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5" r:id="rId1"/>
  </p:sldMasterIdLst>
  <p:notesMasterIdLst>
    <p:notesMasterId r:id="rId43"/>
  </p:notesMasterIdLst>
  <p:sldIdLst>
    <p:sldId id="256" r:id="rId2"/>
    <p:sldId id="258" r:id="rId3"/>
    <p:sldId id="368" r:id="rId4"/>
    <p:sldId id="365" r:id="rId5"/>
    <p:sldId id="335" r:id="rId6"/>
    <p:sldId id="332" r:id="rId7"/>
    <p:sldId id="334" r:id="rId8"/>
    <p:sldId id="331" r:id="rId9"/>
    <p:sldId id="336" r:id="rId10"/>
    <p:sldId id="338" r:id="rId11"/>
    <p:sldId id="340" r:id="rId12"/>
    <p:sldId id="372" r:id="rId13"/>
    <p:sldId id="356" r:id="rId14"/>
    <p:sldId id="357" r:id="rId15"/>
    <p:sldId id="358" r:id="rId16"/>
    <p:sldId id="359" r:id="rId17"/>
    <p:sldId id="360" r:id="rId18"/>
    <p:sldId id="361" r:id="rId19"/>
    <p:sldId id="362" r:id="rId20"/>
    <p:sldId id="363" r:id="rId21"/>
    <p:sldId id="373" r:id="rId22"/>
    <p:sldId id="364" r:id="rId23"/>
    <p:sldId id="366" r:id="rId24"/>
    <p:sldId id="370" r:id="rId25"/>
    <p:sldId id="371" r:id="rId26"/>
    <p:sldId id="369" r:id="rId27"/>
    <p:sldId id="342" r:id="rId28"/>
    <p:sldId id="355" r:id="rId29"/>
    <p:sldId id="343" r:id="rId30"/>
    <p:sldId id="344" r:id="rId31"/>
    <p:sldId id="354" r:id="rId32"/>
    <p:sldId id="345" r:id="rId33"/>
    <p:sldId id="346" r:id="rId34"/>
    <p:sldId id="347" r:id="rId35"/>
    <p:sldId id="348" r:id="rId36"/>
    <p:sldId id="349" r:id="rId37"/>
    <p:sldId id="350" r:id="rId38"/>
    <p:sldId id="351" r:id="rId39"/>
    <p:sldId id="352" r:id="rId40"/>
    <p:sldId id="353" r:id="rId41"/>
    <p:sldId id="261" r:id="rId42"/>
  </p:sldIdLst>
  <p:sldSz cx="9144000" cy="5143500" type="screen16x9"/>
  <p:notesSz cx="6858000" cy="9144000"/>
  <p:embeddedFontLst>
    <p:embeddedFont>
      <p:font typeface="Roboto" panose="02000000000000000000" pitchFamily="2" charset="0"/>
      <p:regular r:id="rId44"/>
      <p:bold r:id="rId45"/>
      <p:italic r:id="rId46"/>
      <p:boldItalic r:id="rId47"/>
    </p:embeddedFont>
    <p:embeddedFont>
      <p:font typeface="Roboto Condensed" panose="02000000000000000000" pitchFamily="2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491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D169FA3-7038-4DA0-AA32-524C01420ECD}">
  <a:tblStyle styleId="{3D169FA3-7038-4DA0-AA32-524C01420EC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48" y="60"/>
      </p:cViewPr>
      <p:guideLst>
        <p:guide pos="5491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1f18fb453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e1f18fb453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e1f18fb453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e1f18fb453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5867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e1f18fb453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e1f18fb453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919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e1f18fb453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e1f18fb453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8792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24b6bd004d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24b6bd004d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1173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24b6bd004d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24b6bd004d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4347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24b6bd004d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24b6bd004d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08206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24b6bd004d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24b6bd004d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5653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24b6bd004d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24b6bd004d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62675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24b6bd004d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24b6bd004d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83812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24b6bd004d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24b6bd004d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4561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b6f31fe010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b6f31fe010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24b6bd004d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24b6bd004d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88123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e1f18fb453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e1f18fb453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05477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g125ab39b25a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0" name="Google Shape;3020;g125ab39b25a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87227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24b6bd004d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24b6bd004d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0143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24b6bd004d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24b6bd004d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61381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24b6bd004d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24b6bd004d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02703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24b6bd004d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24b6bd004d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20497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24b6bd004d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24b6bd004d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9983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24b6bd004d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24b6bd004d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74114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24b6bd004d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24b6bd004d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2164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e1f18fb453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e1f18fb453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28710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24b6bd004d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24b6bd004d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44499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24b6bd004d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24b6bd004d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16318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24b6bd004d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24b6bd004d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72359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24b6bd004d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24b6bd004d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9425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24b6bd004d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24b6bd004d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05160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24b6bd004d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24b6bd004d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74620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24b6bd004d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24b6bd004d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15328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24b6bd004d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24b6bd004d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4808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24b6bd004d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24b6bd004d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44204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24b6bd004d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24b6bd004d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18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g125ab39b25a_0_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0" name="Google Shape;1860;g125ab39b25a_0_8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32939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24b6bd004d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24b6bd004d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86699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24b6bd004d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24b6bd004d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e1f18fb453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e1f18fb453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1609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e1f18fb453_2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e1f18fb453_2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9272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125ab39b25a_2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125ab39b25a_2_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2281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e1f18fb453_2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e1f18fb453_2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3359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e1f18fb453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e1f18fb453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8628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45025" y="1050830"/>
            <a:ext cx="4656300" cy="22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25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457949" y="3496555"/>
            <a:ext cx="2259900" cy="74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_1_1_1_1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733750" y="1916900"/>
            <a:ext cx="4037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3733750" y="2758700"/>
            <a:ext cx="3971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834300" y="1128050"/>
            <a:ext cx="3132300" cy="27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89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602575" y="734700"/>
            <a:ext cx="3024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ubTitle" idx="1"/>
          </p:nvPr>
        </p:nvSpPr>
        <p:spPr>
          <a:xfrm>
            <a:off x="602575" y="2174700"/>
            <a:ext cx="2907600" cy="16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 idx="2"/>
          </p:nvPr>
        </p:nvSpPr>
        <p:spPr>
          <a:xfrm>
            <a:off x="602575" y="1647000"/>
            <a:ext cx="2907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cxnSp>
        <p:nvCxnSpPr>
          <p:cNvPr id="42" name="Google Shape;42;p8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2357175" y="1336725"/>
            <a:ext cx="1890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subTitle" idx="1"/>
          </p:nvPr>
        </p:nvSpPr>
        <p:spPr>
          <a:xfrm>
            <a:off x="2357125" y="1770850"/>
            <a:ext cx="16650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title" idx="2"/>
          </p:nvPr>
        </p:nvSpPr>
        <p:spPr>
          <a:xfrm>
            <a:off x="602575" y="3795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title" idx="3"/>
          </p:nvPr>
        </p:nvSpPr>
        <p:spPr>
          <a:xfrm>
            <a:off x="6260599" y="1336725"/>
            <a:ext cx="1890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subTitle" idx="4"/>
          </p:nvPr>
        </p:nvSpPr>
        <p:spPr>
          <a:xfrm>
            <a:off x="6260550" y="1770850"/>
            <a:ext cx="16650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title" idx="5"/>
          </p:nvPr>
        </p:nvSpPr>
        <p:spPr>
          <a:xfrm>
            <a:off x="2357175" y="2653025"/>
            <a:ext cx="1890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subTitle" idx="6"/>
          </p:nvPr>
        </p:nvSpPr>
        <p:spPr>
          <a:xfrm>
            <a:off x="2357125" y="3087150"/>
            <a:ext cx="16650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title" idx="7"/>
          </p:nvPr>
        </p:nvSpPr>
        <p:spPr>
          <a:xfrm>
            <a:off x="6260599" y="2653025"/>
            <a:ext cx="1890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subTitle" idx="8"/>
          </p:nvPr>
        </p:nvSpPr>
        <p:spPr>
          <a:xfrm>
            <a:off x="6260550" y="3087150"/>
            <a:ext cx="16650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3" name="Google Shape;63;p12"/>
          <p:cNvCxnSpPr/>
          <p:nvPr/>
        </p:nvCxnSpPr>
        <p:spPr>
          <a:xfrm>
            <a:off x="518225" y="530325"/>
            <a:ext cx="0" cy="2712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12"/>
          <p:cNvSpPr txBox="1">
            <a:spLocks noGrp="1"/>
          </p:cNvSpPr>
          <p:nvPr>
            <p:ph type="title" idx="9" hasCustomPrompt="1"/>
          </p:nvPr>
        </p:nvSpPr>
        <p:spPr>
          <a:xfrm>
            <a:off x="667350" y="1337350"/>
            <a:ext cx="17184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2"/>
          <p:cNvSpPr txBox="1">
            <a:spLocks noGrp="1"/>
          </p:cNvSpPr>
          <p:nvPr>
            <p:ph type="title" idx="13" hasCustomPrompt="1"/>
          </p:nvPr>
        </p:nvSpPr>
        <p:spPr>
          <a:xfrm>
            <a:off x="4570775" y="1337350"/>
            <a:ext cx="17184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2"/>
          <p:cNvSpPr txBox="1">
            <a:spLocks noGrp="1"/>
          </p:cNvSpPr>
          <p:nvPr>
            <p:ph type="title" idx="14" hasCustomPrompt="1"/>
          </p:nvPr>
        </p:nvSpPr>
        <p:spPr>
          <a:xfrm>
            <a:off x="667350" y="2653650"/>
            <a:ext cx="17184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2"/>
          <p:cNvSpPr txBox="1">
            <a:spLocks noGrp="1"/>
          </p:cNvSpPr>
          <p:nvPr>
            <p:ph type="title" idx="15" hasCustomPrompt="1"/>
          </p:nvPr>
        </p:nvSpPr>
        <p:spPr>
          <a:xfrm>
            <a:off x="4570775" y="2653650"/>
            <a:ext cx="17184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1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891425" y="2865650"/>
            <a:ext cx="4320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9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subTitle" idx="1"/>
          </p:nvPr>
        </p:nvSpPr>
        <p:spPr>
          <a:xfrm>
            <a:off x="891425" y="3707450"/>
            <a:ext cx="432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title" idx="2" hasCustomPrompt="1"/>
          </p:nvPr>
        </p:nvSpPr>
        <p:spPr>
          <a:xfrm>
            <a:off x="891425" y="937749"/>
            <a:ext cx="3132300" cy="18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8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9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/>
          <p:nvPr/>
        </p:nvSpPr>
        <p:spPr>
          <a:xfrm>
            <a:off x="-16350" y="-40050"/>
            <a:ext cx="9176700" cy="5223600"/>
          </a:xfrm>
          <a:prstGeom prst="rect">
            <a:avLst/>
          </a:prstGeom>
          <a:solidFill>
            <a:schemeClr val="dk1">
              <a:alpha val="27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602575" y="3604800"/>
            <a:ext cx="3794100" cy="9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22" name="Google Shape;122;p20"/>
          <p:cNvCxnSpPr/>
          <p:nvPr/>
        </p:nvCxnSpPr>
        <p:spPr>
          <a:xfrm>
            <a:off x="518225" y="3738171"/>
            <a:ext cx="0" cy="2712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0" name="Google Shape;140;p24"/>
          <p:cNvSpPr txBox="1">
            <a:spLocks noGrp="1"/>
          </p:cNvSpPr>
          <p:nvPr>
            <p:ph type="title"/>
          </p:nvPr>
        </p:nvSpPr>
        <p:spPr>
          <a:xfrm>
            <a:off x="2033850" y="1385535"/>
            <a:ext cx="5076300" cy="12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10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subTitle" idx="1"/>
          </p:nvPr>
        </p:nvSpPr>
        <p:spPr>
          <a:xfrm>
            <a:off x="2941800" y="2825535"/>
            <a:ext cx="3260400" cy="10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16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1" name="Google Shape;171;p28"/>
          <p:cNvSpPr txBox="1">
            <a:spLocks noGrp="1"/>
          </p:cNvSpPr>
          <p:nvPr>
            <p:ph type="title"/>
          </p:nvPr>
        </p:nvSpPr>
        <p:spPr>
          <a:xfrm>
            <a:off x="613625" y="1184275"/>
            <a:ext cx="4250700" cy="14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8"/>
          <p:cNvSpPr txBox="1">
            <a:spLocks noGrp="1"/>
          </p:cNvSpPr>
          <p:nvPr>
            <p:ph type="subTitle" idx="1"/>
          </p:nvPr>
        </p:nvSpPr>
        <p:spPr>
          <a:xfrm>
            <a:off x="613550" y="2661350"/>
            <a:ext cx="4250700" cy="12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2575" y="379575"/>
            <a:ext cx="782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2575" y="1152470"/>
            <a:ext cx="7821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7" r:id="rId4"/>
    <p:sldLayoutId id="2147483658" r:id="rId5"/>
    <p:sldLayoutId id="2147483664" r:id="rId6"/>
    <p:sldLayoutId id="2147483666" r:id="rId7"/>
    <p:sldLayoutId id="2147483670" r:id="rId8"/>
    <p:sldLayoutId id="2147483674" r:id="rId9"/>
    <p:sldLayoutId id="214748369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slide" Target="slide3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slide" Target="slide3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slide" Target="slide2.xml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www.linkedin.com/in/dicky-alvion-a53215245" TargetMode="External"/><Relationship Id="rId5" Type="http://schemas.openxmlformats.org/officeDocument/2006/relationships/image" Target="../media/image50.png"/><Relationship Id="rId10" Type="http://schemas.openxmlformats.org/officeDocument/2006/relationships/hyperlink" Target="https://github.com/dickyalvion/netflix-analytics" TargetMode="External"/><Relationship Id="rId4" Type="http://schemas.openxmlformats.org/officeDocument/2006/relationships/slide" Target="slide5.xml"/><Relationship Id="rId9" Type="http://schemas.openxmlformats.org/officeDocument/2006/relationships/hyperlink" Target="https://github.com/dickyalvion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victorsoeiro/netflix-tv-shows-and-movie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1"/>
          <p:cNvSpPr/>
          <p:nvPr/>
        </p:nvSpPr>
        <p:spPr>
          <a:xfrm>
            <a:off x="873950" y="3515380"/>
            <a:ext cx="2858100" cy="744000"/>
          </a:xfrm>
          <a:prstGeom prst="roundRect">
            <a:avLst>
              <a:gd name="adj" fmla="val 866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51"/>
          <p:cNvSpPr txBox="1">
            <a:spLocks noGrp="1"/>
          </p:cNvSpPr>
          <p:nvPr>
            <p:ph type="ctrTitle"/>
          </p:nvPr>
        </p:nvSpPr>
        <p:spPr>
          <a:xfrm>
            <a:off x="745024" y="1050830"/>
            <a:ext cx="4072485" cy="22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Movies and TV Shows Analysis on Netflix </a:t>
            </a:r>
            <a:endParaRPr sz="5950">
              <a:solidFill>
                <a:schemeClr val="lt1"/>
              </a:solidFill>
            </a:endParaRPr>
          </a:p>
        </p:txBody>
      </p:sp>
      <p:sp>
        <p:nvSpPr>
          <p:cNvPr id="374" name="Google Shape;374;p51"/>
          <p:cNvSpPr txBox="1">
            <a:spLocks noGrp="1"/>
          </p:cNvSpPr>
          <p:nvPr>
            <p:ph type="subTitle" idx="1"/>
          </p:nvPr>
        </p:nvSpPr>
        <p:spPr>
          <a:xfrm>
            <a:off x="1457949" y="3496555"/>
            <a:ext cx="2259900" cy="7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Dicky Alvion Abrar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42" name="Google Shape;942;p51"/>
          <p:cNvSpPr/>
          <p:nvPr/>
        </p:nvSpPr>
        <p:spPr>
          <a:xfrm rot="5400000">
            <a:off x="1114923" y="3778932"/>
            <a:ext cx="240300" cy="2079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1"/>
          <p:cNvSpPr/>
          <p:nvPr/>
        </p:nvSpPr>
        <p:spPr>
          <a:xfrm>
            <a:off x="3854025" y="3515380"/>
            <a:ext cx="494400" cy="744000"/>
          </a:xfrm>
          <a:prstGeom prst="roundRect">
            <a:avLst>
              <a:gd name="adj" fmla="val 1059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51"/>
          <p:cNvSpPr/>
          <p:nvPr/>
        </p:nvSpPr>
        <p:spPr>
          <a:xfrm>
            <a:off x="3943575" y="3729730"/>
            <a:ext cx="315300" cy="315300"/>
          </a:xfrm>
          <a:prstGeom prst="mathPlus">
            <a:avLst>
              <a:gd name="adj1" fmla="val 751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375;p51">
            <a:extLst>
              <a:ext uri="{FF2B5EF4-FFF2-40B4-BE49-F238E27FC236}">
                <a16:creationId xmlns:a16="http://schemas.microsoft.com/office/drawing/2014/main" id="{EB997445-D425-982E-37FC-21BFE6C09EA0}"/>
              </a:ext>
            </a:extLst>
          </p:cNvPr>
          <p:cNvGrpSpPr/>
          <p:nvPr/>
        </p:nvGrpSpPr>
        <p:grpSpPr>
          <a:xfrm>
            <a:off x="4949652" y="1050830"/>
            <a:ext cx="3465783" cy="2592215"/>
            <a:chOff x="4941076" y="1732314"/>
            <a:chExt cx="3465783" cy="2592215"/>
          </a:xfrm>
        </p:grpSpPr>
        <p:sp>
          <p:nvSpPr>
            <p:cNvPr id="4" name="Google Shape;376;p51">
              <a:extLst>
                <a:ext uri="{FF2B5EF4-FFF2-40B4-BE49-F238E27FC236}">
                  <a16:creationId xmlns:a16="http://schemas.microsoft.com/office/drawing/2014/main" id="{2C307D24-4D93-4140-EE02-60CBC8E9E47A}"/>
                </a:ext>
              </a:extLst>
            </p:cNvPr>
            <p:cNvSpPr/>
            <p:nvPr/>
          </p:nvSpPr>
          <p:spPr>
            <a:xfrm>
              <a:off x="5072314" y="2022488"/>
              <a:ext cx="3207936" cy="972193"/>
            </a:xfrm>
            <a:custGeom>
              <a:avLst/>
              <a:gdLst/>
              <a:ahLst/>
              <a:cxnLst/>
              <a:rect l="l" t="t" r="r" b="b"/>
              <a:pathLst>
                <a:path w="111348" h="33745" extrusionOk="0">
                  <a:moveTo>
                    <a:pt x="581" y="0"/>
                  </a:moveTo>
                  <a:cubicBezTo>
                    <a:pt x="263" y="0"/>
                    <a:pt x="0" y="263"/>
                    <a:pt x="0" y="591"/>
                  </a:cubicBezTo>
                  <a:lnTo>
                    <a:pt x="0" y="33744"/>
                  </a:lnTo>
                  <a:lnTo>
                    <a:pt x="111348" y="33744"/>
                  </a:lnTo>
                  <a:lnTo>
                    <a:pt x="111348" y="416"/>
                  </a:lnTo>
                  <a:cubicBezTo>
                    <a:pt x="111348" y="186"/>
                    <a:pt x="111162" y="0"/>
                    <a:pt x="1109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77;p51">
              <a:extLst>
                <a:ext uri="{FF2B5EF4-FFF2-40B4-BE49-F238E27FC236}">
                  <a16:creationId xmlns:a16="http://schemas.microsoft.com/office/drawing/2014/main" id="{EAE2FED4-D60E-8E30-6E65-2BAE575703B8}"/>
                </a:ext>
              </a:extLst>
            </p:cNvPr>
            <p:cNvSpPr/>
            <p:nvPr/>
          </p:nvSpPr>
          <p:spPr>
            <a:xfrm>
              <a:off x="5068223" y="2850170"/>
              <a:ext cx="4120" cy="144511"/>
            </a:xfrm>
            <a:custGeom>
              <a:avLst/>
              <a:gdLst/>
              <a:ahLst/>
              <a:cxnLst/>
              <a:rect l="l" t="t" r="r" b="b"/>
              <a:pathLst>
                <a:path w="143" h="5016" extrusionOk="0">
                  <a:moveTo>
                    <a:pt x="142" y="1"/>
                  </a:moveTo>
                  <a:cubicBezTo>
                    <a:pt x="120" y="11"/>
                    <a:pt x="98" y="23"/>
                    <a:pt x="76" y="23"/>
                  </a:cubicBezTo>
                  <a:lnTo>
                    <a:pt x="142" y="23"/>
                  </a:lnTo>
                  <a:lnTo>
                    <a:pt x="142" y="1"/>
                  </a:lnTo>
                  <a:close/>
                  <a:moveTo>
                    <a:pt x="76" y="23"/>
                  </a:moveTo>
                  <a:cubicBezTo>
                    <a:pt x="54" y="33"/>
                    <a:pt x="33" y="44"/>
                    <a:pt x="0" y="66"/>
                  </a:cubicBezTo>
                  <a:lnTo>
                    <a:pt x="0" y="1697"/>
                  </a:lnTo>
                  <a:lnTo>
                    <a:pt x="0" y="5015"/>
                  </a:lnTo>
                  <a:lnTo>
                    <a:pt x="110" y="5015"/>
                  </a:lnTo>
                  <a:lnTo>
                    <a:pt x="76" y="23"/>
                  </a:lnTo>
                  <a:close/>
                </a:path>
              </a:pathLst>
            </a:custGeom>
            <a:solidFill>
              <a:srgbClr val="CECB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78;p51">
              <a:extLst>
                <a:ext uri="{FF2B5EF4-FFF2-40B4-BE49-F238E27FC236}">
                  <a16:creationId xmlns:a16="http://schemas.microsoft.com/office/drawing/2014/main" id="{4FD627B8-7A5F-8B66-F161-87F66D5A0D8E}"/>
                </a:ext>
              </a:extLst>
            </p:cNvPr>
            <p:cNvSpPr/>
            <p:nvPr/>
          </p:nvSpPr>
          <p:spPr>
            <a:xfrm>
              <a:off x="5072314" y="2022488"/>
              <a:ext cx="3212978" cy="828345"/>
            </a:xfrm>
            <a:custGeom>
              <a:avLst/>
              <a:gdLst/>
              <a:ahLst/>
              <a:cxnLst/>
              <a:rect l="l" t="t" r="r" b="b"/>
              <a:pathLst>
                <a:path w="111523" h="28752" extrusionOk="0">
                  <a:moveTo>
                    <a:pt x="62276" y="602"/>
                  </a:moveTo>
                  <a:lnTo>
                    <a:pt x="62276" y="602"/>
                  </a:lnTo>
                  <a:cubicBezTo>
                    <a:pt x="62419" y="1193"/>
                    <a:pt x="62572" y="1796"/>
                    <a:pt x="62692" y="2409"/>
                  </a:cubicBezTo>
                  <a:cubicBezTo>
                    <a:pt x="62714" y="2497"/>
                    <a:pt x="62725" y="2584"/>
                    <a:pt x="62747" y="2672"/>
                  </a:cubicBezTo>
                  <a:cubicBezTo>
                    <a:pt x="62889" y="3372"/>
                    <a:pt x="62988" y="4073"/>
                    <a:pt x="63010" y="4818"/>
                  </a:cubicBezTo>
                  <a:cubicBezTo>
                    <a:pt x="63020" y="5037"/>
                    <a:pt x="63020" y="5266"/>
                    <a:pt x="63010" y="5497"/>
                  </a:cubicBezTo>
                  <a:cubicBezTo>
                    <a:pt x="63010" y="5857"/>
                    <a:pt x="62988" y="6219"/>
                    <a:pt x="62955" y="6591"/>
                  </a:cubicBezTo>
                  <a:cubicBezTo>
                    <a:pt x="62911" y="7029"/>
                    <a:pt x="62845" y="7478"/>
                    <a:pt x="62736" y="7916"/>
                  </a:cubicBezTo>
                  <a:cubicBezTo>
                    <a:pt x="62845" y="7949"/>
                    <a:pt x="62944" y="7993"/>
                    <a:pt x="63054" y="8058"/>
                  </a:cubicBezTo>
                  <a:cubicBezTo>
                    <a:pt x="63601" y="5562"/>
                    <a:pt x="63426" y="2781"/>
                    <a:pt x="62276" y="602"/>
                  </a:cubicBezTo>
                  <a:close/>
                  <a:moveTo>
                    <a:pt x="32014" y="33"/>
                  </a:moveTo>
                  <a:cubicBezTo>
                    <a:pt x="31444" y="44"/>
                    <a:pt x="30887" y="76"/>
                    <a:pt x="30339" y="120"/>
                  </a:cubicBezTo>
                  <a:cubicBezTo>
                    <a:pt x="30361" y="274"/>
                    <a:pt x="30372" y="438"/>
                    <a:pt x="30372" y="602"/>
                  </a:cubicBezTo>
                  <a:cubicBezTo>
                    <a:pt x="30372" y="930"/>
                    <a:pt x="30328" y="1270"/>
                    <a:pt x="30240" y="1587"/>
                  </a:cubicBezTo>
                  <a:cubicBezTo>
                    <a:pt x="30153" y="1905"/>
                    <a:pt x="29967" y="2387"/>
                    <a:pt x="29649" y="2562"/>
                  </a:cubicBezTo>
                  <a:cubicBezTo>
                    <a:pt x="29595" y="2584"/>
                    <a:pt x="29485" y="2606"/>
                    <a:pt x="29364" y="2606"/>
                  </a:cubicBezTo>
                  <a:cubicBezTo>
                    <a:pt x="29189" y="2606"/>
                    <a:pt x="28981" y="2573"/>
                    <a:pt x="28872" y="2485"/>
                  </a:cubicBezTo>
                  <a:lnTo>
                    <a:pt x="28872" y="2638"/>
                  </a:lnTo>
                  <a:cubicBezTo>
                    <a:pt x="28817" y="3471"/>
                    <a:pt x="28894" y="4314"/>
                    <a:pt x="28926" y="5146"/>
                  </a:cubicBezTo>
                  <a:cubicBezTo>
                    <a:pt x="28938" y="5354"/>
                    <a:pt x="28882" y="5638"/>
                    <a:pt x="28664" y="5650"/>
                  </a:cubicBezTo>
                  <a:lnTo>
                    <a:pt x="28576" y="5650"/>
                  </a:lnTo>
                  <a:cubicBezTo>
                    <a:pt x="28554" y="5650"/>
                    <a:pt x="28544" y="5650"/>
                    <a:pt x="28522" y="5660"/>
                  </a:cubicBezTo>
                  <a:cubicBezTo>
                    <a:pt x="28412" y="5704"/>
                    <a:pt x="28434" y="5857"/>
                    <a:pt x="28466" y="5978"/>
                  </a:cubicBezTo>
                  <a:cubicBezTo>
                    <a:pt x="28522" y="6164"/>
                    <a:pt x="28522" y="6383"/>
                    <a:pt x="28434" y="6558"/>
                  </a:cubicBezTo>
                  <a:cubicBezTo>
                    <a:pt x="28357" y="6711"/>
                    <a:pt x="28193" y="6821"/>
                    <a:pt x="28028" y="6821"/>
                  </a:cubicBezTo>
                  <a:cubicBezTo>
                    <a:pt x="28007" y="6821"/>
                    <a:pt x="27974" y="6821"/>
                    <a:pt x="27952" y="6810"/>
                  </a:cubicBezTo>
                  <a:cubicBezTo>
                    <a:pt x="27865" y="6788"/>
                    <a:pt x="27788" y="6745"/>
                    <a:pt x="27711" y="6745"/>
                  </a:cubicBezTo>
                  <a:lnTo>
                    <a:pt x="27700" y="6745"/>
                  </a:lnTo>
                  <a:cubicBezTo>
                    <a:pt x="27514" y="6745"/>
                    <a:pt x="27449" y="6964"/>
                    <a:pt x="27383" y="7149"/>
                  </a:cubicBezTo>
                  <a:cubicBezTo>
                    <a:pt x="27415" y="7149"/>
                    <a:pt x="27449" y="7161"/>
                    <a:pt x="27492" y="7161"/>
                  </a:cubicBezTo>
                  <a:cubicBezTo>
                    <a:pt x="27799" y="7106"/>
                    <a:pt x="28116" y="7062"/>
                    <a:pt x="28434" y="7062"/>
                  </a:cubicBezTo>
                  <a:cubicBezTo>
                    <a:pt x="28664" y="7062"/>
                    <a:pt x="28894" y="7084"/>
                    <a:pt x="29113" y="7139"/>
                  </a:cubicBezTo>
                  <a:cubicBezTo>
                    <a:pt x="29989" y="7358"/>
                    <a:pt x="30689" y="8058"/>
                    <a:pt x="31062" y="8869"/>
                  </a:cubicBezTo>
                  <a:cubicBezTo>
                    <a:pt x="31237" y="9263"/>
                    <a:pt x="31357" y="9689"/>
                    <a:pt x="31423" y="10117"/>
                  </a:cubicBezTo>
                  <a:cubicBezTo>
                    <a:pt x="31444" y="10292"/>
                    <a:pt x="31466" y="10456"/>
                    <a:pt x="31478" y="10631"/>
                  </a:cubicBezTo>
                  <a:cubicBezTo>
                    <a:pt x="31532" y="10686"/>
                    <a:pt x="31576" y="10730"/>
                    <a:pt x="31631" y="10774"/>
                  </a:cubicBezTo>
                  <a:cubicBezTo>
                    <a:pt x="32036" y="11200"/>
                    <a:pt x="32332" y="11825"/>
                    <a:pt x="32605" y="12416"/>
                  </a:cubicBezTo>
                  <a:cubicBezTo>
                    <a:pt x="32901" y="12131"/>
                    <a:pt x="33218" y="11923"/>
                    <a:pt x="33536" y="11857"/>
                  </a:cubicBezTo>
                  <a:cubicBezTo>
                    <a:pt x="33853" y="11650"/>
                    <a:pt x="34204" y="11463"/>
                    <a:pt x="34554" y="11310"/>
                  </a:cubicBezTo>
                  <a:cubicBezTo>
                    <a:pt x="34401" y="10500"/>
                    <a:pt x="34269" y="9668"/>
                    <a:pt x="34215" y="8835"/>
                  </a:cubicBezTo>
                  <a:cubicBezTo>
                    <a:pt x="34171" y="8190"/>
                    <a:pt x="34335" y="7621"/>
                    <a:pt x="33996" y="7040"/>
                  </a:cubicBezTo>
                  <a:cubicBezTo>
                    <a:pt x="33525" y="6208"/>
                    <a:pt x="32539" y="5638"/>
                    <a:pt x="32463" y="4697"/>
                  </a:cubicBezTo>
                  <a:cubicBezTo>
                    <a:pt x="32452" y="4544"/>
                    <a:pt x="32463" y="4390"/>
                    <a:pt x="32529" y="4248"/>
                  </a:cubicBezTo>
                  <a:cubicBezTo>
                    <a:pt x="32595" y="4106"/>
                    <a:pt x="32715" y="3996"/>
                    <a:pt x="32813" y="3865"/>
                  </a:cubicBezTo>
                  <a:cubicBezTo>
                    <a:pt x="33514" y="3011"/>
                    <a:pt x="33218" y="1741"/>
                    <a:pt x="32901" y="690"/>
                  </a:cubicBezTo>
                  <a:cubicBezTo>
                    <a:pt x="32846" y="493"/>
                    <a:pt x="32770" y="285"/>
                    <a:pt x="32616" y="164"/>
                  </a:cubicBezTo>
                  <a:cubicBezTo>
                    <a:pt x="32463" y="55"/>
                    <a:pt x="32266" y="33"/>
                    <a:pt x="32069" y="33"/>
                  </a:cubicBezTo>
                  <a:close/>
                  <a:moveTo>
                    <a:pt x="44594" y="8650"/>
                  </a:moveTo>
                  <a:cubicBezTo>
                    <a:pt x="44507" y="9942"/>
                    <a:pt x="44780" y="11277"/>
                    <a:pt x="45492" y="12361"/>
                  </a:cubicBezTo>
                  <a:cubicBezTo>
                    <a:pt x="45678" y="12646"/>
                    <a:pt x="45908" y="12908"/>
                    <a:pt x="46159" y="13149"/>
                  </a:cubicBezTo>
                  <a:cubicBezTo>
                    <a:pt x="46291" y="13149"/>
                    <a:pt x="46434" y="13139"/>
                    <a:pt x="46565" y="13139"/>
                  </a:cubicBezTo>
                  <a:cubicBezTo>
                    <a:pt x="45284" y="12098"/>
                    <a:pt x="44649" y="10324"/>
                    <a:pt x="44627" y="8660"/>
                  </a:cubicBezTo>
                  <a:cubicBezTo>
                    <a:pt x="44616" y="8650"/>
                    <a:pt x="44605" y="8650"/>
                    <a:pt x="44594" y="8650"/>
                  </a:cubicBezTo>
                  <a:close/>
                  <a:moveTo>
                    <a:pt x="41923" y="8015"/>
                  </a:moveTo>
                  <a:cubicBezTo>
                    <a:pt x="40838" y="8015"/>
                    <a:pt x="39744" y="8288"/>
                    <a:pt x="38736" y="8715"/>
                  </a:cubicBezTo>
                  <a:cubicBezTo>
                    <a:pt x="37247" y="9361"/>
                    <a:pt x="35923" y="10324"/>
                    <a:pt x="34609" y="11288"/>
                  </a:cubicBezTo>
                  <a:cubicBezTo>
                    <a:pt x="35288" y="11015"/>
                    <a:pt x="36021" y="10872"/>
                    <a:pt x="36821" y="10872"/>
                  </a:cubicBezTo>
                  <a:cubicBezTo>
                    <a:pt x="37247" y="10872"/>
                    <a:pt x="37685" y="10916"/>
                    <a:pt x="38135" y="11003"/>
                  </a:cubicBezTo>
                  <a:cubicBezTo>
                    <a:pt x="40762" y="11518"/>
                    <a:pt x="42996" y="12898"/>
                    <a:pt x="45448" y="13182"/>
                  </a:cubicBezTo>
                  <a:cubicBezTo>
                    <a:pt x="45492" y="13171"/>
                    <a:pt x="45524" y="13171"/>
                    <a:pt x="45568" y="13171"/>
                  </a:cubicBezTo>
                  <a:cubicBezTo>
                    <a:pt x="44911" y="12416"/>
                    <a:pt x="44495" y="11474"/>
                    <a:pt x="44298" y="10489"/>
                  </a:cubicBezTo>
                  <a:cubicBezTo>
                    <a:pt x="44156" y="9821"/>
                    <a:pt x="44123" y="9142"/>
                    <a:pt x="44167" y="8463"/>
                  </a:cubicBezTo>
                  <a:cubicBezTo>
                    <a:pt x="43970" y="8376"/>
                    <a:pt x="43762" y="8299"/>
                    <a:pt x="43554" y="8244"/>
                  </a:cubicBezTo>
                  <a:cubicBezTo>
                    <a:pt x="43028" y="8091"/>
                    <a:pt x="42470" y="8015"/>
                    <a:pt x="41923" y="8015"/>
                  </a:cubicBezTo>
                  <a:close/>
                  <a:moveTo>
                    <a:pt x="63732" y="14616"/>
                  </a:moveTo>
                  <a:lnTo>
                    <a:pt x="63732" y="14616"/>
                  </a:lnTo>
                  <a:cubicBezTo>
                    <a:pt x="63798" y="15219"/>
                    <a:pt x="63830" y="15832"/>
                    <a:pt x="63842" y="16434"/>
                  </a:cubicBezTo>
                  <a:lnTo>
                    <a:pt x="63852" y="16292"/>
                  </a:lnTo>
                  <a:lnTo>
                    <a:pt x="63852" y="15832"/>
                  </a:lnTo>
                  <a:lnTo>
                    <a:pt x="63852" y="15372"/>
                  </a:lnTo>
                  <a:cubicBezTo>
                    <a:pt x="63852" y="15241"/>
                    <a:pt x="63852" y="15109"/>
                    <a:pt x="63842" y="14978"/>
                  </a:cubicBezTo>
                  <a:cubicBezTo>
                    <a:pt x="63809" y="14857"/>
                    <a:pt x="63765" y="14737"/>
                    <a:pt x="63732" y="14616"/>
                  </a:cubicBezTo>
                  <a:close/>
                  <a:moveTo>
                    <a:pt x="65538" y="17704"/>
                  </a:moveTo>
                  <a:cubicBezTo>
                    <a:pt x="65539" y="17705"/>
                    <a:pt x="65539" y="17707"/>
                    <a:pt x="65540" y="17708"/>
                  </a:cubicBezTo>
                  <a:lnTo>
                    <a:pt x="65540" y="17708"/>
                  </a:lnTo>
                  <a:cubicBezTo>
                    <a:pt x="65539" y="17707"/>
                    <a:pt x="65539" y="17705"/>
                    <a:pt x="65538" y="17704"/>
                  </a:cubicBezTo>
                  <a:close/>
                  <a:moveTo>
                    <a:pt x="69579" y="17978"/>
                  </a:moveTo>
                  <a:cubicBezTo>
                    <a:pt x="69426" y="18022"/>
                    <a:pt x="69251" y="18054"/>
                    <a:pt x="69064" y="18066"/>
                  </a:cubicBezTo>
                  <a:cubicBezTo>
                    <a:pt x="69251" y="18350"/>
                    <a:pt x="69448" y="18645"/>
                    <a:pt x="69645" y="18930"/>
                  </a:cubicBezTo>
                  <a:cubicBezTo>
                    <a:pt x="69743" y="18876"/>
                    <a:pt x="69842" y="18832"/>
                    <a:pt x="69940" y="18777"/>
                  </a:cubicBezTo>
                  <a:cubicBezTo>
                    <a:pt x="69820" y="18416"/>
                    <a:pt x="69645" y="17978"/>
                    <a:pt x="69589" y="17978"/>
                  </a:cubicBezTo>
                  <a:close/>
                  <a:moveTo>
                    <a:pt x="65540" y="17708"/>
                  </a:moveTo>
                  <a:lnTo>
                    <a:pt x="65540" y="17708"/>
                  </a:lnTo>
                  <a:cubicBezTo>
                    <a:pt x="65694" y="18222"/>
                    <a:pt x="66055" y="18680"/>
                    <a:pt x="66524" y="18952"/>
                  </a:cubicBezTo>
                  <a:cubicBezTo>
                    <a:pt x="66251" y="18613"/>
                    <a:pt x="65998" y="18263"/>
                    <a:pt x="65747" y="17912"/>
                  </a:cubicBezTo>
                  <a:cubicBezTo>
                    <a:pt x="65640" y="17848"/>
                    <a:pt x="65563" y="17783"/>
                    <a:pt x="65540" y="17708"/>
                  </a:cubicBezTo>
                  <a:close/>
                  <a:moveTo>
                    <a:pt x="64071" y="20649"/>
                  </a:moveTo>
                  <a:cubicBezTo>
                    <a:pt x="64071" y="20769"/>
                    <a:pt x="64061" y="20890"/>
                    <a:pt x="64049" y="21022"/>
                  </a:cubicBezTo>
                  <a:cubicBezTo>
                    <a:pt x="64061" y="20890"/>
                    <a:pt x="64061" y="20769"/>
                    <a:pt x="64071" y="20649"/>
                  </a:cubicBezTo>
                  <a:close/>
                  <a:moveTo>
                    <a:pt x="64049" y="21022"/>
                  </a:moveTo>
                  <a:cubicBezTo>
                    <a:pt x="64039" y="21142"/>
                    <a:pt x="64028" y="21263"/>
                    <a:pt x="63995" y="21394"/>
                  </a:cubicBezTo>
                  <a:cubicBezTo>
                    <a:pt x="64017" y="21263"/>
                    <a:pt x="64039" y="21142"/>
                    <a:pt x="64049" y="21022"/>
                  </a:cubicBezTo>
                  <a:close/>
                  <a:moveTo>
                    <a:pt x="63892" y="21750"/>
                  </a:moveTo>
                  <a:cubicBezTo>
                    <a:pt x="63886" y="21759"/>
                    <a:pt x="63886" y="21768"/>
                    <a:pt x="63886" y="21777"/>
                  </a:cubicBezTo>
                  <a:cubicBezTo>
                    <a:pt x="63888" y="21768"/>
                    <a:pt x="63890" y="21759"/>
                    <a:pt x="63892" y="21750"/>
                  </a:cubicBezTo>
                  <a:close/>
                  <a:moveTo>
                    <a:pt x="17420" y="1828"/>
                  </a:moveTo>
                  <a:cubicBezTo>
                    <a:pt x="17398" y="1872"/>
                    <a:pt x="17376" y="1927"/>
                    <a:pt x="17365" y="1982"/>
                  </a:cubicBezTo>
                  <a:cubicBezTo>
                    <a:pt x="17201" y="2529"/>
                    <a:pt x="17573" y="3066"/>
                    <a:pt x="17858" y="3570"/>
                  </a:cubicBezTo>
                  <a:cubicBezTo>
                    <a:pt x="18142" y="4062"/>
                    <a:pt x="18306" y="4784"/>
                    <a:pt x="17846" y="5135"/>
                  </a:cubicBezTo>
                  <a:cubicBezTo>
                    <a:pt x="17671" y="5266"/>
                    <a:pt x="17442" y="5299"/>
                    <a:pt x="17233" y="5343"/>
                  </a:cubicBezTo>
                  <a:cubicBezTo>
                    <a:pt x="15262" y="5704"/>
                    <a:pt x="13335" y="6646"/>
                    <a:pt x="12109" y="8222"/>
                  </a:cubicBezTo>
                  <a:cubicBezTo>
                    <a:pt x="10598" y="10171"/>
                    <a:pt x="10325" y="12788"/>
                    <a:pt x="10106" y="15241"/>
                  </a:cubicBezTo>
                  <a:cubicBezTo>
                    <a:pt x="6153" y="16215"/>
                    <a:pt x="2661" y="18876"/>
                    <a:pt x="625" y="22379"/>
                  </a:cubicBezTo>
                  <a:cubicBezTo>
                    <a:pt x="1226" y="22018"/>
                    <a:pt x="1927" y="21755"/>
                    <a:pt x="2661" y="21613"/>
                  </a:cubicBezTo>
                  <a:cubicBezTo>
                    <a:pt x="3011" y="21066"/>
                    <a:pt x="3427" y="20572"/>
                    <a:pt x="3898" y="20277"/>
                  </a:cubicBezTo>
                  <a:cubicBezTo>
                    <a:pt x="5530" y="18602"/>
                    <a:pt x="7664" y="17409"/>
                    <a:pt x="9975" y="17332"/>
                  </a:cubicBezTo>
                  <a:cubicBezTo>
                    <a:pt x="10040" y="17321"/>
                    <a:pt x="10106" y="17321"/>
                    <a:pt x="10172" y="17321"/>
                  </a:cubicBezTo>
                  <a:cubicBezTo>
                    <a:pt x="10511" y="17321"/>
                    <a:pt x="10829" y="17353"/>
                    <a:pt x="11135" y="17419"/>
                  </a:cubicBezTo>
                  <a:cubicBezTo>
                    <a:pt x="11190" y="17409"/>
                    <a:pt x="11255" y="17409"/>
                    <a:pt x="11310" y="17409"/>
                  </a:cubicBezTo>
                  <a:cubicBezTo>
                    <a:pt x="11507" y="17409"/>
                    <a:pt x="11715" y="17452"/>
                    <a:pt x="11902" y="17507"/>
                  </a:cubicBezTo>
                  <a:cubicBezTo>
                    <a:pt x="11978" y="17529"/>
                    <a:pt x="12055" y="17562"/>
                    <a:pt x="12131" y="17594"/>
                  </a:cubicBezTo>
                  <a:cubicBezTo>
                    <a:pt x="12153" y="17562"/>
                    <a:pt x="12175" y="17540"/>
                    <a:pt x="12208" y="17518"/>
                  </a:cubicBezTo>
                  <a:cubicBezTo>
                    <a:pt x="11332" y="14058"/>
                    <a:pt x="11474" y="10314"/>
                    <a:pt x="14781" y="8102"/>
                  </a:cubicBezTo>
                  <a:cubicBezTo>
                    <a:pt x="16215" y="7139"/>
                    <a:pt x="17956" y="6701"/>
                    <a:pt x="19697" y="6701"/>
                  </a:cubicBezTo>
                  <a:cubicBezTo>
                    <a:pt x="19861" y="6701"/>
                    <a:pt x="20025" y="6711"/>
                    <a:pt x="20189" y="6711"/>
                  </a:cubicBezTo>
                  <a:cubicBezTo>
                    <a:pt x="20124" y="6646"/>
                    <a:pt x="20080" y="6558"/>
                    <a:pt x="20047" y="6470"/>
                  </a:cubicBezTo>
                  <a:cubicBezTo>
                    <a:pt x="19992" y="6329"/>
                    <a:pt x="19970" y="6164"/>
                    <a:pt x="19861" y="6044"/>
                  </a:cubicBezTo>
                  <a:cubicBezTo>
                    <a:pt x="19795" y="5967"/>
                    <a:pt x="19708" y="5923"/>
                    <a:pt x="19631" y="5857"/>
                  </a:cubicBezTo>
                  <a:cubicBezTo>
                    <a:pt x="19390" y="5650"/>
                    <a:pt x="19335" y="5299"/>
                    <a:pt x="19303" y="4971"/>
                  </a:cubicBezTo>
                  <a:cubicBezTo>
                    <a:pt x="19248" y="4402"/>
                    <a:pt x="19215" y="3832"/>
                    <a:pt x="19172" y="3252"/>
                  </a:cubicBezTo>
                  <a:cubicBezTo>
                    <a:pt x="19160" y="3186"/>
                    <a:pt x="19160" y="3142"/>
                    <a:pt x="19160" y="3098"/>
                  </a:cubicBezTo>
                  <a:lnTo>
                    <a:pt x="19160" y="3076"/>
                  </a:lnTo>
                  <a:cubicBezTo>
                    <a:pt x="19073" y="3241"/>
                    <a:pt x="18887" y="3329"/>
                    <a:pt x="18700" y="3329"/>
                  </a:cubicBezTo>
                  <a:cubicBezTo>
                    <a:pt x="18635" y="3329"/>
                    <a:pt x="18580" y="3317"/>
                    <a:pt x="18525" y="3307"/>
                  </a:cubicBezTo>
                  <a:cubicBezTo>
                    <a:pt x="18284" y="3230"/>
                    <a:pt x="18087" y="3044"/>
                    <a:pt x="17934" y="2836"/>
                  </a:cubicBezTo>
                  <a:cubicBezTo>
                    <a:pt x="17759" y="2606"/>
                    <a:pt x="17562" y="2234"/>
                    <a:pt x="17420" y="1828"/>
                  </a:cubicBezTo>
                  <a:close/>
                  <a:moveTo>
                    <a:pt x="63020" y="0"/>
                  </a:moveTo>
                  <a:cubicBezTo>
                    <a:pt x="63349" y="690"/>
                    <a:pt x="63601" y="1402"/>
                    <a:pt x="63776" y="2135"/>
                  </a:cubicBezTo>
                  <a:cubicBezTo>
                    <a:pt x="64302" y="4226"/>
                    <a:pt x="64247" y="6482"/>
                    <a:pt x="63699" y="8562"/>
                  </a:cubicBezTo>
                  <a:cubicBezTo>
                    <a:pt x="63908" y="8770"/>
                    <a:pt x="64105" y="9011"/>
                    <a:pt x="64302" y="9230"/>
                  </a:cubicBezTo>
                  <a:cubicBezTo>
                    <a:pt x="64487" y="9449"/>
                    <a:pt x="64674" y="9668"/>
                    <a:pt x="64871" y="9886"/>
                  </a:cubicBezTo>
                  <a:cubicBezTo>
                    <a:pt x="64991" y="9689"/>
                    <a:pt x="65122" y="9504"/>
                    <a:pt x="65276" y="9339"/>
                  </a:cubicBezTo>
                  <a:cubicBezTo>
                    <a:pt x="66152" y="8343"/>
                    <a:pt x="67455" y="7905"/>
                    <a:pt x="68725" y="7697"/>
                  </a:cubicBezTo>
                  <a:cubicBezTo>
                    <a:pt x="68988" y="7653"/>
                    <a:pt x="69261" y="7642"/>
                    <a:pt x="69524" y="7642"/>
                  </a:cubicBezTo>
                  <a:cubicBezTo>
                    <a:pt x="70137" y="7642"/>
                    <a:pt x="70750" y="7752"/>
                    <a:pt x="71331" y="7949"/>
                  </a:cubicBezTo>
                  <a:cubicBezTo>
                    <a:pt x="72360" y="8321"/>
                    <a:pt x="73290" y="9142"/>
                    <a:pt x="73893" y="10084"/>
                  </a:cubicBezTo>
                  <a:cubicBezTo>
                    <a:pt x="74418" y="9711"/>
                    <a:pt x="75009" y="9438"/>
                    <a:pt x="75644" y="9241"/>
                  </a:cubicBezTo>
                  <a:cubicBezTo>
                    <a:pt x="75820" y="9186"/>
                    <a:pt x="76017" y="9131"/>
                    <a:pt x="76214" y="9088"/>
                  </a:cubicBezTo>
                  <a:cubicBezTo>
                    <a:pt x="76816" y="8956"/>
                    <a:pt x="77429" y="8891"/>
                    <a:pt x="78053" y="8891"/>
                  </a:cubicBezTo>
                  <a:cubicBezTo>
                    <a:pt x="78305" y="8891"/>
                    <a:pt x="78545" y="8901"/>
                    <a:pt x="78798" y="8923"/>
                  </a:cubicBezTo>
                  <a:cubicBezTo>
                    <a:pt x="80976" y="9110"/>
                    <a:pt x="83046" y="9930"/>
                    <a:pt x="85126" y="10599"/>
                  </a:cubicBezTo>
                  <a:cubicBezTo>
                    <a:pt x="87042" y="11200"/>
                    <a:pt x="88990" y="11672"/>
                    <a:pt x="90973" y="12000"/>
                  </a:cubicBezTo>
                  <a:cubicBezTo>
                    <a:pt x="91421" y="12066"/>
                    <a:pt x="91859" y="12142"/>
                    <a:pt x="92308" y="12208"/>
                  </a:cubicBezTo>
                  <a:cubicBezTo>
                    <a:pt x="93129" y="12339"/>
                    <a:pt x="93951" y="12514"/>
                    <a:pt x="94761" y="12821"/>
                  </a:cubicBezTo>
                  <a:cubicBezTo>
                    <a:pt x="95571" y="13127"/>
                    <a:pt x="96337" y="13587"/>
                    <a:pt x="96929" y="14212"/>
                  </a:cubicBezTo>
                  <a:cubicBezTo>
                    <a:pt x="97235" y="14485"/>
                    <a:pt x="97487" y="14923"/>
                    <a:pt x="97651" y="15295"/>
                  </a:cubicBezTo>
                  <a:cubicBezTo>
                    <a:pt x="97946" y="15942"/>
                    <a:pt x="98034" y="16620"/>
                    <a:pt x="97990" y="17310"/>
                  </a:cubicBezTo>
                  <a:cubicBezTo>
                    <a:pt x="98352" y="17233"/>
                    <a:pt x="98724" y="17200"/>
                    <a:pt x="99107" y="17200"/>
                  </a:cubicBezTo>
                  <a:cubicBezTo>
                    <a:pt x="99972" y="17200"/>
                    <a:pt x="100859" y="17365"/>
                    <a:pt x="101713" y="17540"/>
                  </a:cubicBezTo>
                  <a:cubicBezTo>
                    <a:pt x="103399" y="17879"/>
                    <a:pt x="105348" y="18010"/>
                    <a:pt x="106968" y="18569"/>
                  </a:cubicBezTo>
                  <a:cubicBezTo>
                    <a:pt x="107669" y="18810"/>
                    <a:pt x="108271" y="19302"/>
                    <a:pt x="108753" y="19905"/>
                  </a:cubicBezTo>
                  <a:cubicBezTo>
                    <a:pt x="108747" y="19876"/>
                    <a:pt x="108741" y="19847"/>
                    <a:pt x="108734" y="19818"/>
                  </a:cubicBezTo>
                  <a:lnTo>
                    <a:pt x="108734" y="19818"/>
                  </a:lnTo>
                  <a:cubicBezTo>
                    <a:pt x="108748" y="19862"/>
                    <a:pt x="108761" y="19908"/>
                    <a:pt x="108775" y="19949"/>
                  </a:cubicBezTo>
                  <a:cubicBezTo>
                    <a:pt x="109191" y="20463"/>
                    <a:pt x="109508" y="21044"/>
                    <a:pt x="109739" y="21591"/>
                  </a:cubicBezTo>
                  <a:cubicBezTo>
                    <a:pt x="109804" y="21766"/>
                    <a:pt x="109902" y="21985"/>
                    <a:pt x="110012" y="22226"/>
                  </a:cubicBezTo>
                  <a:cubicBezTo>
                    <a:pt x="110077" y="22412"/>
                    <a:pt x="110155" y="22609"/>
                    <a:pt x="110231" y="22806"/>
                  </a:cubicBezTo>
                  <a:cubicBezTo>
                    <a:pt x="110592" y="22937"/>
                    <a:pt x="110943" y="23113"/>
                    <a:pt x="111293" y="23343"/>
                  </a:cubicBezTo>
                  <a:cubicBezTo>
                    <a:pt x="111293" y="23025"/>
                    <a:pt x="111293" y="22696"/>
                    <a:pt x="111271" y="22379"/>
                  </a:cubicBezTo>
                  <a:cubicBezTo>
                    <a:pt x="111184" y="21186"/>
                    <a:pt x="111523" y="19905"/>
                    <a:pt x="110943" y="18799"/>
                  </a:cubicBezTo>
                  <a:cubicBezTo>
                    <a:pt x="110559" y="18066"/>
                    <a:pt x="109837" y="17562"/>
                    <a:pt x="109060" y="17310"/>
                  </a:cubicBezTo>
                  <a:cubicBezTo>
                    <a:pt x="108468" y="17113"/>
                    <a:pt x="107855" y="17058"/>
                    <a:pt x="107231" y="17058"/>
                  </a:cubicBezTo>
                  <a:cubicBezTo>
                    <a:pt x="106782" y="17058"/>
                    <a:pt x="106323" y="17091"/>
                    <a:pt x="105873" y="17124"/>
                  </a:cubicBezTo>
                  <a:cubicBezTo>
                    <a:pt x="105425" y="17146"/>
                    <a:pt x="104965" y="17178"/>
                    <a:pt x="104527" y="17178"/>
                  </a:cubicBezTo>
                  <a:cubicBezTo>
                    <a:pt x="104340" y="17178"/>
                    <a:pt x="104165" y="17168"/>
                    <a:pt x="103990" y="17156"/>
                  </a:cubicBezTo>
                  <a:cubicBezTo>
                    <a:pt x="103870" y="17156"/>
                    <a:pt x="103749" y="17146"/>
                    <a:pt x="103651" y="17069"/>
                  </a:cubicBezTo>
                  <a:cubicBezTo>
                    <a:pt x="103552" y="16981"/>
                    <a:pt x="103508" y="16850"/>
                    <a:pt x="103486" y="16718"/>
                  </a:cubicBezTo>
                  <a:cubicBezTo>
                    <a:pt x="103345" y="15942"/>
                    <a:pt x="103432" y="15142"/>
                    <a:pt x="103355" y="14365"/>
                  </a:cubicBezTo>
                  <a:cubicBezTo>
                    <a:pt x="103147" y="12273"/>
                    <a:pt x="101056" y="11266"/>
                    <a:pt x="99216" y="10894"/>
                  </a:cubicBezTo>
                  <a:cubicBezTo>
                    <a:pt x="98800" y="10806"/>
                    <a:pt x="98374" y="10752"/>
                    <a:pt x="97946" y="10708"/>
                  </a:cubicBezTo>
                  <a:cubicBezTo>
                    <a:pt x="97246" y="10631"/>
                    <a:pt x="96545" y="10609"/>
                    <a:pt x="95834" y="10609"/>
                  </a:cubicBezTo>
                  <a:cubicBezTo>
                    <a:pt x="95012" y="10609"/>
                    <a:pt x="94191" y="10642"/>
                    <a:pt x="93370" y="10675"/>
                  </a:cubicBezTo>
                  <a:cubicBezTo>
                    <a:pt x="92538" y="10708"/>
                    <a:pt x="91717" y="10740"/>
                    <a:pt x="90895" y="10740"/>
                  </a:cubicBezTo>
                  <a:cubicBezTo>
                    <a:pt x="89812" y="10740"/>
                    <a:pt x="88739" y="10686"/>
                    <a:pt x="87666" y="10489"/>
                  </a:cubicBezTo>
                  <a:cubicBezTo>
                    <a:pt x="84732" y="9942"/>
                    <a:pt x="81961" y="8354"/>
                    <a:pt x="79005" y="8354"/>
                  </a:cubicBezTo>
                  <a:cubicBezTo>
                    <a:pt x="78830" y="8354"/>
                    <a:pt x="78644" y="8365"/>
                    <a:pt x="78458" y="8376"/>
                  </a:cubicBezTo>
                  <a:cubicBezTo>
                    <a:pt x="78721" y="7981"/>
                    <a:pt x="78995" y="7555"/>
                    <a:pt x="78995" y="7073"/>
                  </a:cubicBezTo>
                  <a:cubicBezTo>
                    <a:pt x="78995" y="6635"/>
                    <a:pt x="78644" y="6186"/>
                    <a:pt x="78228" y="6186"/>
                  </a:cubicBezTo>
                  <a:cubicBezTo>
                    <a:pt x="78195" y="6186"/>
                    <a:pt x="78151" y="6186"/>
                    <a:pt x="78107" y="6197"/>
                  </a:cubicBezTo>
                  <a:cubicBezTo>
                    <a:pt x="78316" y="5310"/>
                    <a:pt x="77615" y="4434"/>
                    <a:pt x="76794" y="4040"/>
                  </a:cubicBezTo>
                  <a:cubicBezTo>
                    <a:pt x="76345" y="3832"/>
                    <a:pt x="75852" y="3733"/>
                    <a:pt x="75370" y="3733"/>
                  </a:cubicBezTo>
                  <a:cubicBezTo>
                    <a:pt x="74801" y="3733"/>
                    <a:pt x="74232" y="3876"/>
                    <a:pt x="73728" y="4149"/>
                  </a:cubicBezTo>
                  <a:cubicBezTo>
                    <a:pt x="72808" y="4664"/>
                    <a:pt x="72151" y="5638"/>
                    <a:pt x="72020" y="6679"/>
                  </a:cubicBezTo>
                  <a:cubicBezTo>
                    <a:pt x="71353" y="6624"/>
                    <a:pt x="70696" y="6558"/>
                    <a:pt x="70027" y="6492"/>
                  </a:cubicBezTo>
                  <a:cubicBezTo>
                    <a:pt x="69842" y="6482"/>
                    <a:pt x="69645" y="6449"/>
                    <a:pt x="69513" y="6317"/>
                  </a:cubicBezTo>
                  <a:cubicBezTo>
                    <a:pt x="69404" y="6197"/>
                    <a:pt x="69382" y="6044"/>
                    <a:pt x="69360" y="5891"/>
                  </a:cubicBezTo>
                  <a:cubicBezTo>
                    <a:pt x="69294" y="5376"/>
                    <a:pt x="69239" y="4850"/>
                    <a:pt x="68966" y="4402"/>
                  </a:cubicBezTo>
                  <a:cubicBezTo>
                    <a:pt x="68757" y="4040"/>
                    <a:pt x="68353" y="3755"/>
                    <a:pt x="67947" y="3755"/>
                  </a:cubicBezTo>
                  <a:cubicBezTo>
                    <a:pt x="67849" y="3755"/>
                    <a:pt x="67761" y="3777"/>
                    <a:pt x="67674" y="3799"/>
                  </a:cubicBezTo>
                  <a:cubicBezTo>
                    <a:pt x="67684" y="2814"/>
                    <a:pt x="67619" y="1818"/>
                    <a:pt x="67487" y="843"/>
                  </a:cubicBezTo>
                  <a:cubicBezTo>
                    <a:pt x="67444" y="580"/>
                    <a:pt x="67389" y="295"/>
                    <a:pt x="67181" y="142"/>
                  </a:cubicBezTo>
                  <a:cubicBezTo>
                    <a:pt x="67006" y="22"/>
                    <a:pt x="66787" y="11"/>
                    <a:pt x="66579" y="11"/>
                  </a:cubicBezTo>
                  <a:cubicBezTo>
                    <a:pt x="65845" y="0"/>
                    <a:pt x="65112" y="0"/>
                    <a:pt x="64367" y="0"/>
                  </a:cubicBezTo>
                  <a:close/>
                  <a:moveTo>
                    <a:pt x="63852" y="15010"/>
                  </a:moveTo>
                  <a:lnTo>
                    <a:pt x="63852" y="15010"/>
                  </a:lnTo>
                  <a:cubicBezTo>
                    <a:pt x="63864" y="15131"/>
                    <a:pt x="63864" y="15251"/>
                    <a:pt x="63864" y="15372"/>
                  </a:cubicBezTo>
                  <a:lnTo>
                    <a:pt x="63864" y="15832"/>
                  </a:lnTo>
                  <a:lnTo>
                    <a:pt x="63852" y="16292"/>
                  </a:lnTo>
                  <a:lnTo>
                    <a:pt x="63842" y="16555"/>
                  </a:lnTo>
                  <a:lnTo>
                    <a:pt x="63842" y="16784"/>
                  </a:lnTo>
                  <a:cubicBezTo>
                    <a:pt x="63842" y="17529"/>
                    <a:pt x="63809" y="18285"/>
                    <a:pt x="63721" y="19029"/>
                  </a:cubicBezTo>
                  <a:cubicBezTo>
                    <a:pt x="63787" y="18864"/>
                    <a:pt x="63830" y="18701"/>
                    <a:pt x="63864" y="18525"/>
                  </a:cubicBezTo>
                  <a:lnTo>
                    <a:pt x="63864" y="18525"/>
                  </a:lnTo>
                  <a:cubicBezTo>
                    <a:pt x="63830" y="18711"/>
                    <a:pt x="63787" y="18876"/>
                    <a:pt x="63721" y="19051"/>
                  </a:cubicBezTo>
                  <a:cubicBezTo>
                    <a:pt x="63699" y="19215"/>
                    <a:pt x="63677" y="19390"/>
                    <a:pt x="63655" y="19555"/>
                  </a:cubicBezTo>
                  <a:cubicBezTo>
                    <a:pt x="63645" y="19642"/>
                    <a:pt x="63633" y="19730"/>
                    <a:pt x="63633" y="19817"/>
                  </a:cubicBezTo>
                  <a:cubicBezTo>
                    <a:pt x="63633" y="19894"/>
                    <a:pt x="63645" y="19959"/>
                    <a:pt x="63667" y="20025"/>
                  </a:cubicBezTo>
                  <a:cubicBezTo>
                    <a:pt x="63721" y="20190"/>
                    <a:pt x="63852" y="20310"/>
                    <a:pt x="63940" y="20463"/>
                  </a:cubicBezTo>
                  <a:cubicBezTo>
                    <a:pt x="64017" y="20606"/>
                    <a:pt x="64039" y="20748"/>
                    <a:pt x="64039" y="20901"/>
                  </a:cubicBezTo>
                  <a:cubicBezTo>
                    <a:pt x="64039" y="21177"/>
                    <a:pt x="63957" y="21463"/>
                    <a:pt x="63892" y="21750"/>
                  </a:cubicBezTo>
                  <a:lnTo>
                    <a:pt x="63892" y="21750"/>
                  </a:lnTo>
                  <a:cubicBezTo>
                    <a:pt x="63893" y="21748"/>
                    <a:pt x="63894" y="21746"/>
                    <a:pt x="63896" y="21744"/>
                  </a:cubicBezTo>
                  <a:cubicBezTo>
                    <a:pt x="63929" y="21635"/>
                    <a:pt x="63962" y="21514"/>
                    <a:pt x="63995" y="21394"/>
                  </a:cubicBezTo>
                  <a:lnTo>
                    <a:pt x="63995" y="21394"/>
                  </a:lnTo>
                  <a:cubicBezTo>
                    <a:pt x="63973" y="21514"/>
                    <a:pt x="63940" y="21635"/>
                    <a:pt x="63896" y="21755"/>
                  </a:cubicBezTo>
                  <a:cubicBezTo>
                    <a:pt x="63896" y="21777"/>
                    <a:pt x="63886" y="21810"/>
                    <a:pt x="63874" y="21832"/>
                  </a:cubicBezTo>
                  <a:cubicBezTo>
                    <a:pt x="63852" y="21952"/>
                    <a:pt x="63830" y="22083"/>
                    <a:pt x="63830" y="22204"/>
                  </a:cubicBezTo>
                  <a:lnTo>
                    <a:pt x="63830" y="22226"/>
                  </a:lnTo>
                  <a:cubicBezTo>
                    <a:pt x="63852" y="22215"/>
                    <a:pt x="63874" y="22215"/>
                    <a:pt x="63896" y="22215"/>
                  </a:cubicBezTo>
                  <a:cubicBezTo>
                    <a:pt x="64017" y="22215"/>
                    <a:pt x="64127" y="22357"/>
                    <a:pt x="64181" y="22477"/>
                  </a:cubicBezTo>
                  <a:cubicBezTo>
                    <a:pt x="64487" y="23058"/>
                    <a:pt x="64772" y="23660"/>
                    <a:pt x="65057" y="24263"/>
                  </a:cubicBezTo>
                  <a:cubicBezTo>
                    <a:pt x="65243" y="24645"/>
                    <a:pt x="65418" y="25018"/>
                    <a:pt x="65604" y="25390"/>
                  </a:cubicBezTo>
                  <a:cubicBezTo>
                    <a:pt x="65747" y="25117"/>
                    <a:pt x="65900" y="24832"/>
                    <a:pt x="66032" y="24558"/>
                  </a:cubicBezTo>
                  <a:cubicBezTo>
                    <a:pt x="65944" y="24448"/>
                    <a:pt x="65856" y="24328"/>
                    <a:pt x="65779" y="24197"/>
                  </a:cubicBezTo>
                  <a:cubicBezTo>
                    <a:pt x="66360" y="23299"/>
                    <a:pt x="66633" y="22237"/>
                    <a:pt x="67093" y="21263"/>
                  </a:cubicBezTo>
                  <a:cubicBezTo>
                    <a:pt x="67268" y="20901"/>
                    <a:pt x="67465" y="20606"/>
                    <a:pt x="67684" y="20343"/>
                  </a:cubicBezTo>
                  <a:cubicBezTo>
                    <a:pt x="67290" y="19894"/>
                    <a:pt x="66896" y="19434"/>
                    <a:pt x="66524" y="18963"/>
                  </a:cubicBezTo>
                  <a:cubicBezTo>
                    <a:pt x="65736" y="18799"/>
                    <a:pt x="65068" y="18164"/>
                    <a:pt x="64783" y="17409"/>
                  </a:cubicBezTo>
                  <a:cubicBezTo>
                    <a:pt x="64663" y="17058"/>
                    <a:pt x="64608" y="16686"/>
                    <a:pt x="64619" y="16314"/>
                  </a:cubicBezTo>
                  <a:lnTo>
                    <a:pt x="64619" y="16314"/>
                  </a:lnTo>
                  <a:cubicBezTo>
                    <a:pt x="64608" y="16324"/>
                    <a:pt x="64586" y="16336"/>
                    <a:pt x="64564" y="16346"/>
                  </a:cubicBezTo>
                  <a:cubicBezTo>
                    <a:pt x="64268" y="15942"/>
                    <a:pt x="64028" y="15492"/>
                    <a:pt x="63852" y="15010"/>
                  </a:cubicBezTo>
                  <a:close/>
                  <a:moveTo>
                    <a:pt x="68976" y="24350"/>
                  </a:moveTo>
                  <a:cubicBezTo>
                    <a:pt x="68976" y="24624"/>
                    <a:pt x="68867" y="26134"/>
                    <a:pt x="69042" y="26178"/>
                  </a:cubicBezTo>
                  <a:lnTo>
                    <a:pt x="69032" y="26178"/>
                  </a:lnTo>
                  <a:cubicBezTo>
                    <a:pt x="68572" y="26069"/>
                    <a:pt x="68057" y="25893"/>
                    <a:pt x="67564" y="25664"/>
                  </a:cubicBezTo>
                  <a:cubicBezTo>
                    <a:pt x="67268" y="26244"/>
                    <a:pt x="66973" y="26813"/>
                    <a:pt x="66667" y="27394"/>
                  </a:cubicBezTo>
                  <a:cubicBezTo>
                    <a:pt x="66929" y="27842"/>
                    <a:pt x="67214" y="28270"/>
                    <a:pt x="67509" y="28674"/>
                  </a:cubicBezTo>
                  <a:lnTo>
                    <a:pt x="70433" y="28664"/>
                  </a:lnTo>
                  <a:cubicBezTo>
                    <a:pt x="70389" y="28543"/>
                    <a:pt x="70378" y="28401"/>
                    <a:pt x="70356" y="28270"/>
                  </a:cubicBezTo>
                  <a:cubicBezTo>
                    <a:pt x="70268" y="27503"/>
                    <a:pt x="70061" y="26737"/>
                    <a:pt x="69776" y="26014"/>
                  </a:cubicBezTo>
                  <a:cubicBezTo>
                    <a:pt x="69568" y="25533"/>
                    <a:pt x="69185" y="25160"/>
                    <a:pt x="69032" y="24657"/>
                  </a:cubicBezTo>
                  <a:cubicBezTo>
                    <a:pt x="69010" y="24602"/>
                    <a:pt x="68998" y="24547"/>
                    <a:pt x="68988" y="24482"/>
                  </a:cubicBezTo>
                  <a:lnTo>
                    <a:pt x="68988" y="24470"/>
                  </a:lnTo>
                  <a:cubicBezTo>
                    <a:pt x="68976" y="24426"/>
                    <a:pt x="68976" y="24394"/>
                    <a:pt x="68976" y="24350"/>
                  </a:cubicBezTo>
                  <a:close/>
                  <a:moveTo>
                    <a:pt x="2464" y="28236"/>
                  </a:moveTo>
                  <a:cubicBezTo>
                    <a:pt x="1620" y="28236"/>
                    <a:pt x="778" y="28423"/>
                    <a:pt x="0" y="28730"/>
                  </a:cubicBezTo>
                  <a:lnTo>
                    <a:pt x="0" y="28752"/>
                  </a:lnTo>
                  <a:lnTo>
                    <a:pt x="4730" y="28752"/>
                  </a:lnTo>
                  <a:cubicBezTo>
                    <a:pt x="4610" y="28686"/>
                    <a:pt x="4478" y="28631"/>
                    <a:pt x="4336" y="28576"/>
                  </a:cubicBezTo>
                  <a:cubicBezTo>
                    <a:pt x="3744" y="28346"/>
                    <a:pt x="3109" y="28236"/>
                    <a:pt x="2464" y="28236"/>
                  </a:cubicBezTo>
                  <a:close/>
                </a:path>
              </a:pathLst>
            </a:custGeom>
            <a:solidFill>
              <a:schemeClr val="dk1">
                <a:alpha val="46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79;p51">
              <a:extLst>
                <a:ext uri="{FF2B5EF4-FFF2-40B4-BE49-F238E27FC236}">
                  <a16:creationId xmlns:a16="http://schemas.microsoft.com/office/drawing/2014/main" id="{F1D9996C-0D19-5186-0F06-931AC4279D9A}"/>
                </a:ext>
              </a:extLst>
            </p:cNvPr>
            <p:cNvSpPr/>
            <p:nvPr/>
          </p:nvSpPr>
          <p:spPr>
            <a:xfrm>
              <a:off x="5070413" y="2847318"/>
              <a:ext cx="3209837" cy="313914"/>
            </a:xfrm>
            <a:custGeom>
              <a:avLst/>
              <a:gdLst/>
              <a:ahLst/>
              <a:cxnLst/>
              <a:rect l="l" t="t" r="r" b="b"/>
              <a:pathLst>
                <a:path w="111414" h="10896" extrusionOk="0">
                  <a:moveTo>
                    <a:pt x="101746" y="1"/>
                  </a:moveTo>
                  <a:lnTo>
                    <a:pt x="0" y="122"/>
                  </a:lnTo>
                  <a:lnTo>
                    <a:pt x="66" y="10895"/>
                  </a:lnTo>
                  <a:lnTo>
                    <a:pt x="111414" y="10895"/>
                  </a:lnTo>
                  <a:lnTo>
                    <a:pt x="1017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80;p51">
              <a:extLst>
                <a:ext uri="{FF2B5EF4-FFF2-40B4-BE49-F238E27FC236}">
                  <a16:creationId xmlns:a16="http://schemas.microsoft.com/office/drawing/2014/main" id="{7B41ED41-6EA4-1875-ACE4-856A148C0C48}"/>
                </a:ext>
              </a:extLst>
            </p:cNvPr>
            <p:cNvSpPr/>
            <p:nvPr/>
          </p:nvSpPr>
          <p:spPr>
            <a:xfrm>
              <a:off x="5072314" y="3161203"/>
              <a:ext cx="3085868" cy="646640"/>
            </a:xfrm>
            <a:custGeom>
              <a:avLst/>
              <a:gdLst/>
              <a:ahLst/>
              <a:cxnLst/>
              <a:rect l="l" t="t" r="r" b="b"/>
              <a:pathLst>
                <a:path w="107111" h="22445" extrusionOk="0">
                  <a:moveTo>
                    <a:pt x="0" y="0"/>
                  </a:moveTo>
                  <a:lnTo>
                    <a:pt x="0" y="22445"/>
                  </a:lnTo>
                  <a:lnTo>
                    <a:pt x="107111" y="22445"/>
                  </a:lnTo>
                  <a:lnTo>
                    <a:pt x="1071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81;p51">
              <a:extLst>
                <a:ext uri="{FF2B5EF4-FFF2-40B4-BE49-F238E27FC236}">
                  <a16:creationId xmlns:a16="http://schemas.microsoft.com/office/drawing/2014/main" id="{9E372013-E3B3-D429-FAAA-2C87AAA6F542}"/>
                </a:ext>
              </a:extLst>
            </p:cNvPr>
            <p:cNvSpPr/>
            <p:nvPr/>
          </p:nvSpPr>
          <p:spPr>
            <a:xfrm>
              <a:off x="5072314" y="3161203"/>
              <a:ext cx="3085868" cy="248256"/>
            </a:xfrm>
            <a:custGeom>
              <a:avLst/>
              <a:gdLst/>
              <a:ahLst/>
              <a:cxnLst/>
              <a:rect l="l" t="t" r="r" b="b"/>
              <a:pathLst>
                <a:path w="107111" h="8617" extrusionOk="0">
                  <a:moveTo>
                    <a:pt x="0" y="0"/>
                  </a:moveTo>
                  <a:lnTo>
                    <a:pt x="0" y="8616"/>
                  </a:lnTo>
                  <a:lnTo>
                    <a:pt x="107111" y="8616"/>
                  </a:lnTo>
                  <a:lnTo>
                    <a:pt x="107111" y="0"/>
                  </a:lnTo>
                  <a:close/>
                </a:path>
              </a:pathLst>
            </a:custGeom>
            <a:solidFill>
              <a:schemeClr val="dk1">
                <a:alpha val="46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82;p51">
              <a:extLst>
                <a:ext uri="{FF2B5EF4-FFF2-40B4-BE49-F238E27FC236}">
                  <a16:creationId xmlns:a16="http://schemas.microsoft.com/office/drawing/2014/main" id="{CECB99AE-CB0D-679B-3A3A-2E395D73359C}"/>
                </a:ext>
              </a:extLst>
            </p:cNvPr>
            <p:cNvSpPr/>
            <p:nvPr/>
          </p:nvSpPr>
          <p:spPr>
            <a:xfrm>
              <a:off x="5072314" y="3161203"/>
              <a:ext cx="3085868" cy="80438"/>
            </a:xfrm>
            <a:custGeom>
              <a:avLst/>
              <a:gdLst/>
              <a:ahLst/>
              <a:cxnLst/>
              <a:rect l="l" t="t" r="r" b="b"/>
              <a:pathLst>
                <a:path w="107111" h="2792" extrusionOk="0">
                  <a:moveTo>
                    <a:pt x="0" y="0"/>
                  </a:moveTo>
                  <a:lnTo>
                    <a:pt x="0" y="2792"/>
                  </a:lnTo>
                  <a:lnTo>
                    <a:pt x="107111" y="2792"/>
                  </a:lnTo>
                  <a:lnTo>
                    <a:pt x="1071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83;p51">
              <a:extLst>
                <a:ext uri="{FF2B5EF4-FFF2-40B4-BE49-F238E27FC236}">
                  <a16:creationId xmlns:a16="http://schemas.microsoft.com/office/drawing/2014/main" id="{2151A155-A6DB-0246-B430-2DB9E07B4ED4}"/>
                </a:ext>
              </a:extLst>
            </p:cNvPr>
            <p:cNvSpPr/>
            <p:nvPr/>
          </p:nvSpPr>
          <p:spPr>
            <a:xfrm>
              <a:off x="4941085" y="2640290"/>
              <a:ext cx="465598" cy="413971"/>
            </a:xfrm>
            <a:custGeom>
              <a:avLst/>
              <a:gdLst/>
              <a:ahLst/>
              <a:cxnLst/>
              <a:rect l="l" t="t" r="r" b="b"/>
              <a:pathLst>
                <a:path w="16161" h="14369" extrusionOk="0">
                  <a:moveTo>
                    <a:pt x="8922" y="1"/>
                  </a:moveTo>
                  <a:cubicBezTo>
                    <a:pt x="7303" y="1"/>
                    <a:pt x="5725" y="423"/>
                    <a:pt x="4610" y="1351"/>
                  </a:cubicBezTo>
                  <a:cubicBezTo>
                    <a:pt x="3592" y="2194"/>
                    <a:pt x="2957" y="3410"/>
                    <a:pt x="2355" y="4592"/>
                  </a:cubicBezTo>
                  <a:cubicBezTo>
                    <a:pt x="1348" y="6552"/>
                    <a:pt x="0" y="8534"/>
                    <a:pt x="811" y="10855"/>
                  </a:cubicBezTo>
                  <a:cubicBezTo>
                    <a:pt x="373" y="9573"/>
                    <a:pt x="3723" y="7625"/>
                    <a:pt x="4489" y="7308"/>
                  </a:cubicBezTo>
                  <a:cubicBezTo>
                    <a:pt x="5289" y="6983"/>
                    <a:pt x="6153" y="6797"/>
                    <a:pt x="7008" y="6797"/>
                  </a:cubicBezTo>
                  <a:cubicBezTo>
                    <a:pt x="7651" y="6797"/>
                    <a:pt x="8289" y="6902"/>
                    <a:pt x="8891" y="7132"/>
                  </a:cubicBezTo>
                  <a:cubicBezTo>
                    <a:pt x="11606" y="8183"/>
                    <a:pt x="12800" y="11457"/>
                    <a:pt x="12734" y="14369"/>
                  </a:cubicBezTo>
                  <a:cubicBezTo>
                    <a:pt x="12876" y="12869"/>
                    <a:pt x="13041" y="11325"/>
                    <a:pt x="13796" y="10011"/>
                  </a:cubicBezTo>
                  <a:cubicBezTo>
                    <a:pt x="14595" y="8621"/>
                    <a:pt x="16051" y="7384"/>
                    <a:pt x="16117" y="5720"/>
                  </a:cubicBezTo>
                  <a:cubicBezTo>
                    <a:pt x="16161" y="4537"/>
                    <a:pt x="15712" y="3344"/>
                    <a:pt x="14956" y="2424"/>
                  </a:cubicBezTo>
                  <a:cubicBezTo>
                    <a:pt x="14814" y="2249"/>
                    <a:pt x="14650" y="2074"/>
                    <a:pt x="14486" y="1921"/>
                  </a:cubicBezTo>
                  <a:cubicBezTo>
                    <a:pt x="13161" y="701"/>
                    <a:pt x="11007" y="1"/>
                    <a:pt x="89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84;p51">
              <a:extLst>
                <a:ext uri="{FF2B5EF4-FFF2-40B4-BE49-F238E27FC236}">
                  <a16:creationId xmlns:a16="http://schemas.microsoft.com/office/drawing/2014/main" id="{3832309E-EEFB-BE75-8C39-2483B64F70D4}"/>
                </a:ext>
              </a:extLst>
            </p:cNvPr>
            <p:cNvSpPr/>
            <p:nvPr/>
          </p:nvSpPr>
          <p:spPr>
            <a:xfrm>
              <a:off x="4957478" y="2784714"/>
              <a:ext cx="357734" cy="1067929"/>
            </a:xfrm>
            <a:custGeom>
              <a:avLst/>
              <a:gdLst/>
              <a:ahLst/>
              <a:cxnLst/>
              <a:rect l="l" t="t" r="r" b="b"/>
              <a:pathLst>
                <a:path w="12417" h="37068" extrusionOk="0">
                  <a:moveTo>
                    <a:pt x="6182" y="0"/>
                  </a:moveTo>
                  <a:cubicBezTo>
                    <a:pt x="3580" y="0"/>
                    <a:pt x="976" y="1594"/>
                    <a:pt x="1" y="4878"/>
                  </a:cubicBezTo>
                  <a:lnTo>
                    <a:pt x="1" y="37068"/>
                  </a:lnTo>
                  <a:lnTo>
                    <a:pt x="12416" y="37068"/>
                  </a:lnTo>
                  <a:lnTo>
                    <a:pt x="12416" y="4878"/>
                  </a:lnTo>
                  <a:cubicBezTo>
                    <a:pt x="11493" y="1660"/>
                    <a:pt x="8838" y="0"/>
                    <a:pt x="6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85;p51">
              <a:extLst>
                <a:ext uri="{FF2B5EF4-FFF2-40B4-BE49-F238E27FC236}">
                  <a16:creationId xmlns:a16="http://schemas.microsoft.com/office/drawing/2014/main" id="{0FE736FD-CE40-14C6-485E-769F9B0EAD17}"/>
                </a:ext>
              </a:extLst>
            </p:cNvPr>
            <p:cNvSpPr/>
            <p:nvPr/>
          </p:nvSpPr>
          <p:spPr>
            <a:xfrm>
              <a:off x="5010171" y="2853484"/>
              <a:ext cx="248256" cy="954360"/>
            </a:xfrm>
            <a:custGeom>
              <a:avLst/>
              <a:gdLst/>
              <a:ahLst/>
              <a:cxnLst/>
              <a:rect l="l" t="t" r="r" b="b"/>
              <a:pathLst>
                <a:path w="8617" h="33126" extrusionOk="0">
                  <a:moveTo>
                    <a:pt x="4095" y="1"/>
                  </a:moveTo>
                  <a:cubicBezTo>
                    <a:pt x="2083" y="1"/>
                    <a:pt x="143" y="1210"/>
                    <a:pt x="1" y="3630"/>
                  </a:cubicBezTo>
                  <a:lnTo>
                    <a:pt x="1" y="33126"/>
                  </a:lnTo>
                  <a:lnTo>
                    <a:pt x="8617" y="33126"/>
                  </a:lnTo>
                  <a:lnTo>
                    <a:pt x="8617" y="3630"/>
                  </a:lnTo>
                  <a:cubicBezTo>
                    <a:pt x="8190" y="1210"/>
                    <a:pt x="6107" y="1"/>
                    <a:pt x="40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86;p51">
              <a:extLst>
                <a:ext uri="{FF2B5EF4-FFF2-40B4-BE49-F238E27FC236}">
                  <a16:creationId xmlns:a16="http://schemas.microsoft.com/office/drawing/2014/main" id="{DB875D05-194B-6996-55FA-02B6ADF2B6BF}"/>
                </a:ext>
              </a:extLst>
            </p:cNvPr>
            <p:cNvSpPr/>
            <p:nvPr/>
          </p:nvSpPr>
          <p:spPr>
            <a:xfrm>
              <a:off x="7929460" y="2669071"/>
              <a:ext cx="477295" cy="417716"/>
            </a:xfrm>
            <a:custGeom>
              <a:avLst/>
              <a:gdLst/>
              <a:ahLst/>
              <a:cxnLst/>
              <a:rect l="l" t="t" r="r" b="b"/>
              <a:pathLst>
                <a:path w="16567" h="14499" extrusionOk="0">
                  <a:moveTo>
                    <a:pt x="8765" y="0"/>
                  </a:moveTo>
                  <a:cubicBezTo>
                    <a:pt x="8020" y="0"/>
                    <a:pt x="7223" y="82"/>
                    <a:pt x="6362" y="199"/>
                  </a:cubicBezTo>
                  <a:cubicBezTo>
                    <a:pt x="5355" y="341"/>
                    <a:pt x="4348" y="516"/>
                    <a:pt x="3428" y="932"/>
                  </a:cubicBezTo>
                  <a:cubicBezTo>
                    <a:pt x="2552" y="1326"/>
                    <a:pt x="1818" y="2049"/>
                    <a:pt x="1249" y="2903"/>
                  </a:cubicBezTo>
                  <a:cubicBezTo>
                    <a:pt x="701" y="3735"/>
                    <a:pt x="319" y="4688"/>
                    <a:pt x="132" y="5586"/>
                  </a:cubicBezTo>
                  <a:cubicBezTo>
                    <a:pt x="56" y="5936"/>
                    <a:pt x="1" y="6309"/>
                    <a:pt x="78" y="6669"/>
                  </a:cubicBezTo>
                  <a:cubicBezTo>
                    <a:pt x="285" y="7754"/>
                    <a:pt x="1599" y="9155"/>
                    <a:pt x="2278" y="10020"/>
                  </a:cubicBezTo>
                  <a:cubicBezTo>
                    <a:pt x="3417" y="11476"/>
                    <a:pt x="4511" y="12965"/>
                    <a:pt x="5552" y="14498"/>
                  </a:cubicBezTo>
                  <a:cubicBezTo>
                    <a:pt x="5365" y="12724"/>
                    <a:pt x="5596" y="10907"/>
                    <a:pt x="6209" y="9231"/>
                  </a:cubicBezTo>
                  <a:cubicBezTo>
                    <a:pt x="7107" y="6834"/>
                    <a:pt x="8727" y="6199"/>
                    <a:pt x="11124" y="6122"/>
                  </a:cubicBezTo>
                  <a:cubicBezTo>
                    <a:pt x="11218" y="6119"/>
                    <a:pt x="11315" y="6118"/>
                    <a:pt x="11414" y="6118"/>
                  </a:cubicBezTo>
                  <a:cubicBezTo>
                    <a:pt x="13192" y="6118"/>
                    <a:pt x="15692" y="6602"/>
                    <a:pt x="16511" y="8334"/>
                  </a:cubicBezTo>
                  <a:cubicBezTo>
                    <a:pt x="16566" y="6012"/>
                    <a:pt x="15022" y="4009"/>
                    <a:pt x="13555" y="2224"/>
                  </a:cubicBezTo>
                  <a:cubicBezTo>
                    <a:pt x="12137" y="502"/>
                    <a:pt x="10607" y="0"/>
                    <a:pt x="87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87;p51">
              <a:extLst>
                <a:ext uri="{FF2B5EF4-FFF2-40B4-BE49-F238E27FC236}">
                  <a16:creationId xmlns:a16="http://schemas.microsoft.com/office/drawing/2014/main" id="{6CB01B44-6BF4-C0C7-361E-0547A64F2FC9}"/>
                </a:ext>
              </a:extLst>
            </p:cNvPr>
            <p:cNvSpPr/>
            <p:nvPr/>
          </p:nvSpPr>
          <p:spPr>
            <a:xfrm>
              <a:off x="8048387" y="2767716"/>
              <a:ext cx="357734" cy="1076716"/>
            </a:xfrm>
            <a:custGeom>
              <a:avLst/>
              <a:gdLst/>
              <a:ahLst/>
              <a:cxnLst/>
              <a:rect l="l" t="t" r="r" b="b"/>
              <a:pathLst>
                <a:path w="12417" h="37373" extrusionOk="0">
                  <a:moveTo>
                    <a:pt x="6380" y="0"/>
                  </a:moveTo>
                  <a:cubicBezTo>
                    <a:pt x="3501" y="0"/>
                    <a:pt x="569" y="1758"/>
                    <a:pt x="1" y="5194"/>
                  </a:cubicBezTo>
                  <a:lnTo>
                    <a:pt x="1" y="37373"/>
                  </a:lnTo>
                  <a:lnTo>
                    <a:pt x="12416" y="37373"/>
                  </a:lnTo>
                  <a:lnTo>
                    <a:pt x="12416" y="5194"/>
                  </a:lnTo>
                  <a:cubicBezTo>
                    <a:pt x="11998" y="1706"/>
                    <a:pt x="9215" y="0"/>
                    <a:pt x="6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88;p51">
              <a:extLst>
                <a:ext uri="{FF2B5EF4-FFF2-40B4-BE49-F238E27FC236}">
                  <a16:creationId xmlns:a16="http://schemas.microsoft.com/office/drawing/2014/main" id="{14D0FC66-7CCF-E362-6F65-58AFCDF3E649}"/>
                </a:ext>
              </a:extLst>
            </p:cNvPr>
            <p:cNvSpPr/>
            <p:nvPr/>
          </p:nvSpPr>
          <p:spPr>
            <a:xfrm>
              <a:off x="8108946" y="2834037"/>
              <a:ext cx="248256" cy="962139"/>
            </a:xfrm>
            <a:custGeom>
              <a:avLst/>
              <a:gdLst/>
              <a:ahLst/>
              <a:cxnLst/>
              <a:rect l="l" t="t" r="r" b="b"/>
              <a:pathLst>
                <a:path w="8617" h="33396" extrusionOk="0">
                  <a:moveTo>
                    <a:pt x="4462" y="1"/>
                  </a:moveTo>
                  <a:cubicBezTo>
                    <a:pt x="2329" y="1"/>
                    <a:pt x="148" y="1390"/>
                    <a:pt x="1" y="3889"/>
                  </a:cubicBezTo>
                  <a:lnTo>
                    <a:pt x="1" y="33395"/>
                  </a:lnTo>
                  <a:lnTo>
                    <a:pt x="8617" y="33395"/>
                  </a:lnTo>
                  <a:lnTo>
                    <a:pt x="8617" y="3889"/>
                  </a:lnTo>
                  <a:cubicBezTo>
                    <a:pt x="8416" y="1220"/>
                    <a:pt x="6460" y="1"/>
                    <a:pt x="44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89;p51">
              <a:extLst>
                <a:ext uri="{FF2B5EF4-FFF2-40B4-BE49-F238E27FC236}">
                  <a16:creationId xmlns:a16="http://schemas.microsoft.com/office/drawing/2014/main" id="{B32D64E1-C4B4-BA23-B825-9FB52B52840E}"/>
                </a:ext>
              </a:extLst>
            </p:cNvPr>
            <p:cNvSpPr/>
            <p:nvPr/>
          </p:nvSpPr>
          <p:spPr>
            <a:xfrm>
              <a:off x="5103832" y="2521679"/>
              <a:ext cx="587378" cy="646122"/>
            </a:xfrm>
            <a:custGeom>
              <a:avLst/>
              <a:gdLst/>
              <a:ahLst/>
              <a:cxnLst/>
              <a:rect l="l" t="t" r="r" b="b"/>
              <a:pathLst>
                <a:path w="20388" h="22427" extrusionOk="0">
                  <a:moveTo>
                    <a:pt x="9080" y="1"/>
                  </a:moveTo>
                  <a:cubicBezTo>
                    <a:pt x="9014" y="1"/>
                    <a:pt x="8948" y="2"/>
                    <a:pt x="8881" y="5"/>
                  </a:cubicBezTo>
                  <a:cubicBezTo>
                    <a:pt x="5212" y="136"/>
                    <a:pt x="2005" y="3048"/>
                    <a:pt x="538" y="6235"/>
                  </a:cubicBezTo>
                  <a:cubicBezTo>
                    <a:pt x="242" y="6880"/>
                    <a:pt x="1" y="7647"/>
                    <a:pt x="307" y="8293"/>
                  </a:cubicBezTo>
                  <a:cubicBezTo>
                    <a:pt x="680" y="9103"/>
                    <a:pt x="1698" y="9333"/>
                    <a:pt x="2563" y="9541"/>
                  </a:cubicBezTo>
                  <a:cubicBezTo>
                    <a:pt x="4512" y="10012"/>
                    <a:pt x="6461" y="10931"/>
                    <a:pt x="7753" y="12497"/>
                  </a:cubicBezTo>
                  <a:cubicBezTo>
                    <a:pt x="8749" y="13712"/>
                    <a:pt x="8979" y="15398"/>
                    <a:pt x="9154" y="16909"/>
                  </a:cubicBezTo>
                  <a:cubicBezTo>
                    <a:pt x="9307" y="18201"/>
                    <a:pt x="9056" y="20522"/>
                    <a:pt x="10041" y="21508"/>
                  </a:cubicBezTo>
                  <a:cubicBezTo>
                    <a:pt x="10693" y="22160"/>
                    <a:pt x="11629" y="22426"/>
                    <a:pt x="12609" y="22426"/>
                  </a:cubicBezTo>
                  <a:cubicBezTo>
                    <a:pt x="13983" y="22426"/>
                    <a:pt x="15444" y="21902"/>
                    <a:pt x="16326" y="21179"/>
                  </a:cubicBezTo>
                  <a:cubicBezTo>
                    <a:pt x="17015" y="20610"/>
                    <a:pt x="17552" y="19877"/>
                    <a:pt x="18012" y="19110"/>
                  </a:cubicBezTo>
                  <a:cubicBezTo>
                    <a:pt x="19139" y="17194"/>
                    <a:pt x="20387" y="14731"/>
                    <a:pt x="20202" y="12454"/>
                  </a:cubicBezTo>
                  <a:cubicBezTo>
                    <a:pt x="20037" y="10417"/>
                    <a:pt x="18854" y="8950"/>
                    <a:pt x="17344" y="7702"/>
                  </a:cubicBezTo>
                  <a:cubicBezTo>
                    <a:pt x="15844" y="6442"/>
                    <a:pt x="15395" y="4439"/>
                    <a:pt x="14092" y="3005"/>
                  </a:cubicBezTo>
                  <a:cubicBezTo>
                    <a:pt x="12688" y="1430"/>
                    <a:pt x="11315" y="1"/>
                    <a:pt x="9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90;p51">
              <a:extLst>
                <a:ext uri="{FF2B5EF4-FFF2-40B4-BE49-F238E27FC236}">
                  <a16:creationId xmlns:a16="http://schemas.microsoft.com/office/drawing/2014/main" id="{D9F64E1C-555C-14C0-1349-44252B999BAA}"/>
                </a:ext>
              </a:extLst>
            </p:cNvPr>
            <p:cNvSpPr/>
            <p:nvPr/>
          </p:nvSpPr>
          <p:spPr>
            <a:xfrm>
              <a:off x="5223394" y="2523984"/>
              <a:ext cx="467817" cy="642866"/>
            </a:xfrm>
            <a:custGeom>
              <a:avLst/>
              <a:gdLst/>
              <a:ahLst/>
              <a:cxnLst/>
              <a:rect l="l" t="t" r="r" b="b"/>
              <a:pathLst>
                <a:path w="16238" h="22314" extrusionOk="0">
                  <a:moveTo>
                    <a:pt x="6064" y="1"/>
                  </a:moveTo>
                  <a:cubicBezTo>
                    <a:pt x="5953" y="1"/>
                    <a:pt x="5843" y="14"/>
                    <a:pt x="5738" y="45"/>
                  </a:cubicBezTo>
                  <a:cubicBezTo>
                    <a:pt x="5125" y="209"/>
                    <a:pt x="4774" y="976"/>
                    <a:pt x="5026" y="1545"/>
                  </a:cubicBezTo>
                  <a:cubicBezTo>
                    <a:pt x="4600" y="1478"/>
                    <a:pt x="4173" y="1450"/>
                    <a:pt x="3746" y="1450"/>
                  </a:cubicBezTo>
                  <a:cubicBezTo>
                    <a:pt x="3615" y="1450"/>
                    <a:pt x="3483" y="1452"/>
                    <a:pt x="3351" y="1457"/>
                  </a:cubicBezTo>
                  <a:cubicBezTo>
                    <a:pt x="3045" y="1469"/>
                    <a:pt x="2650" y="1589"/>
                    <a:pt x="2639" y="1895"/>
                  </a:cubicBezTo>
                  <a:cubicBezTo>
                    <a:pt x="2639" y="2016"/>
                    <a:pt x="2694" y="2126"/>
                    <a:pt x="2760" y="2224"/>
                  </a:cubicBezTo>
                  <a:lnTo>
                    <a:pt x="3515" y="3505"/>
                  </a:lnTo>
                  <a:cubicBezTo>
                    <a:pt x="3176" y="3384"/>
                    <a:pt x="2836" y="3264"/>
                    <a:pt x="2497" y="3133"/>
                  </a:cubicBezTo>
                  <a:cubicBezTo>
                    <a:pt x="2403" y="3099"/>
                    <a:pt x="2290" y="3076"/>
                    <a:pt x="2184" y="3076"/>
                  </a:cubicBezTo>
                  <a:cubicBezTo>
                    <a:pt x="2018" y="3076"/>
                    <a:pt x="1871" y="3132"/>
                    <a:pt x="1851" y="3286"/>
                  </a:cubicBezTo>
                  <a:cubicBezTo>
                    <a:pt x="1840" y="3396"/>
                    <a:pt x="1916" y="3494"/>
                    <a:pt x="1982" y="3581"/>
                  </a:cubicBezTo>
                  <a:cubicBezTo>
                    <a:pt x="2201" y="3844"/>
                    <a:pt x="2410" y="4107"/>
                    <a:pt x="2629" y="4370"/>
                  </a:cubicBezTo>
                  <a:cubicBezTo>
                    <a:pt x="2531" y="4356"/>
                    <a:pt x="2426" y="4350"/>
                    <a:pt x="2314" y="4350"/>
                  </a:cubicBezTo>
                  <a:cubicBezTo>
                    <a:pt x="1426" y="4350"/>
                    <a:pt x="185" y="4779"/>
                    <a:pt x="1" y="5684"/>
                  </a:cubicBezTo>
                  <a:cubicBezTo>
                    <a:pt x="208" y="5717"/>
                    <a:pt x="406" y="5761"/>
                    <a:pt x="614" y="5804"/>
                  </a:cubicBezTo>
                  <a:cubicBezTo>
                    <a:pt x="1358" y="5968"/>
                    <a:pt x="2092" y="6177"/>
                    <a:pt x="2727" y="6593"/>
                  </a:cubicBezTo>
                  <a:cubicBezTo>
                    <a:pt x="3526" y="7129"/>
                    <a:pt x="4128" y="8092"/>
                    <a:pt x="3942" y="9034"/>
                  </a:cubicBezTo>
                  <a:cubicBezTo>
                    <a:pt x="4120" y="8869"/>
                    <a:pt x="4349" y="8797"/>
                    <a:pt x="4587" y="8797"/>
                  </a:cubicBezTo>
                  <a:cubicBezTo>
                    <a:pt x="4935" y="8797"/>
                    <a:pt x="5303" y="8952"/>
                    <a:pt x="5563" y="9199"/>
                  </a:cubicBezTo>
                  <a:cubicBezTo>
                    <a:pt x="5989" y="9603"/>
                    <a:pt x="6198" y="10194"/>
                    <a:pt x="6427" y="10742"/>
                  </a:cubicBezTo>
                  <a:cubicBezTo>
                    <a:pt x="6658" y="11289"/>
                    <a:pt x="6953" y="11859"/>
                    <a:pt x="7490" y="12133"/>
                  </a:cubicBezTo>
                  <a:cubicBezTo>
                    <a:pt x="8070" y="12428"/>
                    <a:pt x="8519" y="12932"/>
                    <a:pt x="9001" y="13370"/>
                  </a:cubicBezTo>
                  <a:cubicBezTo>
                    <a:pt x="9110" y="13469"/>
                    <a:pt x="9241" y="13589"/>
                    <a:pt x="9285" y="13742"/>
                  </a:cubicBezTo>
                  <a:cubicBezTo>
                    <a:pt x="9340" y="13907"/>
                    <a:pt x="9296" y="14092"/>
                    <a:pt x="9241" y="14267"/>
                  </a:cubicBezTo>
                  <a:cubicBezTo>
                    <a:pt x="8967" y="15165"/>
                    <a:pt x="8475" y="15997"/>
                    <a:pt x="8201" y="16895"/>
                  </a:cubicBezTo>
                  <a:cubicBezTo>
                    <a:pt x="7752" y="18439"/>
                    <a:pt x="7993" y="20158"/>
                    <a:pt x="8847" y="21515"/>
                  </a:cubicBezTo>
                  <a:cubicBezTo>
                    <a:pt x="7074" y="20344"/>
                    <a:pt x="6427" y="18078"/>
                    <a:pt x="6001" y="15987"/>
                  </a:cubicBezTo>
                  <a:lnTo>
                    <a:pt x="6001" y="15987"/>
                  </a:lnTo>
                  <a:cubicBezTo>
                    <a:pt x="5617" y="17454"/>
                    <a:pt x="5782" y="19052"/>
                    <a:pt x="6449" y="20410"/>
                  </a:cubicBezTo>
                  <a:cubicBezTo>
                    <a:pt x="6668" y="20837"/>
                    <a:pt x="6931" y="21253"/>
                    <a:pt x="7293" y="21571"/>
                  </a:cubicBezTo>
                  <a:cubicBezTo>
                    <a:pt x="7885" y="22096"/>
                    <a:pt x="8529" y="22313"/>
                    <a:pt x="9178" y="22313"/>
                  </a:cubicBezTo>
                  <a:cubicBezTo>
                    <a:pt x="11061" y="22313"/>
                    <a:pt x="12991" y="20487"/>
                    <a:pt x="13862" y="19030"/>
                  </a:cubicBezTo>
                  <a:cubicBezTo>
                    <a:pt x="14989" y="17114"/>
                    <a:pt x="16237" y="14651"/>
                    <a:pt x="16052" y="12374"/>
                  </a:cubicBezTo>
                  <a:cubicBezTo>
                    <a:pt x="15887" y="10337"/>
                    <a:pt x="14704" y="8870"/>
                    <a:pt x="13194" y="7622"/>
                  </a:cubicBezTo>
                  <a:cubicBezTo>
                    <a:pt x="11694" y="6362"/>
                    <a:pt x="11245" y="4359"/>
                    <a:pt x="9942" y="2925"/>
                  </a:cubicBezTo>
                  <a:cubicBezTo>
                    <a:pt x="9066" y="1951"/>
                    <a:pt x="7950" y="505"/>
                    <a:pt x="6658" y="100"/>
                  </a:cubicBezTo>
                  <a:cubicBezTo>
                    <a:pt x="6467" y="44"/>
                    <a:pt x="6264" y="1"/>
                    <a:pt x="6064" y="1"/>
                  </a:cubicBezTo>
                  <a:close/>
                </a:path>
              </a:pathLst>
            </a:custGeom>
            <a:solidFill>
              <a:schemeClr val="dk1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91;p51">
              <a:extLst>
                <a:ext uri="{FF2B5EF4-FFF2-40B4-BE49-F238E27FC236}">
                  <a16:creationId xmlns:a16="http://schemas.microsoft.com/office/drawing/2014/main" id="{58A6D9CE-6D62-548A-7C56-CA2B8C5585EE}"/>
                </a:ext>
              </a:extLst>
            </p:cNvPr>
            <p:cNvSpPr/>
            <p:nvPr/>
          </p:nvSpPr>
          <p:spPr>
            <a:xfrm>
              <a:off x="5103832" y="2600013"/>
              <a:ext cx="423680" cy="565944"/>
            </a:xfrm>
            <a:custGeom>
              <a:avLst/>
              <a:gdLst/>
              <a:ahLst/>
              <a:cxnLst/>
              <a:rect l="l" t="t" r="r" b="b"/>
              <a:pathLst>
                <a:path w="14706" h="19644" extrusionOk="0">
                  <a:moveTo>
                    <a:pt x="14705" y="19292"/>
                  </a:moveTo>
                  <a:cubicBezTo>
                    <a:pt x="14704" y="19293"/>
                    <a:pt x="14703" y="19293"/>
                    <a:pt x="14702" y="19293"/>
                  </a:cubicBezTo>
                  <a:lnTo>
                    <a:pt x="14702" y="19293"/>
                  </a:lnTo>
                  <a:cubicBezTo>
                    <a:pt x="14703" y="19293"/>
                    <a:pt x="14704" y="19293"/>
                    <a:pt x="14705" y="19292"/>
                  </a:cubicBezTo>
                  <a:close/>
                  <a:moveTo>
                    <a:pt x="3297" y="1"/>
                  </a:moveTo>
                  <a:cubicBezTo>
                    <a:pt x="1994" y="395"/>
                    <a:pt x="1074" y="2366"/>
                    <a:pt x="538" y="3516"/>
                  </a:cubicBezTo>
                  <a:cubicBezTo>
                    <a:pt x="242" y="4161"/>
                    <a:pt x="1" y="4928"/>
                    <a:pt x="307" y="5574"/>
                  </a:cubicBezTo>
                  <a:cubicBezTo>
                    <a:pt x="680" y="6384"/>
                    <a:pt x="1698" y="6614"/>
                    <a:pt x="2563" y="6822"/>
                  </a:cubicBezTo>
                  <a:cubicBezTo>
                    <a:pt x="4512" y="7293"/>
                    <a:pt x="6461" y="8212"/>
                    <a:pt x="7753" y="9778"/>
                  </a:cubicBezTo>
                  <a:cubicBezTo>
                    <a:pt x="8749" y="10993"/>
                    <a:pt x="8979" y="12679"/>
                    <a:pt x="9154" y="14190"/>
                  </a:cubicBezTo>
                  <a:cubicBezTo>
                    <a:pt x="9307" y="15482"/>
                    <a:pt x="9056" y="17803"/>
                    <a:pt x="10041" y="18789"/>
                  </a:cubicBezTo>
                  <a:cubicBezTo>
                    <a:pt x="10701" y="19449"/>
                    <a:pt x="11405" y="19643"/>
                    <a:pt x="12134" y="19643"/>
                  </a:cubicBezTo>
                  <a:cubicBezTo>
                    <a:pt x="12964" y="19643"/>
                    <a:pt x="13829" y="19392"/>
                    <a:pt x="14702" y="19293"/>
                  </a:cubicBezTo>
                  <a:lnTo>
                    <a:pt x="14702" y="19293"/>
                  </a:lnTo>
                  <a:cubicBezTo>
                    <a:pt x="14562" y="19309"/>
                    <a:pt x="14428" y="19316"/>
                    <a:pt x="14299" y="19316"/>
                  </a:cubicBezTo>
                  <a:cubicBezTo>
                    <a:pt x="10540" y="19316"/>
                    <a:pt x="11247" y="12767"/>
                    <a:pt x="10654" y="10534"/>
                  </a:cubicBezTo>
                  <a:cubicBezTo>
                    <a:pt x="9986" y="8049"/>
                    <a:pt x="8070" y="6319"/>
                    <a:pt x="5749" y="5388"/>
                  </a:cubicBezTo>
                  <a:cubicBezTo>
                    <a:pt x="4993" y="5081"/>
                    <a:pt x="4205" y="4818"/>
                    <a:pt x="3548" y="4358"/>
                  </a:cubicBezTo>
                  <a:cubicBezTo>
                    <a:pt x="2881" y="3888"/>
                    <a:pt x="2333" y="3176"/>
                    <a:pt x="2290" y="2366"/>
                  </a:cubicBezTo>
                  <a:cubicBezTo>
                    <a:pt x="2246" y="1490"/>
                    <a:pt x="2782" y="713"/>
                    <a:pt x="3297" y="1"/>
                  </a:cubicBezTo>
                  <a:close/>
                </a:path>
              </a:pathLst>
            </a:custGeom>
            <a:solidFill>
              <a:schemeClr val="dk1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92;p51">
              <a:extLst>
                <a:ext uri="{FF2B5EF4-FFF2-40B4-BE49-F238E27FC236}">
                  <a16:creationId xmlns:a16="http://schemas.microsoft.com/office/drawing/2014/main" id="{C13DA323-1BD7-A915-AE24-FE4B990DAD6C}"/>
                </a:ext>
              </a:extLst>
            </p:cNvPr>
            <p:cNvSpPr/>
            <p:nvPr/>
          </p:nvSpPr>
          <p:spPr>
            <a:xfrm>
              <a:off x="5221176" y="2681113"/>
              <a:ext cx="4466" cy="4120"/>
            </a:xfrm>
            <a:custGeom>
              <a:avLst/>
              <a:gdLst/>
              <a:ahLst/>
              <a:cxnLst/>
              <a:rect l="l" t="t" r="r" b="b"/>
              <a:pathLst>
                <a:path w="155" h="143" extrusionOk="0">
                  <a:moveTo>
                    <a:pt x="154" y="0"/>
                  </a:moveTo>
                  <a:cubicBezTo>
                    <a:pt x="100" y="44"/>
                    <a:pt x="45" y="88"/>
                    <a:pt x="1" y="142"/>
                  </a:cubicBezTo>
                  <a:cubicBezTo>
                    <a:pt x="45" y="88"/>
                    <a:pt x="100" y="44"/>
                    <a:pt x="154" y="0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93;p51">
              <a:extLst>
                <a:ext uri="{FF2B5EF4-FFF2-40B4-BE49-F238E27FC236}">
                  <a16:creationId xmlns:a16="http://schemas.microsoft.com/office/drawing/2014/main" id="{58C640FE-651D-2AED-2B78-1DB35DCDCC5A}"/>
                </a:ext>
              </a:extLst>
            </p:cNvPr>
            <p:cNvSpPr/>
            <p:nvPr/>
          </p:nvSpPr>
          <p:spPr>
            <a:xfrm>
              <a:off x="5225612" y="2668149"/>
              <a:ext cx="86776" cy="12993"/>
            </a:xfrm>
            <a:custGeom>
              <a:avLst/>
              <a:gdLst/>
              <a:ahLst/>
              <a:cxnLst/>
              <a:rect l="l" t="t" r="r" b="b"/>
              <a:pathLst>
                <a:path w="3012" h="451" extrusionOk="0">
                  <a:moveTo>
                    <a:pt x="1533" y="1"/>
                  </a:moveTo>
                  <a:cubicBezTo>
                    <a:pt x="1401" y="1"/>
                    <a:pt x="1270" y="12"/>
                    <a:pt x="1150" y="23"/>
                  </a:cubicBezTo>
                  <a:cubicBezTo>
                    <a:pt x="1029" y="34"/>
                    <a:pt x="909" y="56"/>
                    <a:pt x="788" y="78"/>
                  </a:cubicBezTo>
                  <a:cubicBezTo>
                    <a:pt x="668" y="110"/>
                    <a:pt x="547" y="144"/>
                    <a:pt x="438" y="187"/>
                  </a:cubicBezTo>
                  <a:cubicBezTo>
                    <a:pt x="285" y="253"/>
                    <a:pt x="131" y="341"/>
                    <a:pt x="0" y="450"/>
                  </a:cubicBezTo>
                  <a:cubicBezTo>
                    <a:pt x="131" y="341"/>
                    <a:pt x="285" y="253"/>
                    <a:pt x="438" y="198"/>
                  </a:cubicBezTo>
                  <a:cubicBezTo>
                    <a:pt x="668" y="110"/>
                    <a:pt x="909" y="56"/>
                    <a:pt x="1150" y="34"/>
                  </a:cubicBezTo>
                  <a:cubicBezTo>
                    <a:pt x="1270" y="23"/>
                    <a:pt x="1391" y="12"/>
                    <a:pt x="1511" y="12"/>
                  </a:cubicBezTo>
                  <a:cubicBezTo>
                    <a:pt x="1632" y="12"/>
                    <a:pt x="1752" y="23"/>
                    <a:pt x="1873" y="34"/>
                  </a:cubicBezTo>
                  <a:lnTo>
                    <a:pt x="1960" y="34"/>
                  </a:lnTo>
                  <a:cubicBezTo>
                    <a:pt x="1993" y="45"/>
                    <a:pt x="2026" y="45"/>
                    <a:pt x="2058" y="45"/>
                  </a:cubicBezTo>
                  <a:cubicBezTo>
                    <a:pt x="2114" y="56"/>
                    <a:pt x="2168" y="66"/>
                    <a:pt x="2234" y="78"/>
                  </a:cubicBezTo>
                  <a:cubicBezTo>
                    <a:pt x="2289" y="78"/>
                    <a:pt x="2354" y="100"/>
                    <a:pt x="2409" y="110"/>
                  </a:cubicBezTo>
                  <a:cubicBezTo>
                    <a:pt x="2442" y="110"/>
                    <a:pt x="2474" y="122"/>
                    <a:pt x="2496" y="122"/>
                  </a:cubicBezTo>
                  <a:lnTo>
                    <a:pt x="2540" y="132"/>
                  </a:lnTo>
                  <a:lnTo>
                    <a:pt x="2584" y="144"/>
                  </a:lnTo>
                  <a:cubicBezTo>
                    <a:pt x="2705" y="176"/>
                    <a:pt x="2825" y="209"/>
                    <a:pt x="2934" y="242"/>
                  </a:cubicBezTo>
                  <a:cubicBezTo>
                    <a:pt x="2956" y="253"/>
                    <a:pt x="2989" y="264"/>
                    <a:pt x="3011" y="275"/>
                  </a:cubicBezTo>
                  <a:lnTo>
                    <a:pt x="3011" y="253"/>
                  </a:lnTo>
                  <a:cubicBezTo>
                    <a:pt x="2989" y="253"/>
                    <a:pt x="2968" y="242"/>
                    <a:pt x="2946" y="231"/>
                  </a:cubicBezTo>
                  <a:cubicBezTo>
                    <a:pt x="2825" y="198"/>
                    <a:pt x="2705" y="165"/>
                    <a:pt x="2595" y="132"/>
                  </a:cubicBezTo>
                  <a:lnTo>
                    <a:pt x="2552" y="122"/>
                  </a:lnTo>
                  <a:lnTo>
                    <a:pt x="2508" y="110"/>
                  </a:lnTo>
                  <a:cubicBezTo>
                    <a:pt x="2474" y="100"/>
                    <a:pt x="2442" y="100"/>
                    <a:pt x="2409" y="88"/>
                  </a:cubicBezTo>
                  <a:cubicBezTo>
                    <a:pt x="2354" y="78"/>
                    <a:pt x="2299" y="66"/>
                    <a:pt x="2234" y="56"/>
                  </a:cubicBezTo>
                  <a:cubicBezTo>
                    <a:pt x="2179" y="45"/>
                    <a:pt x="2114" y="45"/>
                    <a:pt x="2058" y="34"/>
                  </a:cubicBezTo>
                  <a:cubicBezTo>
                    <a:pt x="2026" y="34"/>
                    <a:pt x="1993" y="23"/>
                    <a:pt x="1960" y="23"/>
                  </a:cubicBezTo>
                  <a:lnTo>
                    <a:pt x="1917" y="23"/>
                  </a:lnTo>
                  <a:lnTo>
                    <a:pt x="1873" y="12"/>
                  </a:lnTo>
                  <a:cubicBezTo>
                    <a:pt x="1763" y="12"/>
                    <a:pt x="1642" y="1"/>
                    <a:pt x="153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94;p51">
              <a:extLst>
                <a:ext uri="{FF2B5EF4-FFF2-40B4-BE49-F238E27FC236}">
                  <a16:creationId xmlns:a16="http://schemas.microsoft.com/office/drawing/2014/main" id="{05774D23-2763-2ECA-0F3D-2B5CEFFEE385}"/>
                </a:ext>
              </a:extLst>
            </p:cNvPr>
            <p:cNvSpPr/>
            <p:nvPr/>
          </p:nvSpPr>
          <p:spPr>
            <a:xfrm>
              <a:off x="5276404" y="2613266"/>
              <a:ext cx="3803" cy="663"/>
            </a:xfrm>
            <a:custGeom>
              <a:avLst/>
              <a:gdLst/>
              <a:ahLst/>
              <a:cxnLst/>
              <a:rect l="l" t="t" r="r" b="b"/>
              <a:pathLst>
                <a:path w="132" h="23" extrusionOk="0">
                  <a:moveTo>
                    <a:pt x="0" y="1"/>
                  </a:moveTo>
                  <a:lnTo>
                    <a:pt x="0" y="1"/>
                  </a:lnTo>
                  <a:cubicBezTo>
                    <a:pt x="44" y="1"/>
                    <a:pt x="88" y="12"/>
                    <a:pt x="132" y="23"/>
                  </a:cubicBezTo>
                  <a:lnTo>
                    <a:pt x="132" y="12"/>
                  </a:lnTo>
                  <a:cubicBezTo>
                    <a:pt x="88" y="12"/>
                    <a:pt x="44" y="1"/>
                    <a:pt x="0" y="1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95;p51">
              <a:extLst>
                <a:ext uri="{FF2B5EF4-FFF2-40B4-BE49-F238E27FC236}">
                  <a16:creationId xmlns:a16="http://schemas.microsoft.com/office/drawing/2014/main" id="{F2D61F5E-E0EE-3725-D539-F8F4398EDE93}"/>
                </a:ext>
              </a:extLst>
            </p:cNvPr>
            <p:cNvSpPr/>
            <p:nvPr/>
          </p:nvSpPr>
          <p:spPr>
            <a:xfrm>
              <a:off x="5280178" y="2613612"/>
              <a:ext cx="50504" cy="25871"/>
            </a:xfrm>
            <a:custGeom>
              <a:avLst/>
              <a:gdLst/>
              <a:ahLst/>
              <a:cxnLst/>
              <a:rect l="l" t="t" r="r" b="b"/>
              <a:pathLst>
                <a:path w="1753" h="898" extrusionOk="0">
                  <a:moveTo>
                    <a:pt x="1" y="0"/>
                  </a:moveTo>
                  <a:lnTo>
                    <a:pt x="1" y="11"/>
                  </a:lnTo>
                  <a:cubicBezTo>
                    <a:pt x="99" y="22"/>
                    <a:pt x="186" y="44"/>
                    <a:pt x="285" y="66"/>
                  </a:cubicBezTo>
                  <a:cubicBezTo>
                    <a:pt x="186" y="33"/>
                    <a:pt x="99" y="22"/>
                    <a:pt x="1" y="0"/>
                  </a:cubicBezTo>
                  <a:close/>
                  <a:moveTo>
                    <a:pt x="285" y="66"/>
                  </a:moveTo>
                  <a:lnTo>
                    <a:pt x="285" y="66"/>
                  </a:lnTo>
                  <a:cubicBezTo>
                    <a:pt x="417" y="98"/>
                    <a:pt x="559" y="153"/>
                    <a:pt x="690" y="197"/>
                  </a:cubicBezTo>
                  <a:cubicBezTo>
                    <a:pt x="559" y="142"/>
                    <a:pt x="427" y="98"/>
                    <a:pt x="285" y="66"/>
                  </a:cubicBezTo>
                  <a:close/>
                  <a:moveTo>
                    <a:pt x="690" y="197"/>
                  </a:moveTo>
                  <a:lnTo>
                    <a:pt x="690" y="197"/>
                  </a:lnTo>
                  <a:cubicBezTo>
                    <a:pt x="942" y="307"/>
                    <a:pt x="1194" y="449"/>
                    <a:pt x="1424" y="624"/>
                  </a:cubicBezTo>
                  <a:cubicBezTo>
                    <a:pt x="1533" y="701"/>
                    <a:pt x="1643" y="799"/>
                    <a:pt x="1752" y="898"/>
                  </a:cubicBezTo>
                  <a:lnTo>
                    <a:pt x="1752" y="887"/>
                  </a:lnTo>
                  <a:cubicBezTo>
                    <a:pt x="1653" y="788"/>
                    <a:pt x="1544" y="689"/>
                    <a:pt x="1434" y="602"/>
                  </a:cubicBezTo>
                  <a:cubicBezTo>
                    <a:pt x="1205" y="438"/>
                    <a:pt x="953" y="295"/>
                    <a:pt x="690" y="19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96;p51">
              <a:extLst>
                <a:ext uri="{FF2B5EF4-FFF2-40B4-BE49-F238E27FC236}">
                  <a16:creationId xmlns:a16="http://schemas.microsoft.com/office/drawing/2014/main" id="{CEE96A9C-F359-EF8A-E4E3-C73C4C656138}"/>
                </a:ext>
              </a:extLst>
            </p:cNvPr>
            <p:cNvSpPr/>
            <p:nvPr/>
          </p:nvSpPr>
          <p:spPr>
            <a:xfrm>
              <a:off x="5331576" y="2582353"/>
              <a:ext cx="23999" cy="20542"/>
            </a:xfrm>
            <a:custGeom>
              <a:avLst/>
              <a:gdLst/>
              <a:ahLst/>
              <a:cxnLst/>
              <a:rect l="l" t="t" r="r" b="b"/>
              <a:pathLst>
                <a:path w="833" h="713" extrusionOk="0">
                  <a:moveTo>
                    <a:pt x="1" y="1"/>
                  </a:moveTo>
                  <a:cubicBezTo>
                    <a:pt x="88" y="34"/>
                    <a:pt x="176" y="78"/>
                    <a:pt x="253" y="122"/>
                  </a:cubicBezTo>
                  <a:cubicBezTo>
                    <a:pt x="176" y="66"/>
                    <a:pt x="88" y="34"/>
                    <a:pt x="1" y="1"/>
                  </a:cubicBezTo>
                  <a:close/>
                  <a:moveTo>
                    <a:pt x="253" y="122"/>
                  </a:moveTo>
                  <a:lnTo>
                    <a:pt x="483" y="285"/>
                  </a:lnTo>
                  <a:cubicBezTo>
                    <a:pt x="417" y="220"/>
                    <a:pt x="341" y="165"/>
                    <a:pt x="253" y="122"/>
                  </a:cubicBezTo>
                  <a:close/>
                  <a:moveTo>
                    <a:pt x="483" y="285"/>
                  </a:moveTo>
                  <a:lnTo>
                    <a:pt x="483" y="285"/>
                  </a:lnTo>
                  <a:cubicBezTo>
                    <a:pt x="614" y="417"/>
                    <a:pt x="735" y="560"/>
                    <a:pt x="822" y="713"/>
                  </a:cubicBezTo>
                  <a:cubicBezTo>
                    <a:pt x="822" y="713"/>
                    <a:pt x="833" y="713"/>
                    <a:pt x="833" y="701"/>
                  </a:cubicBezTo>
                  <a:cubicBezTo>
                    <a:pt x="745" y="548"/>
                    <a:pt x="625" y="406"/>
                    <a:pt x="483" y="28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97;p51">
              <a:extLst>
                <a:ext uri="{FF2B5EF4-FFF2-40B4-BE49-F238E27FC236}">
                  <a16:creationId xmlns:a16="http://schemas.microsoft.com/office/drawing/2014/main" id="{C0431B0E-F539-67EC-953A-5A07DBEDECCA}"/>
                </a:ext>
              </a:extLst>
            </p:cNvPr>
            <p:cNvSpPr/>
            <p:nvPr/>
          </p:nvSpPr>
          <p:spPr>
            <a:xfrm>
              <a:off x="5375453" y="2549250"/>
              <a:ext cx="8845" cy="18640"/>
            </a:xfrm>
            <a:custGeom>
              <a:avLst/>
              <a:gdLst/>
              <a:ahLst/>
              <a:cxnLst/>
              <a:rect l="l" t="t" r="r" b="b"/>
              <a:pathLst>
                <a:path w="307" h="647" extrusionOk="0">
                  <a:moveTo>
                    <a:pt x="0" y="1"/>
                  </a:moveTo>
                  <a:lnTo>
                    <a:pt x="98" y="164"/>
                  </a:lnTo>
                  <a:cubicBezTo>
                    <a:pt x="131" y="230"/>
                    <a:pt x="153" y="285"/>
                    <a:pt x="186" y="340"/>
                  </a:cubicBezTo>
                  <a:cubicBezTo>
                    <a:pt x="208" y="395"/>
                    <a:pt x="230" y="460"/>
                    <a:pt x="251" y="515"/>
                  </a:cubicBezTo>
                  <a:lnTo>
                    <a:pt x="273" y="559"/>
                  </a:lnTo>
                  <a:lnTo>
                    <a:pt x="285" y="602"/>
                  </a:lnTo>
                  <a:lnTo>
                    <a:pt x="307" y="646"/>
                  </a:lnTo>
                  <a:cubicBezTo>
                    <a:pt x="307" y="636"/>
                    <a:pt x="295" y="614"/>
                    <a:pt x="295" y="602"/>
                  </a:cubicBezTo>
                  <a:lnTo>
                    <a:pt x="285" y="559"/>
                  </a:lnTo>
                  <a:lnTo>
                    <a:pt x="263" y="515"/>
                  </a:lnTo>
                  <a:cubicBezTo>
                    <a:pt x="251" y="449"/>
                    <a:pt x="219" y="395"/>
                    <a:pt x="197" y="340"/>
                  </a:cubicBezTo>
                  <a:cubicBezTo>
                    <a:pt x="175" y="274"/>
                    <a:pt x="142" y="220"/>
                    <a:pt x="110" y="164"/>
                  </a:cubicBezTo>
                  <a:cubicBezTo>
                    <a:pt x="76" y="110"/>
                    <a:pt x="44" y="5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98;p51">
              <a:extLst>
                <a:ext uri="{FF2B5EF4-FFF2-40B4-BE49-F238E27FC236}">
                  <a16:creationId xmlns:a16="http://schemas.microsoft.com/office/drawing/2014/main" id="{A074C7A0-0B57-A259-194C-AA944113A24E}"/>
                </a:ext>
              </a:extLst>
            </p:cNvPr>
            <p:cNvSpPr/>
            <p:nvPr/>
          </p:nvSpPr>
          <p:spPr>
            <a:xfrm>
              <a:off x="5347046" y="2754291"/>
              <a:ext cx="18323" cy="20513"/>
            </a:xfrm>
            <a:custGeom>
              <a:avLst/>
              <a:gdLst/>
              <a:ahLst/>
              <a:cxnLst/>
              <a:rect l="l" t="t" r="r" b="b"/>
              <a:pathLst>
                <a:path w="636" h="712" extrusionOk="0">
                  <a:moveTo>
                    <a:pt x="624" y="0"/>
                  </a:moveTo>
                  <a:cubicBezTo>
                    <a:pt x="515" y="66"/>
                    <a:pt x="405" y="153"/>
                    <a:pt x="307" y="252"/>
                  </a:cubicBezTo>
                  <a:cubicBezTo>
                    <a:pt x="242" y="317"/>
                    <a:pt x="186" y="394"/>
                    <a:pt x="132" y="471"/>
                  </a:cubicBezTo>
                  <a:cubicBezTo>
                    <a:pt x="77" y="548"/>
                    <a:pt x="33" y="624"/>
                    <a:pt x="1" y="711"/>
                  </a:cubicBezTo>
                  <a:cubicBezTo>
                    <a:pt x="33" y="624"/>
                    <a:pt x="88" y="548"/>
                    <a:pt x="143" y="471"/>
                  </a:cubicBezTo>
                  <a:cubicBezTo>
                    <a:pt x="198" y="394"/>
                    <a:pt x="252" y="329"/>
                    <a:pt x="318" y="263"/>
                  </a:cubicBezTo>
                  <a:cubicBezTo>
                    <a:pt x="417" y="164"/>
                    <a:pt x="515" y="76"/>
                    <a:pt x="636" y="11"/>
                  </a:cubicBezTo>
                  <a:lnTo>
                    <a:pt x="62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99;p51">
              <a:extLst>
                <a:ext uri="{FF2B5EF4-FFF2-40B4-BE49-F238E27FC236}">
                  <a16:creationId xmlns:a16="http://schemas.microsoft.com/office/drawing/2014/main" id="{DC52DBC4-95C5-6E55-D3F2-FA7FAC5A099C}"/>
                </a:ext>
              </a:extLst>
            </p:cNvPr>
            <p:cNvSpPr/>
            <p:nvPr/>
          </p:nvSpPr>
          <p:spPr>
            <a:xfrm>
              <a:off x="5425899" y="2830292"/>
              <a:ext cx="31576" cy="23365"/>
            </a:xfrm>
            <a:custGeom>
              <a:avLst/>
              <a:gdLst/>
              <a:ahLst/>
              <a:cxnLst/>
              <a:rect l="l" t="t" r="r" b="b"/>
              <a:pathLst>
                <a:path w="1096" h="811" extrusionOk="0">
                  <a:moveTo>
                    <a:pt x="1084" y="0"/>
                  </a:moveTo>
                  <a:cubicBezTo>
                    <a:pt x="1008" y="22"/>
                    <a:pt x="942" y="44"/>
                    <a:pt x="865" y="77"/>
                  </a:cubicBezTo>
                  <a:cubicBezTo>
                    <a:pt x="690" y="143"/>
                    <a:pt x="526" y="253"/>
                    <a:pt x="373" y="373"/>
                  </a:cubicBezTo>
                  <a:cubicBezTo>
                    <a:pt x="307" y="438"/>
                    <a:pt x="242" y="504"/>
                    <a:pt x="176" y="581"/>
                  </a:cubicBezTo>
                  <a:cubicBezTo>
                    <a:pt x="110" y="657"/>
                    <a:pt x="55" y="734"/>
                    <a:pt x="1" y="811"/>
                  </a:cubicBezTo>
                  <a:cubicBezTo>
                    <a:pt x="55" y="734"/>
                    <a:pt x="121" y="657"/>
                    <a:pt x="176" y="592"/>
                  </a:cubicBezTo>
                  <a:cubicBezTo>
                    <a:pt x="242" y="515"/>
                    <a:pt x="307" y="450"/>
                    <a:pt x="384" y="384"/>
                  </a:cubicBezTo>
                  <a:cubicBezTo>
                    <a:pt x="526" y="263"/>
                    <a:pt x="690" y="154"/>
                    <a:pt x="877" y="88"/>
                  </a:cubicBezTo>
                  <a:cubicBezTo>
                    <a:pt x="942" y="56"/>
                    <a:pt x="1019" y="34"/>
                    <a:pt x="1096" y="12"/>
                  </a:cubicBezTo>
                  <a:cubicBezTo>
                    <a:pt x="1096" y="12"/>
                    <a:pt x="1096" y="0"/>
                    <a:pt x="10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00;p51">
              <a:extLst>
                <a:ext uri="{FF2B5EF4-FFF2-40B4-BE49-F238E27FC236}">
                  <a16:creationId xmlns:a16="http://schemas.microsoft.com/office/drawing/2014/main" id="{7E7B7F88-5F6C-AC0B-4F17-19C0978FE6C2}"/>
                </a:ext>
              </a:extLst>
            </p:cNvPr>
            <p:cNvSpPr/>
            <p:nvPr/>
          </p:nvSpPr>
          <p:spPr>
            <a:xfrm>
              <a:off x="5491817" y="2705717"/>
              <a:ext cx="1296" cy="16105"/>
            </a:xfrm>
            <a:custGeom>
              <a:avLst/>
              <a:gdLst/>
              <a:ahLst/>
              <a:cxnLst/>
              <a:rect l="l" t="t" r="r" b="b"/>
              <a:pathLst>
                <a:path w="45" h="559" extrusionOk="0">
                  <a:moveTo>
                    <a:pt x="34" y="0"/>
                  </a:moveTo>
                  <a:cubicBezTo>
                    <a:pt x="34" y="33"/>
                    <a:pt x="23" y="66"/>
                    <a:pt x="23" y="98"/>
                  </a:cubicBezTo>
                  <a:cubicBezTo>
                    <a:pt x="1" y="175"/>
                    <a:pt x="1" y="252"/>
                    <a:pt x="1" y="329"/>
                  </a:cubicBezTo>
                  <a:cubicBezTo>
                    <a:pt x="1" y="400"/>
                    <a:pt x="11" y="472"/>
                    <a:pt x="21" y="544"/>
                  </a:cubicBezTo>
                  <a:lnTo>
                    <a:pt x="21" y="544"/>
                  </a:lnTo>
                  <a:cubicBezTo>
                    <a:pt x="1" y="395"/>
                    <a:pt x="2" y="247"/>
                    <a:pt x="34" y="98"/>
                  </a:cubicBezTo>
                  <a:cubicBezTo>
                    <a:pt x="34" y="76"/>
                    <a:pt x="44" y="44"/>
                    <a:pt x="44" y="22"/>
                  </a:cubicBezTo>
                  <a:cubicBezTo>
                    <a:pt x="44" y="11"/>
                    <a:pt x="44" y="11"/>
                    <a:pt x="34" y="0"/>
                  </a:cubicBezTo>
                  <a:close/>
                  <a:moveTo>
                    <a:pt x="21" y="544"/>
                  </a:moveTo>
                  <a:cubicBezTo>
                    <a:pt x="21" y="548"/>
                    <a:pt x="22" y="553"/>
                    <a:pt x="23" y="558"/>
                  </a:cubicBezTo>
                  <a:cubicBezTo>
                    <a:pt x="22" y="553"/>
                    <a:pt x="21" y="548"/>
                    <a:pt x="21" y="544"/>
                  </a:cubicBezTo>
                  <a:close/>
                </a:path>
              </a:pathLst>
            </a:custGeom>
            <a:solidFill>
              <a:srgbClr val="9B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01;p51">
              <a:extLst>
                <a:ext uri="{FF2B5EF4-FFF2-40B4-BE49-F238E27FC236}">
                  <a16:creationId xmlns:a16="http://schemas.microsoft.com/office/drawing/2014/main" id="{5A775A91-7ED0-22C4-1D66-BF578F4ACDC3}"/>
                </a:ext>
              </a:extLst>
            </p:cNvPr>
            <p:cNvSpPr/>
            <p:nvPr/>
          </p:nvSpPr>
          <p:spPr>
            <a:xfrm>
              <a:off x="5507605" y="2735363"/>
              <a:ext cx="5071" cy="11063"/>
            </a:xfrm>
            <a:custGeom>
              <a:avLst/>
              <a:gdLst/>
              <a:ahLst/>
              <a:cxnLst/>
              <a:rect l="l" t="t" r="r" b="b"/>
              <a:pathLst>
                <a:path w="176" h="384" extrusionOk="0">
                  <a:moveTo>
                    <a:pt x="165" y="0"/>
                  </a:moveTo>
                  <a:cubicBezTo>
                    <a:pt x="143" y="33"/>
                    <a:pt x="121" y="76"/>
                    <a:pt x="99" y="110"/>
                  </a:cubicBezTo>
                  <a:lnTo>
                    <a:pt x="66" y="175"/>
                  </a:lnTo>
                  <a:lnTo>
                    <a:pt x="33" y="241"/>
                  </a:lnTo>
                  <a:lnTo>
                    <a:pt x="24" y="295"/>
                  </a:lnTo>
                  <a:lnTo>
                    <a:pt x="24" y="295"/>
                  </a:lnTo>
                  <a:cubicBezTo>
                    <a:pt x="45" y="231"/>
                    <a:pt x="72" y="173"/>
                    <a:pt x="110" y="120"/>
                  </a:cubicBezTo>
                  <a:cubicBezTo>
                    <a:pt x="132" y="88"/>
                    <a:pt x="153" y="44"/>
                    <a:pt x="175" y="11"/>
                  </a:cubicBezTo>
                  <a:lnTo>
                    <a:pt x="165" y="0"/>
                  </a:lnTo>
                  <a:close/>
                  <a:moveTo>
                    <a:pt x="24" y="295"/>
                  </a:moveTo>
                  <a:cubicBezTo>
                    <a:pt x="15" y="323"/>
                    <a:pt x="7" y="353"/>
                    <a:pt x="0" y="383"/>
                  </a:cubicBezTo>
                  <a:lnTo>
                    <a:pt x="22" y="307"/>
                  </a:lnTo>
                  <a:lnTo>
                    <a:pt x="24" y="295"/>
                  </a:lnTo>
                  <a:close/>
                </a:path>
              </a:pathLst>
            </a:custGeom>
            <a:solidFill>
              <a:srgbClr val="9B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02;p51">
              <a:extLst>
                <a:ext uri="{FF2B5EF4-FFF2-40B4-BE49-F238E27FC236}">
                  <a16:creationId xmlns:a16="http://schemas.microsoft.com/office/drawing/2014/main" id="{293396D1-F68D-B797-CC3D-6B1FB1091BE4}"/>
                </a:ext>
              </a:extLst>
            </p:cNvPr>
            <p:cNvSpPr/>
            <p:nvPr/>
          </p:nvSpPr>
          <p:spPr>
            <a:xfrm>
              <a:off x="5139182" y="2697189"/>
              <a:ext cx="286112" cy="428693"/>
            </a:xfrm>
            <a:custGeom>
              <a:avLst/>
              <a:gdLst/>
              <a:ahLst/>
              <a:cxnLst/>
              <a:rect l="l" t="t" r="r" b="b"/>
              <a:pathLst>
                <a:path w="9931" h="14880" extrusionOk="0">
                  <a:moveTo>
                    <a:pt x="55" y="0"/>
                  </a:moveTo>
                  <a:lnTo>
                    <a:pt x="55" y="0"/>
                  </a:lnTo>
                  <a:cubicBezTo>
                    <a:pt x="44" y="33"/>
                    <a:pt x="44" y="55"/>
                    <a:pt x="44" y="88"/>
                  </a:cubicBezTo>
                  <a:cubicBezTo>
                    <a:pt x="44" y="55"/>
                    <a:pt x="55" y="33"/>
                    <a:pt x="55" y="0"/>
                  </a:cubicBezTo>
                  <a:close/>
                  <a:moveTo>
                    <a:pt x="33" y="121"/>
                  </a:moveTo>
                  <a:lnTo>
                    <a:pt x="22" y="143"/>
                  </a:lnTo>
                  <a:lnTo>
                    <a:pt x="22" y="165"/>
                  </a:lnTo>
                  <a:lnTo>
                    <a:pt x="33" y="143"/>
                  </a:lnTo>
                  <a:lnTo>
                    <a:pt x="33" y="121"/>
                  </a:lnTo>
                  <a:close/>
                  <a:moveTo>
                    <a:pt x="12" y="329"/>
                  </a:moveTo>
                  <a:lnTo>
                    <a:pt x="0" y="372"/>
                  </a:lnTo>
                  <a:lnTo>
                    <a:pt x="0" y="384"/>
                  </a:lnTo>
                  <a:lnTo>
                    <a:pt x="12" y="372"/>
                  </a:lnTo>
                  <a:lnTo>
                    <a:pt x="12" y="329"/>
                  </a:lnTo>
                  <a:close/>
                  <a:moveTo>
                    <a:pt x="0" y="384"/>
                  </a:moveTo>
                  <a:lnTo>
                    <a:pt x="0" y="406"/>
                  </a:lnTo>
                  <a:lnTo>
                    <a:pt x="0" y="493"/>
                  </a:lnTo>
                  <a:cubicBezTo>
                    <a:pt x="0" y="504"/>
                    <a:pt x="0" y="515"/>
                    <a:pt x="12" y="537"/>
                  </a:cubicBezTo>
                  <a:lnTo>
                    <a:pt x="12" y="493"/>
                  </a:lnTo>
                  <a:lnTo>
                    <a:pt x="12" y="406"/>
                  </a:lnTo>
                  <a:lnTo>
                    <a:pt x="0" y="384"/>
                  </a:lnTo>
                  <a:close/>
                  <a:moveTo>
                    <a:pt x="12" y="613"/>
                  </a:moveTo>
                  <a:cubicBezTo>
                    <a:pt x="12" y="625"/>
                    <a:pt x="22" y="646"/>
                    <a:pt x="22" y="657"/>
                  </a:cubicBezTo>
                  <a:cubicBezTo>
                    <a:pt x="22" y="635"/>
                    <a:pt x="22" y="625"/>
                    <a:pt x="12" y="613"/>
                  </a:cubicBezTo>
                  <a:close/>
                  <a:moveTo>
                    <a:pt x="22" y="657"/>
                  </a:moveTo>
                  <a:cubicBezTo>
                    <a:pt x="22" y="679"/>
                    <a:pt x="22" y="712"/>
                    <a:pt x="33" y="734"/>
                  </a:cubicBezTo>
                  <a:cubicBezTo>
                    <a:pt x="33" y="712"/>
                    <a:pt x="22" y="679"/>
                    <a:pt x="22" y="657"/>
                  </a:cubicBezTo>
                  <a:close/>
                  <a:moveTo>
                    <a:pt x="55" y="810"/>
                  </a:moveTo>
                  <a:lnTo>
                    <a:pt x="55" y="832"/>
                  </a:lnTo>
                  <a:cubicBezTo>
                    <a:pt x="55" y="844"/>
                    <a:pt x="66" y="844"/>
                    <a:pt x="66" y="854"/>
                  </a:cubicBezTo>
                  <a:lnTo>
                    <a:pt x="66" y="832"/>
                  </a:lnTo>
                  <a:lnTo>
                    <a:pt x="55" y="810"/>
                  </a:lnTo>
                  <a:close/>
                  <a:moveTo>
                    <a:pt x="66" y="854"/>
                  </a:moveTo>
                  <a:lnTo>
                    <a:pt x="77" y="898"/>
                  </a:lnTo>
                  <a:lnTo>
                    <a:pt x="88" y="931"/>
                  </a:lnTo>
                  <a:lnTo>
                    <a:pt x="77" y="887"/>
                  </a:lnTo>
                  <a:lnTo>
                    <a:pt x="66" y="854"/>
                  </a:lnTo>
                  <a:close/>
                  <a:moveTo>
                    <a:pt x="88" y="931"/>
                  </a:moveTo>
                  <a:cubicBezTo>
                    <a:pt x="88" y="942"/>
                    <a:pt x="99" y="964"/>
                    <a:pt x="99" y="975"/>
                  </a:cubicBezTo>
                  <a:cubicBezTo>
                    <a:pt x="110" y="997"/>
                    <a:pt x="121" y="1019"/>
                    <a:pt x="132" y="1051"/>
                  </a:cubicBezTo>
                  <a:lnTo>
                    <a:pt x="175" y="1117"/>
                  </a:lnTo>
                  <a:lnTo>
                    <a:pt x="143" y="1041"/>
                  </a:lnTo>
                  <a:lnTo>
                    <a:pt x="110" y="975"/>
                  </a:lnTo>
                  <a:cubicBezTo>
                    <a:pt x="99" y="953"/>
                    <a:pt x="99" y="942"/>
                    <a:pt x="88" y="931"/>
                  </a:cubicBezTo>
                  <a:close/>
                  <a:moveTo>
                    <a:pt x="175" y="1117"/>
                  </a:moveTo>
                  <a:lnTo>
                    <a:pt x="175" y="1139"/>
                  </a:lnTo>
                  <a:lnTo>
                    <a:pt x="187" y="1161"/>
                  </a:lnTo>
                  <a:lnTo>
                    <a:pt x="209" y="1194"/>
                  </a:lnTo>
                  <a:lnTo>
                    <a:pt x="230" y="1226"/>
                  </a:lnTo>
                  <a:cubicBezTo>
                    <a:pt x="241" y="1238"/>
                    <a:pt x="252" y="1248"/>
                    <a:pt x="252" y="1260"/>
                  </a:cubicBezTo>
                  <a:cubicBezTo>
                    <a:pt x="274" y="1282"/>
                    <a:pt x="285" y="1303"/>
                    <a:pt x="296" y="1325"/>
                  </a:cubicBezTo>
                  <a:lnTo>
                    <a:pt x="350" y="1391"/>
                  </a:lnTo>
                  <a:lnTo>
                    <a:pt x="307" y="1325"/>
                  </a:lnTo>
                  <a:cubicBezTo>
                    <a:pt x="285" y="1303"/>
                    <a:pt x="274" y="1282"/>
                    <a:pt x="263" y="1260"/>
                  </a:cubicBezTo>
                  <a:cubicBezTo>
                    <a:pt x="252" y="1248"/>
                    <a:pt x="241" y="1238"/>
                    <a:pt x="241" y="1226"/>
                  </a:cubicBezTo>
                  <a:lnTo>
                    <a:pt x="219" y="1194"/>
                  </a:lnTo>
                  <a:lnTo>
                    <a:pt x="197" y="1150"/>
                  </a:lnTo>
                  <a:lnTo>
                    <a:pt x="187" y="1139"/>
                  </a:lnTo>
                  <a:lnTo>
                    <a:pt x="175" y="1117"/>
                  </a:lnTo>
                  <a:close/>
                  <a:moveTo>
                    <a:pt x="350" y="1391"/>
                  </a:moveTo>
                  <a:lnTo>
                    <a:pt x="362" y="1413"/>
                  </a:lnTo>
                  <a:lnTo>
                    <a:pt x="372" y="1423"/>
                  </a:lnTo>
                  <a:lnTo>
                    <a:pt x="406" y="1457"/>
                  </a:lnTo>
                  <a:lnTo>
                    <a:pt x="406" y="1457"/>
                  </a:lnTo>
                  <a:lnTo>
                    <a:pt x="384" y="1423"/>
                  </a:lnTo>
                  <a:lnTo>
                    <a:pt x="372" y="1413"/>
                  </a:lnTo>
                  <a:lnTo>
                    <a:pt x="350" y="1391"/>
                  </a:lnTo>
                  <a:close/>
                  <a:moveTo>
                    <a:pt x="407" y="1458"/>
                  </a:moveTo>
                  <a:cubicBezTo>
                    <a:pt x="439" y="1501"/>
                    <a:pt x="482" y="1533"/>
                    <a:pt x="515" y="1577"/>
                  </a:cubicBezTo>
                  <a:lnTo>
                    <a:pt x="581" y="1632"/>
                  </a:lnTo>
                  <a:lnTo>
                    <a:pt x="581" y="1632"/>
                  </a:lnTo>
                  <a:lnTo>
                    <a:pt x="526" y="1577"/>
                  </a:lnTo>
                  <a:cubicBezTo>
                    <a:pt x="482" y="1533"/>
                    <a:pt x="439" y="1501"/>
                    <a:pt x="407" y="1458"/>
                  </a:cubicBezTo>
                  <a:close/>
                  <a:moveTo>
                    <a:pt x="581" y="1632"/>
                  </a:moveTo>
                  <a:lnTo>
                    <a:pt x="603" y="1664"/>
                  </a:lnTo>
                  <a:lnTo>
                    <a:pt x="635" y="1686"/>
                  </a:lnTo>
                  <a:cubicBezTo>
                    <a:pt x="657" y="1708"/>
                    <a:pt x="679" y="1719"/>
                    <a:pt x="701" y="1741"/>
                  </a:cubicBezTo>
                  <a:lnTo>
                    <a:pt x="767" y="1796"/>
                  </a:lnTo>
                  <a:cubicBezTo>
                    <a:pt x="788" y="1807"/>
                    <a:pt x="810" y="1829"/>
                    <a:pt x="832" y="1839"/>
                  </a:cubicBezTo>
                  <a:cubicBezTo>
                    <a:pt x="854" y="1851"/>
                    <a:pt x="876" y="1873"/>
                    <a:pt x="898" y="1883"/>
                  </a:cubicBezTo>
                  <a:cubicBezTo>
                    <a:pt x="876" y="1861"/>
                    <a:pt x="854" y="1851"/>
                    <a:pt x="832" y="1829"/>
                  </a:cubicBezTo>
                  <a:cubicBezTo>
                    <a:pt x="810" y="1818"/>
                    <a:pt x="788" y="1807"/>
                    <a:pt x="767" y="1785"/>
                  </a:cubicBezTo>
                  <a:lnTo>
                    <a:pt x="701" y="1730"/>
                  </a:lnTo>
                  <a:cubicBezTo>
                    <a:pt x="679" y="1719"/>
                    <a:pt x="668" y="1698"/>
                    <a:pt x="647" y="1686"/>
                  </a:cubicBezTo>
                  <a:lnTo>
                    <a:pt x="613" y="1654"/>
                  </a:lnTo>
                  <a:lnTo>
                    <a:pt x="581" y="1632"/>
                  </a:lnTo>
                  <a:close/>
                  <a:moveTo>
                    <a:pt x="898" y="1883"/>
                  </a:moveTo>
                  <a:lnTo>
                    <a:pt x="964" y="1927"/>
                  </a:lnTo>
                  <a:lnTo>
                    <a:pt x="997" y="1960"/>
                  </a:lnTo>
                  <a:lnTo>
                    <a:pt x="1041" y="1971"/>
                  </a:lnTo>
                  <a:lnTo>
                    <a:pt x="1007" y="1949"/>
                  </a:lnTo>
                  <a:lnTo>
                    <a:pt x="975" y="1927"/>
                  </a:lnTo>
                  <a:lnTo>
                    <a:pt x="898" y="1883"/>
                  </a:lnTo>
                  <a:close/>
                  <a:moveTo>
                    <a:pt x="1106" y="2015"/>
                  </a:moveTo>
                  <a:lnTo>
                    <a:pt x="1183" y="2058"/>
                  </a:lnTo>
                  <a:cubicBezTo>
                    <a:pt x="1270" y="2114"/>
                    <a:pt x="1369" y="2168"/>
                    <a:pt x="1467" y="2212"/>
                  </a:cubicBezTo>
                  <a:cubicBezTo>
                    <a:pt x="1566" y="2255"/>
                    <a:pt x="1664" y="2299"/>
                    <a:pt x="1774" y="2343"/>
                  </a:cubicBezTo>
                  <a:cubicBezTo>
                    <a:pt x="2168" y="2518"/>
                    <a:pt x="2595" y="2650"/>
                    <a:pt x="3011" y="2781"/>
                  </a:cubicBezTo>
                  <a:lnTo>
                    <a:pt x="3635" y="2978"/>
                  </a:lnTo>
                  <a:cubicBezTo>
                    <a:pt x="3844" y="3055"/>
                    <a:pt x="4051" y="3121"/>
                    <a:pt x="4248" y="3197"/>
                  </a:cubicBezTo>
                  <a:cubicBezTo>
                    <a:pt x="4457" y="3274"/>
                    <a:pt x="4654" y="3362"/>
                    <a:pt x="4851" y="3460"/>
                  </a:cubicBezTo>
                  <a:cubicBezTo>
                    <a:pt x="5048" y="3547"/>
                    <a:pt x="5245" y="3657"/>
                    <a:pt x="5431" y="3766"/>
                  </a:cubicBezTo>
                  <a:lnTo>
                    <a:pt x="5562" y="3854"/>
                  </a:lnTo>
                  <a:cubicBezTo>
                    <a:pt x="5584" y="3876"/>
                    <a:pt x="5617" y="3887"/>
                    <a:pt x="5639" y="3909"/>
                  </a:cubicBezTo>
                  <a:lnTo>
                    <a:pt x="5705" y="3953"/>
                  </a:lnTo>
                  <a:lnTo>
                    <a:pt x="5836" y="4051"/>
                  </a:lnTo>
                  <a:lnTo>
                    <a:pt x="5968" y="4150"/>
                  </a:lnTo>
                  <a:lnTo>
                    <a:pt x="6033" y="4194"/>
                  </a:lnTo>
                  <a:lnTo>
                    <a:pt x="6088" y="4248"/>
                  </a:lnTo>
                  <a:lnTo>
                    <a:pt x="6219" y="4358"/>
                  </a:lnTo>
                  <a:cubicBezTo>
                    <a:pt x="6252" y="4391"/>
                    <a:pt x="6296" y="4435"/>
                    <a:pt x="6340" y="4467"/>
                  </a:cubicBezTo>
                  <a:lnTo>
                    <a:pt x="6394" y="4522"/>
                  </a:lnTo>
                  <a:cubicBezTo>
                    <a:pt x="6416" y="4544"/>
                    <a:pt x="6438" y="4566"/>
                    <a:pt x="6460" y="4577"/>
                  </a:cubicBezTo>
                  <a:cubicBezTo>
                    <a:pt x="6766" y="4883"/>
                    <a:pt x="7051" y="5223"/>
                    <a:pt x="7303" y="5573"/>
                  </a:cubicBezTo>
                  <a:lnTo>
                    <a:pt x="7401" y="5705"/>
                  </a:lnTo>
                  <a:lnTo>
                    <a:pt x="7489" y="5847"/>
                  </a:lnTo>
                  <a:lnTo>
                    <a:pt x="7533" y="5912"/>
                  </a:lnTo>
                  <a:cubicBezTo>
                    <a:pt x="7555" y="5934"/>
                    <a:pt x="7566" y="5956"/>
                    <a:pt x="7577" y="5989"/>
                  </a:cubicBezTo>
                  <a:lnTo>
                    <a:pt x="7664" y="6121"/>
                  </a:lnTo>
                  <a:cubicBezTo>
                    <a:pt x="7697" y="6175"/>
                    <a:pt x="7719" y="6219"/>
                    <a:pt x="7741" y="6263"/>
                  </a:cubicBezTo>
                  <a:cubicBezTo>
                    <a:pt x="7774" y="6318"/>
                    <a:pt x="7807" y="6362"/>
                    <a:pt x="7829" y="6405"/>
                  </a:cubicBezTo>
                  <a:cubicBezTo>
                    <a:pt x="7873" y="6504"/>
                    <a:pt x="7927" y="6603"/>
                    <a:pt x="7982" y="6701"/>
                  </a:cubicBezTo>
                  <a:cubicBezTo>
                    <a:pt x="8004" y="6744"/>
                    <a:pt x="8026" y="6800"/>
                    <a:pt x="8048" y="6843"/>
                  </a:cubicBezTo>
                  <a:lnTo>
                    <a:pt x="8114" y="6997"/>
                  </a:lnTo>
                  <a:lnTo>
                    <a:pt x="8146" y="7073"/>
                  </a:lnTo>
                  <a:lnTo>
                    <a:pt x="8179" y="7150"/>
                  </a:lnTo>
                  <a:lnTo>
                    <a:pt x="8245" y="7303"/>
                  </a:lnTo>
                  <a:cubicBezTo>
                    <a:pt x="8321" y="7500"/>
                    <a:pt x="8409" y="7708"/>
                    <a:pt x="8474" y="7916"/>
                  </a:cubicBezTo>
                  <a:cubicBezTo>
                    <a:pt x="8540" y="8124"/>
                    <a:pt x="8595" y="8332"/>
                    <a:pt x="8650" y="8540"/>
                  </a:cubicBezTo>
                  <a:lnTo>
                    <a:pt x="8683" y="8705"/>
                  </a:lnTo>
                  <a:lnTo>
                    <a:pt x="8705" y="8781"/>
                  </a:lnTo>
                  <a:lnTo>
                    <a:pt x="8727" y="8869"/>
                  </a:lnTo>
                  <a:lnTo>
                    <a:pt x="8749" y="9022"/>
                  </a:lnTo>
                  <a:lnTo>
                    <a:pt x="8781" y="9186"/>
                  </a:lnTo>
                  <a:cubicBezTo>
                    <a:pt x="8803" y="9296"/>
                    <a:pt x="8814" y="9405"/>
                    <a:pt x="8825" y="9515"/>
                  </a:cubicBezTo>
                  <a:cubicBezTo>
                    <a:pt x="8836" y="9569"/>
                    <a:pt x="8847" y="9624"/>
                    <a:pt x="8847" y="9679"/>
                  </a:cubicBezTo>
                  <a:cubicBezTo>
                    <a:pt x="8858" y="9734"/>
                    <a:pt x="8858" y="9788"/>
                    <a:pt x="8869" y="9843"/>
                  </a:cubicBezTo>
                  <a:lnTo>
                    <a:pt x="8880" y="9997"/>
                  </a:lnTo>
                  <a:lnTo>
                    <a:pt x="8880" y="10084"/>
                  </a:lnTo>
                  <a:lnTo>
                    <a:pt x="8890" y="10160"/>
                  </a:lnTo>
                  <a:cubicBezTo>
                    <a:pt x="8890" y="10270"/>
                    <a:pt x="8902" y="10379"/>
                    <a:pt x="8902" y="10489"/>
                  </a:cubicBezTo>
                  <a:cubicBezTo>
                    <a:pt x="8912" y="10927"/>
                    <a:pt x="8924" y="11365"/>
                    <a:pt x="8946" y="11803"/>
                  </a:cubicBezTo>
                  <a:cubicBezTo>
                    <a:pt x="8978" y="12241"/>
                    <a:pt x="9022" y="12679"/>
                    <a:pt x="9121" y="13106"/>
                  </a:cubicBezTo>
                  <a:cubicBezTo>
                    <a:pt x="9033" y="12679"/>
                    <a:pt x="8978" y="12241"/>
                    <a:pt x="8956" y="11803"/>
                  </a:cubicBezTo>
                  <a:cubicBezTo>
                    <a:pt x="8934" y="11365"/>
                    <a:pt x="8924" y="10927"/>
                    <a:pt x="8912" y="10489"/>
                  </a:cubicBezTo>
                  <a:cubicBezTo>
                    <a:pt x="8902" y="10379"/>
                    <a:pt x="8902" y="10270"/>
                    <a:pt x="8902" y="10160"/>
                  </a:cubicBezTo>
                  <a:lnTo>
                    <a:pt x="8890" y="10084"/>
                  </a:lnTo>
                  <a:lnTo>
                    <a:pt x="8890" y="9997"/>
                  </a:lnTo>
                  <a:lnTo>
                    <a:pt x="8880" y="9832"/>
                  </a:lnTo>
                  <a:cubicBezTo>
                    <a:pt x="8869" y="9778"/>
                    <a:pt x="8869" y="9734"/>
                    <a:pt x="8858" y="9679"/>
                  </a:cubicBezTo>
                  <a:cubicBezTo>
                    <a:pt x="8858" y="9624"/>
                    <a:pt x="8847" y="9569"/>
                    <a:pt x="8836" y="9515"/>
                  </a:cubicBezTo>
                  <a:cubicBezTo>
                    <a:pt x="8825" y="9405"/>
                    <a:pt x="8814" y="9296"/>
                    <a:pt x="8792" y="9186"/>
                  </a:cubicBezTo>
                  <a:lnTo>
                    <a:pt x="8759" y="9022"/>
                  </a:lnTo>
                  <a:lnTo>
                    <a:pt x="8737" y="8869"/>
                  </a:lnTo>
                  <a:lnTo>
                    <a:pt x="8715" y="8781"/>
                  </a:lnTo>
                  <a:lnTo>
                    <a:pt x="8693" y="8705"/>
                  </a:lnTo>
                  <a:lnTo>
                    <a:pt x="8661" y="8540"/>
                  </a:lnTo>
                  <a:cubicBezTo>
                    <a:pt x="8606" y="8332"/>
                    <a:pt x="8551" y="8124"/>
                    <a:pt x="8486" y="7916"/>
                  </a:cubicBezTo>
                  <a:cubicBezTo>
                    <a:pt x="8420" y="7697"/>
                    <a:pt x="8343" y="7500"/>
                    <a:pt x="8255" y="7292"/>
                  </a:cubicBezTo>
                  <a:lnTo>
                    <a:pt x="8190" y="7139"/>
                  </a:lnTo>
                  <a:lnTo>
                    <a:pt x="8168" y="7062"/>
                  </a:lnTo>
                  <a:lnTo>
                    <a:pt x="8124" y="6997"/>
                  </a:lnTo>
                  <a:lnTo>
                    <a:pt x="8058" y="6843"/>
                  </a:lnTo>
                  <a:cubicBezTo>
                    <a:pt x="8036" y="6788"/>
                    <a:pt x="8015" y="6744"/>
                    <a:pt x="7993" y="6690"/>
                  </a:cubicBezTo>
                  <a:cubicBezTo>
                    <a:pt x="7938" y="6591"/>
                    <a:pt x="7895" y="6504"/>
                    <a:pt x="7839" y="6405"/>
                  </a:cubicBezTo>
                  <a:cubicBezTo>
                    <a:pt x="7817" y="6350"/>
                    <a:pt x="7785" y="6307"/>
                    <a:pt x="7763" y="6263"/>
                  </a:cubicBezTo>
                  <a:cubicBezTo>
                    <a:pt x="7730" y="6208"/>
                    <a:pt x="7708" y="6165"/>
                    <a:pt x="7676" y="6121"/>
                  </a:cubicBezTo>
                  <a:lnTo>
                    <a:pt x="7588" y="5978"/>
                  </a:lnTo>
                  <a:cubicBezTo>
                    <a:pt x="7577" y="5956"/>
                    <a:pt x="7566" y="5934"/>
                    <a:pt x="7544" y="5912"/>
                  </a:cubicBezTo>
                  <a:lnTo>
                    <a:pt x="7500" y="5836"/>
                  </a:lnTo>
                  <a:lnTo>
                    <a:pt x="7413" y="5705"/>
                  </a:lnTo>
                  <a:lnTo>
                    <a:pt x="7314" y="5562"/>
                  </a:lnTo>
                  <a:cubicBezTo>
                    <a:pt x="7062" y="5212"/>
                    <a:pt x="6778" y="4873"/>
                    <a:pt x="6471" y="4566"/>
                  </a:cubicBezTo>
                  <a:cubicBezTo>
                    <a:pt x="6449" y="4555"/>
                    <a:pt x="6427" y="4533"/>
                    <a:pt x="6406" y="4511"/>
                  </a:cubicBezTo>
                  <a:lnTo>
                    <a:pt x="6350" y="4457"/>
                  </a:lnTo>
                  <a:cubicBezTo>
                    <a:pt x="6307" y="4423"/>
                    <a:pt x="6263" y="4380"/>
                    <a:pt x="6230" y="4347"/>
                  </a:cubicBezTo>
                  <a:lnTo>
                    <a:pt x="6099" y="4238"/>
                  </a:lnTo>
                  <a:lnTo>
                    <a:pt x="6033" y="4182"/>
                  </a:lnTo>
                  <a:lnTo>
                    <a:pt x="5968" y="4139"/>
                  </a:lnTo>
                  <a:lnTo>
                    <a:pt x="5847" y="4041"/>
                  </a:lnTo>
                  <a:lnTo>
                    <a:pt x="5705" y="3942"/>
                  </a:lnTo>
                  <a:lnTo>
                    <a:pt x="5639" y="3898"/>
                  </a:lnTo>
                  <a:cubicBezTo>
                    <a:pt x="5617" y="3876"/>
                    <a:pt x="5595" y="3865"/>
                    <a:pt x="5573" y="3843"/>
                  </a:cubicBezTo>
                  <a:lnTo>
                    <a:pt x="5431" y="3756"/>
                  </a:lnTo>
                  <a:cubicBezTo>
                    <a:pt x="5245" y="3646"/>
                    <a:pt x="5058" y="3537"/>
                    <a:pt x="4861" y="3449"/>
                  </a:cubicBezTo>
                  <a:cubicBezTo>
                    <a:pt x="4664" y="3350"/>
                    <a:pt x="4457" y="3263"/>
                    <a:pt x="4260" y="3187"/>
                  </a:cubicBezTo>
                  <a:cubicBezTo>
                    <a:pt x="4051" y="3109"/>
                    <a:pt x="3844" y="3044"/>
                    <a:pt x="3635" y="2968"/>
                  </a:cubicBezTo>
                  <a:lnTo>
                    <a:pt x="3011" y="2771"/>
                  </a:lnTo>
                  <a:cubicBezTo>
                    <a:pt x="2595" y="2639"/>
                    <a:pt x="2179" y="2508"/>
                    <a:pt x="1774" y="2333"/>
                  </a:cubicBezTo>
                  <a:cubicBezTo>
                    <a:pt x="1676" y="2299"/>
                    <a:pt x="1577" y="2255"/>
                    <a:pt x="1467" y="2201"/>
                  </a:cubicBezTo>
                  <a:cubicBezTo>
                    <a:pt x="1380" y="2157"/>
                    <a:pt x="1282" y="2102"/>
                    <a:pt x="1183" y="2048"/>
                  </a:cubicBezTo>
                  <a:lnTo>
                    <a:pt x="1106" y="2015"/>
                  </a:lnTo>
                  <a:close/>
                  <a:moveTo>
                    <a:pt x="9121" y="13106"/>
                  </a:moveTo>
                  <a:cubicBezTo>
                    <a:pt x="9208" y="13533"/>
                    <a:pt x="9350" y="13949"/>
                    <a:pt x="9569" y="14332"/>
                  </a:cubicBezTo>
                  <a:cubicBezTo>
                    <a:pt x="9362" y="13949"/>
                    <a:pt x="9219" y="13533"/>
                    <a:pt x="9121" y="13106"/>
                  </a:cubicBezTo>
                  <a:close/>
                  <a:moveTo>
                    <a:pt x="9569" y="14332"/>
                  </a:moveTo>
                  <a:cubicBezTo>
                    <a:pt x="9668" y="14529"/>
                    <a:pt x="9800" y="14705"/>
                    <a:pt x="9931" y="14880"/>
                  </a:cubicBezTo>
                  <a:cubicBezTo>
                    <a:pt x="9800" y="14705"/>
                    <a:pt x="9679" y="14529"/>
                    <a:pt x="9569" y="143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03;p51">
              <a:extLst>
                <a:ext uri="{FF2B5EF4-FFF2-40B4-BE49-F238E27FC236}">
                  <a16:creationId xmlns:a16="http://schemas.microsoft.com/office/drawing/2014/main" id="{8168FDC7-1952-24BB-F455-E440F4ABC4F1}"/>
                </a:ext>
              </a:extLst>
            </p:cNvPr>
            <p:cNvSpPr/>
            <p:nvPr/>
          </p:nvSpPr>
          <p:spPr>
            <a:xfrm>
              <a:off x="5390578" y="2215486"/>
              <a:ext cx="589568" cy="665165"/>
            </a:xfrm>
            <a:custGeom>
              <a:avLst/>
              <a:gdLst/>
              <a:ahLst/>
              <a:cxnLst/>
              <a:rect l="l" t="t" r="r" b="b"/>
              <a:pathLst>
                <a:path w="20464" h="23088" extrusionOk="0">
                  <a:moveTo>
                    <a:pt x="8654" y="0"/>
                  </a:moveTo>
                  <a:cubicBezTo>
                    <a:pt x="6915" y="0"/>
                    <a:pt x="5177" y="441"/>
                    <a:pt x="3734" y="1403"/>
                  </a:cubicBezTo>
                  <a:cubicBezTo>
                    <a:pt x="1" y="3900"/>
                    <a:pt x="296" y="8333"/>
                    <a:pt x="1533" y="12122"/>
                  </a:cubicBezTo>
                  <a:cubicBezTo>
                    <a:pt x="2278" y="14399"/>
                    <a:pt x="3220" y="16644"/>
                    <a:pt x="4643" y="18559"/>
                  </a:cubicBezTo>
                  <a:cubicBezTo>
                    <a:pt x="6066" y="20486"/>
                    <a:pt x="8015" y="22085"/>
                    <a:pt x="10314" y="22753"/>
                  </a:cubicBezTo>
                  <a:cubicBezTo>
                    <a:pt x="11063" y="22978"/>
                    <a:pt x="11843" y="23087"/>
                    <a:pt x="12625" y="23087"/>
                  </a:cubicBezTo>
                  <a:cubicBezTo>
                    <a:pt x="13134" y="23087"/>
                    <a:pt x="13645" y="23041"/>
                    <a:pt x="14146" y="22950"/>
                  </a:cubicBezTo>
                  <a:cubicBezTo>
                    <a:pt x="15263" y="22753"/>
                    <a:pt x="16555" y="22709"/>
                    <a:pt x="17606" y="22304"/>
                  </a:cubicBezTo>
                  <a:cubicBezTo>
                    <a:pt x="18263" y="22041"/>
                    <a:pt x="18876" y="21559"/>
                    <a:pt x="19106" y="20892"/>
                  </a:cubicBezTo>
                  <a:cubicBezTo>
                    <a:pt x="19346" y="20202"/>
                    <a:pt x="19171" y="19457"/>
                    <a:pt x="19029" y="18746"/>
                  </a:cubicBezTo>
                  <a:cubicBezTo>
                    <a:pt x="18591" y="16469"/>
                    <a:pt x="18591" y="14104"/>
                    <a:pt x="19018" y="11826"/>
                  </a:cubicBezTo>
                  <a:cubicBezTo>
                    <a:pt x="19456" y="9472"/>
                    <a:pt x="20354" y="7195"/>
                    <a:pt x="20441" y="4808"/>
                  </a:cubicBezTo>
                  <a:cubicBezTo>
                    <a:pt x="20463" y="4348"/>
                    <a:pt x="20441" y="3878"/>
                    <a:pt x="20376" y="3418"/>
                  </a:cubicBezTo>
                  <a:cubicBezTo>
                    <a:pt x="20310" y="2990"/>
                    <a:pt x="20190" y="2564"/>
                    <a:pt x="20015" y="2170"/>
                  </a:cubicBezTo>
                  <a:cubicBezTo>
                    <a:pt x="19642" y="1359"/>
                    <a:pt x="18942" y="659"/>
                    <a:pt x="18066" y="440"/>
                  </a:cubicBezTo>
                  <a:cubicBezTo>
                    <a:pt x="17843" y="385"/>
                    <a:pt x="17620" y="362"/>
                    <a:pt x="17395" y="362"/>
                  </a:cubicBezTo>
                  <a:cubicBezTo>
                    <a:pt x="16545" y="362"/>
                    <a:pt x="15679" y="682"/>
                    <a:pt x="14814" y="768"/>
                  </a:cubicBezTo>
                  <a:cubicBezTo>
                    <a:pt x="14633" y="787"/>
                    <a:pt x="14452" y="795"/>
                    <a:pt x="14272" y="795"/>
                  </a:cubicBezTo>
                  <a:cubicBezTo>
                    <a:pt x="12946" y="795"/>
                    <a:pt x="11634" y="345"/>
                    <a:pt x="10314" y="133"/>
                  </a:cubicBezTo>
                  <a:cubicBezTo>
                    <a:pt x="9767" y="46"/>
                    <a:pt x="9211" y="0"/>
                    <a:pt x="86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04;p51">
              <a:extLst>
                <a:ext uri="{FF2B5EF4-FFF2-40B4-BE49-F238E27FC236}">
                  <a16:creationId xmlns:a16="http://schemas.microsoft.com/office/drawing/2014/main" id="{193CC1AA-665D-7C17-920D-8BD11DB6A4C3}"/>
                </a:ext>
              </a:extLst>
            </p:cNvPr>
            <p:cNvSpPr/>
            <p:nvPr/>
          </p:nvSpPr>
          <p:spPr>
            <a:xfrm>
              <a:off x="5372918" y="2217416"/>
              <a:ext cx="607545" cy="663235"/>
            </a:xfrm>
            <a:custGeom>
              <a:avLst/>
              <a:gdLst/>
              <a:ahLst/>
              <a:cxnLst/>
              <a:rect l="l" t="t" r="r" b="b"/>
              <a:pathLst>
                <a:path w="21088" h="23021" extrusionOk="0">
                  <a:moveTo>
                    <a:pt x="9076" y="1"/>
                  </a:moveTo>
                  <a:lnTo>
                    <a:pt x="9076" y="1"/>
                  </a:lnTo>
                  <a:cubicBezTo>
                    <a:pt x="9361" y="383"/>
                    <a:pt x="9558" y="833"/>
                    <a:pt x="9635" y="1292"/>
                  </a:cubicBezTo>
                  <a:cubicBezTo>
                    <a:pt x="9657" y="1402"/>
                    <a:pt x="9668" y="1522"/>
                    <a:pt x="9613" y="1621"/>
                  </a:cubicBezTo>
                  <a:cubicBezTo>
                    <a:pt x="9554" y="1739"/>
                    <a:pt x="9446" y="1782"/>
                    <a:pt x="9318" y="1782"/>
                  </a:cubicBezTo>
                  <a:cubicBezTo>
                    <a:pt x="9139" y="1782"/>
                    <a:pt x="8921" y="1698"/>
                    <a:pt x="8748" y="1621"/>
                  </a:cubicBezTo>
                  <a:cubicBezTo>
                    <a:pt x="8373" y="1433"/>
                    <a:pt x="7955" y="1344"/>
                    <a:pt x="7531" y="1344"/>
                  </a:cubicBezTo>
                  <a:cubicBezTo>
                    <a:pt x="7484" y="1344"/>
                    <a:pt x="7437" y="1345"/>
                    <a:pt x="7390" y="1347"/>
                  </a:cubicBezTo>
                  <a:cubicBezTo>
                    <a:pt x="7193" y="1358"/>
                    <a:pt x="6974" y="1391"/>
                    <a:pt x="6821" y="1533"/>
                  </a:cubicBezTo>
                  <a:cubicBezTo>
                    <a:pt x="6219" y="2069"/>
                    <a:pt x="7248" y="3164"/>
                    <a:pt x="6777" y="3811"/>
                  </a:cubicBezTo>
                  <a:cubicBezTo>
                    <a:pt x="6416" y="4314"/>
                    <a:pt x="5541" y="4040"/>
                    <a:pt x="5103" y="4456"/>
                  </a:cubicBezTo>
                  <a:cubicBezTo>
                    <a:pt x="5354" y="5004"/>
                    <a:pt x="5103" y="5661"/>
                    <a:pt x="4697" y="6099"/>
                  </a:cubicBezTo>
                  <a:cubicBezTo>
                    <a:pt x="4303" y="6548"/>
                    <a:pt x="3767" y="6843"/>
                    <a:pt x="3317" y="7237"/>
                  </a:cubicBezTo>
                  <a:cubicBezTo>
                    <a:pt x="1" y="10150"/>
                    <a:pt x="3186" y="15755"/>
                    <a:pt x="5212" y="18492"/>
                  </a:cubicBezTo>
                  <a:cubicBezTo>
                    <a:pt x="6646" y="20419"/>
                    <a:pt x="8595" y="22018"/>
                    <a:pt x="10894" y="22686"/>
                  </a:cubicBezTo>
                  <a:cubicBezTo>
                    <a:pt x="11643" y="22911"/>
                    <a:pt x="12423" y="23020"/>
                    <a:pt x="13204" y="23020"/>
                  </a:cubicBezTo>
                  <a:cubicBezTo>
                    <a:pt x="13714" y="23020"/>
                    <a:pt x="14224" y="22974"/>
                    <a:pt x="14726" y="22883"/>
                  </a:cubicBezTo>
                  <a:cubicBezTo>
                    <a:pt x="15832" y="22686"/>
                    <a:pt x="17124" y="22642"/>
                    <a:pt x="18175" y="22237"/>
                  </a:cubicBezTo>
                  <a:cubicBezTo>
                    <a:pt x="18843" y="21974"/>
                    <a:pt x="19445" y="21492"/>
                    <a:pt x="19686" y="20825"/>
                  </a:cubicBezTo>
                  <a:cubicBezTo>
                    <a:pt x="19927" y="20135"/>
                    <a:pt x="19752" y="19390"/>
                    <a:pt x="19609" y="18679"/>
                  </a:cubicBezTo>
                  <a:cubicBezTo>
                    <a:pt x="19171" y="16402"/>
                    <a:pt x="19161" y="14037"/>
                    <a:pt x="19587" y="11759"/>
                  </a:cubicBezTo>
                  <a:cubicBezTo>
                    <a:pt x="20025" y="9405"/>
                    <a:pt x="20923" y="7128"/>
                    <a:pt x="21022" y="4741"/>
                  </a:cubicBezTo>
                  <a:cubicBezTo>
                    <a:pt x="21032" y="4259"/>
                    <a:pt x="21088" y="3777"/>
                    <a:pt x="20923" y="3361"/>
                  </a:cubicBezTo>
                  <a:cubicBezTo>
                    <a:pt x="20869" y="3241"/>
                    <a:pt x="20803" y="3132"/>
                    <a:pt x="20704" y="3022"/>
                  </a:cubicBezTo>
                  <a:cubicBezTo>
                    <a:pt x="20595" y="2904"/>
                    <a:pt x="19529" y="2266"/>
                    <a:pt x="19236" y="2266"/>
                  </a:cubicBezTo>
                  <a:cubicBezTo>
                    <a:pt x="19206" y="2266"/>
                    <a:pt x="19184" y="2272"/>
                    <a:pt x="19172" y="2287"/>
                  </a:cubicBezTo>
                  <a:lnTo>
                    <a:pt x="19172" y="2287"/>
                  </a:lnTo>
                  <a:cubicBezTo>
                    <a:pt x="19313" y="2102"/>
                    <a:pt x="19127" y="1807"/>
                    <a:pt x="18898" y="1752"/>
                  </a:cubicBezTo>
                  <a:cubicBezTo>
                    <a:pt x="18850" y="1741"/>
                    <a:pt x="18802" y="1736"/>
                    <a:pt x="18755" y="1736"/>
                  </a:cubicBezTo>
                  <a:cubicBezTo>
                    <a:pt x="18566" y="1736"/>
                    <a:pt x="18383" y="1816"/>
                    <a:pt x="18208" y="1894"/>
                  </a:cubicBezTo>
                  <a:cubicBezTo>
                    <a:pt x="17857" y="2059"/>
                    <a:pt x="17518" y="2212"/>
                    <a:pt x="17168" y="2376"/>
                  </a:cubicBezTo>
                  <a:cubicBezTo>
                    <a:pt x="17037" y="2125"/>
                    <a:pt x="17015" y="1807"/>
                    <a:pt x="17102" y="1544"/>
                  </a:cubicBezTo>
                  <a:cubicBezTo>
                    <a:pt x="17190" y="1303"/>
                    <a:pt x="17365" y="1095"/>
                    <a:pt x="17365" y="843"/>
                  </a:cubicBezTo>
                  <a:cubicBezTo>
                    <a:pt x="17365" y="489"/>
                    <a:pt x="17143" y="378"/>
                    <a:pt x="16845" y="378"/>
                  </a:cubicBezTo>
                  <a:cubicBezTo>
                    <a:pt x="16358" y="378"/>
                    <a:pt x="15666" y="674"/>
                    <a:pt x="15394" y="701"/>
                  </a:cubicBezTo>
                  <a:cubicBezTo>
                    <a:pt x="15212" y="720"/>
                    <a:pt x="15031" y="728"/>
                    <a:pt x="14850" y="728"/>
                  </a:cubicBezTo>
                  <a:cubicBezTo>
                    <a:pt x="13518" y="728"/>
                    <a:pt x="12215" y="278"/>
                    <a:pt x="10894" y="66"/>
                  </a:cubicBezTo>
                  <a:cubicBezTo>
                    <a:pt x="10708" y="44"/>
                    <a:pt x="9110" y="44"/>
                    <a:pt x="9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05;p51">
              <a:extLst>
                <a:ext uri="{FF2B5EF4-FFF2-40B4-BE49-F238E27FC236}">
                  <a16:creationId xmlns:a16="http://schemas.microsoft.com/office/drawing/2014/main" id="{82A050B0-564B-69B0-3733-643EA47EC21F}"/>
                </a:ext>
              </a:extLst>
            </p:cNvPr>
            <p:cNvSpPr/>
            <p:nvPr/>
          </p:nvSpPr>
          <p:spPr>
            <a:xfrm>
              <a:off x="5518322" y="2346428"/>
              <a:ext cx="1930" cy="346"/>
            </a:xfrm>
            <a:custGeom>
              <a:avLst/>
              <a:gdLst/>
              <a:ahLst/>
              <a:cxnLst/>
              <a:rect l="l" t="t" r="r" b="b"/>
              <a:pathLst>
                <a:path w="67" h="12" extrusionOk="0">
                  <a:moveTo>
                    <a:pt x="0" y="0"/>
                  </a:moveTo>
                  <a:cubicBezTo>
                    <a:pt x="22" y="12"/>
                    <a:pt x="44" y="12"/>
                    <a:pt x="66" y="12"/>
                  </a:cubicBezTo>
                  <a:lnTo>
                    <a:pt x="66" y="12"/>
                  </a:lnTo>
                  <a:cubicBezTo>
                    <a:pt x="44" y="12"/>
                    <a:pt x="22" y="12"/>
                    <a:pt x="0" y="0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06;p51">
              <a:extLst>
                <a:ext uri="{FF2B5EF4-FFF2-40B4-BE49-F238E27FC236}">
                  <a16:creationId xmlns:a16="http://schemas.microsoft.com/office/drawing/2014/main" id="{D3EEAB20-E2BE-BCD7-5A4E-07C30FE074E3}"/>
                </a:ext>
              </a:extLst>
            </p:cNvPr>
            <p:cNvSpPr/>
            <p:nvPr/>
          </p:nvSpPr>
          <p:spPr>
            <a:xfrm>
              <a:off x="5529385" y="2348012"/>
              <a:ext cx="33765" cy="14520"/>
            </a:xfrm>
            <a:custGeom>
              <a:avLst/>
              <a:gdLst/>
              <a:ahLst/>
              <a:cxnLst/>
              <a:rect l="l" t="t" r="r" b="b"/>
              <a:pathLst>
                <a:path w="1172" h="504" extrusionOk="0">
                  <a:moveTo>
                    <a:pt x="0" y="0"/>
                  </a:moveTo>
                  <a:lnTo>
                    <a:pt x="0" y="0"/>
                  </a:lnTo>
                  <a:cubicBezTo>
                    <a:pt x="131" y="33"/>
                    <a:pt x="251" y="66"/>
                    <a:pt x="372" y="110"/>
                  </a:cubicBezTo>
                  <a:cubicBezTo>
                    <a:pt x="613" y="186"/>
                    <a:pt x="854" y="307"/>
                    <a:pt x="1073" y="438"/>
                  </a:cubicBezTo>
                  <a:cubicBezTo>
                    <a:pt x="1095" y="460"/>
                    <a:pt x="1127" y="482"/>
                    <a:pt x="1161" y="504"/>
                  </a:cubicBezTo>
                  <a:cubicBezTo>
                    <a:pt x="1161" y="504"/>
                    <a:pt x="1171" y="504"/>
                    <a:pt x="1171" y="493"/>
                  </a:cubicBezTo>
                  <a:lnTo>
                    <a:pt x="1073" y="427"/>
                  </a:lnTo>
                  <a:cubicBezTo>
                    <a:pt x="854" y="285"/>
                    <a:pt x="624" y="175"/>
                    <a:pt x="372" y="98"/>
                  </a:cubicBezTo>
                  <a:cubicBezTo>
                    <a:pt x="251" y="55"/>
                    <a:pt x="131" y="22"/>
                    <a:pt x="0" y="0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07;p51">
              <a:extLst>
                <a:ext uri="{FF2B5EF4-FFF2-40B4-BE49-F238E27FC236}">
                  <a16:creationId xmlns:a16="http://schemas.microsoft.com/office/drawing/2014/main" id="{9041758D-081C-7051-D9DD-E00453E6E953}"/>
                </a:ext>
              </a:extLst>
            </p:cNvPr>
            <p:cNvSpPr/>
            <p:nvPr/>
          </p:nvSpPr>
          <p:spPr>
            <a:xfrm>
              <a:off x="5559319" y="2255561"/>
              <a:ext cx="16134" cy="2247"/>
            </a:xfrm>
            <a:custGeom>
              <a:avLst/>
              <a:gdLst/>
              <a:ahLst/>
              <a:cxnLst/>
              <a:rect l="l" t="t" r="r" b="b"/>
              <a:pathLst>
                <a:path w="560" h="78" extrusionOk="0">
                  <a:moveTo>
                    <a:pt x="1" y="1"/>
                  </a:moveTo>
                  <a:cubicBezTo>
                    <a:pt x="187" y="1"/>
                    <a:pt x="373" y="34"/>
                    <a:pt x="560" y="78"/>
                  </a:cubicBezTo>
                  <a:cubicBezTo>
                    <a:pt x="384" y="23"/>
                    <a:pt x="209" y="1"/>
                    <a:pt x="23" y="1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08;p51">
              <a:extLst>
                <a:ext uri="{FF2B5EF4-FFF2-40B4-BE49-F238E27FC236}">
                  <a16:creationId xmlns:a16="http://schemas.microsoft.com/office/drawing/2014/main" id="{F974150A-3574-5FE1-E7BA-20AC33CB0C4E}"/>
                </a:ext>
              </a:extLst>
            </p:cNvPr>
            <p:cNvSpPr/>
            <p:nvPr/>
          </p:nvSpPr>
          <p:spPr>
            <a:xfrm>
              <a:off x="5575423" y="2257779"/>
              <a:ext cx="56468" cy="56813"/>
            </a:xfrm>
            <a:custGeom>
              <a:avLst/>
              <a:gdLst/>
              <a:ahLst/>
              <a:cxnLst/>
              <a:rect l="l" t="t" r="r" b="b"/>
              <a:pathLst>
                <a:path w="1960" h="1972" extrusionOk="0">
                  <a:moveTo>
                    <a:pt x="1" y="1"/>
                  </a:moveTo>
                  <a:cubicBezTo>
                    <a:pt x="186" y="55"/>
                    <a:pt x="373" y="143"/>
                    <a:pt x="537" y="242"/>
                  </a:cubicBezTo>
                  <a:cubicBezTo>
                    <a:pt x="701" y="340"/>
                    <a:pt x="855" y="461"/>
                    <a:pt x="996" y="592"/>
                  </a:cubicBezTo>
                  <a:cubicBezTo>
                    <a:pt x="1139" y="724"/>
                    <a:pt x="1271" y="865"/>
                    <a:pt x="1391" y="1019"/>
                  </a:cubicBezTo>
                  <a:cubicBezTo>
                    <a:pt x="1610" y="1315"/>
                    <a:pt x="1796" y="1632"/>
                    <a:pt x="1949" y="1972"/>
                  </a:cubicBezTo>
                  <a:cubicBezTo>
                    <a:pt x="1949" y="1960"/>
                    <a:pt x="1949" y="1960"/>
                    <a:pt x="1960" y="1960"/>
                  </a:cubicBezTo>
                  <a:cubicBezTo>
                    <a:pt x="1807" y="1621"/>
                    <a:pt x="1621" y="1303"/>
                    <a:pt x="1402" y="1008"/>
                  </a:cubicBezTo>
                  <a:cubicBezTo>
                    <a:pt x="1281" y="855"/>
                    <a:pt x="1150" y="712"/>
                    <a:pt x="1008" y="581"/>
                  </a:cubicBezTo>
                  <a:cubicBezTo>
                    <a:pt x="865" y="449"/>
                    <a:pt x="712" y="329"/>
                    <a:pt x="537" y="230"/>
                  </a:cubicBezTo>
                  <a:cubicBezTo>
                    <a:pt x="373" y="132"/>
                    <a:pt x="198" y="55"/>
                    <a:pt x="11" y="1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09;p51">
              <a:extLst>
                <a:ext uri="{FF2B5EF4-FFF2-40B4-BE49-F238E27FC236}">
                  <a16:creationId xmlns:a16="http://schemas.microsoft.com/office/drawing/2014/main" id="{FF605A9F-3E87-AE46-3867-582F4E8BB144}"/>
                </a:ext>
              </a:extLst>
            </p:cNvPr>
            <p:cNvSpPr/>
            <p:nvPr/>
          </p:nvSpPr>
          <p:spPr>
            <a:xfrm>
              <a:off x="5686803" y="2279012"/>
              <a:ext cx="10717" cy="27053"/>
            </a:xfrm>
            <a:custGeom>
              <a:avLst/>
              <a:gdLst/>
              <a:ahLst/>
              <a:cxnLst/>
              <a:rect l="l" t="t" r="r" b="b"/>
              <a:pathLst>
                <a:path w="372" h="939" extrusionOk="0">
                  <a:moveTo>
                    <a:pt x="1" y="1"/>
                  </a:moveTo>
                  <a:cubicBezTo>
                    <a:pt x="66" y="121"/>
                    <a:pt x="120" y="251"/>
                    <a:pt x="164" y="381"/>
                  </a:cubicBezTo>
                  <a:cubicBezTo>
                    <a:pt x="218" y="512"/>
                    <a:pt x="262" y="654"/>
                    <a:pt x="306" y="785"/>
                  </a:cubicBezTo>
                  <a:cubicBezTo>
                    <a:pt x="327" y="829"/>
                    <a:pt x="339" y="884"/>
                    <a:pt x="349" y="939"/>
                  </a:cubicBezTo>
                  <a:lnTo>
                    <a:pt x="371" y="939"/>
                  </a:lnTo>
                  <a:cubicBezTo>
                    <a:pt x="349" y="884"/>
                    <a:pt x="339" y="829"/>
                    <a:pt x="327" y="785"/>
                  </a:cubicBezTo>
                  <a:cubicBezTo>
                    <a:pt x="284" y="644"/>
                    <a:pt x="229" y="512"/>
                    <a:pt x="174" y="381"/>
                  </a:cubicBezTo>
                  <a:cubicBezTo>
                    <a:pt x="120" y="251"/>
                    <a:pt x="66" y="121"/>
                    <a:pt x="1" y="1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10;p51">
              <a:extLst>
                <a:ext uri="{FF2B5EF4-FFF2-40B4-BE49-F238E27FC236}">
                  <a16:creationId xmlns:a16="http://schemas.microsoft.com/office/drawing/2014/main" id="{4132CF6E-D890-BEC9-56B3-827650EC09DD}"/>
                </a:ext>
              </a:extLst>
            </p:cNvPr>
            <p:cNvSpPr/>
            <p:nvPr/>
          </p:nvSpPr>
          <p:spPr>
            <a:xfrm>
              <a:off x="5899680" y="2268525"/>
              <a:ext cx="2852" cy="2535"/>
            </a:xfrm>
            <a:custGeom>
              <a:avLst/>
              <a:gdLst/>
              <a:ahLst/>
              <a:cxnLst/>
              <a:rect l="l" t="t" r="r" b="b"/>
              <a:pathLst>
                <a:path w="99" h="88" extrusionOk="0">
                  <a:moveTo>
                    <a:pt x="99" y="0"/>
                  </a:moveTo>
                  <a:lnTo>
                    <a:pt x="99" y="0"/>
                  </a:lnTo>
                  <a:cubicBezTo>
                    <a:pt x="83" y="11"/>
                    <a:pt x="66" y="25"/>
                    <a:pt x="51" y="39"/>
                  </a:cubicBezTo>
                  <a:lnTo>
                    <a:pt x="51" y="39"/>
                  </a:lnTo>
                  <a:lnTo>
                    <a:pt x="99" y="0"/>
                  </a:lnTo>
                  <a:close/>
                  <a:moveTo>
                    <a:pt x="51" y="39"/>
                  </a:moveTo>
                  <a:lnTo>
                    <a:pt x="33" y="55"/>
                  </a:lnTo>
                  <a:lnTo>
                    <a:pt x="1" y="88"/>
                  </a:lnTo>
                  <a:lnTo>
                    <a:pt x="11" y="88"/>
                  </a:lnTo>
                  <a:cubicBezTo>
                    <a:pt x="22" y="71"/>
                    <a:pt x="36" y="54"/>
                    <a:pt x="51" y="39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11;p51">
              <a:extLst>
                <a:ext uri="{FF2B5EF4-FFF2-40B4-BE49-F238E27FC236}">
                  <a16:creationId xmlns:a16="http://schemas.microsoft.com/office/drawing/2014/main" id="{B1D92326-DA7E-77FA-5B93-107DE1EEEEF0}"/>
                </a:ext>
              </a:extLst>
            </p:cNvPr>
            <p:cNvSpPr/>
            <p:nvPr/>
          </p:nvSpPr>
          <p:spPr>
            <a:xfrm>
              <a:off x="5889596" y="2271032"/>
              <a:ext cx="10429" cy="29357"/>
            </a:xfrm>
            <a:custGeom>
              <a:avLst/>
              <a:gdLst/>
              <a:ahLst/>
              <a:cxnLst/>
              <a:rect l="l" t="t" r="r" b="b"/>
              <a:pathLst>
                <a:path w="362" h="1019" extrusionOk="0">
                  <a:moveTo>
                    <a:pt x="351" y="1"/>
                  </a:moveTo>
                  <a:lnTo>
                    <a:pt x="317" y="33"/>
                  </a:lnTo>
                  <a:lnTo>
                    <a:pt x="263" y="99"/>
                  </a:lnTo>
                  <a:lnTo>
                    <a:pt x="219" y="176"/>
                  </a:lnTo>
                  <a:cubicBezTo>
                    <a:pt x="154" y="274"/>
                    <a:pt x="98" y="373"/>
                    <a:pt x="66" y="493"/>
                  </a:cubicBezTo>
                  <a:cubicBezTo>
                    <a:pt x="33" y="603"/>
                    <a:pt x="11" y="712"/>
                    <a:pt x="0" y="833"/>
                  </a:cubicBezTo>
                  <a:lnTo>
                    <a:pt x="0" y="921"/>
                  </a:lnTo>
                  <a:lnTo>
                    <a:pt x="11" y="1008"/>
                  </a:lnTo>
                  <a:lnTo>
                    <a:pt x="11" y="1019"/>
                  </a:lnTo>
                  <a:lnTo>
                    <a:pt x="22" y="1019"/>
                  </a:lnTo>
                  <a:cubicBezTo>
                    <a:pt x="11" y="953"/>
                    <a:pt x="11" y="899"/>
                    <a:pt x="11" y="833"/>
                  </a:cubicBezTo>
                  <a:cubicBezTo>
                    <a:pt x="22" y="723"/>
                    <a:pt x="44" y="603"/>
                    <a:pt x="77" y="493"/>
                  </a:cubicBezTo>
                  <a:cubicBezTo>
                    <a:pt x="120" y="384"/>
                    <a:pt x="164" y="274"/>
                    <a:pt x="230" y="176"/>
                  </a:cubicBezTo>
                  <a:cubicBezTo>
                    <a:pt x="263" y="110"/>
                    <a:pt x="307" y="55"/>
                    <a:pt x="361" y="1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12;p51">
              <a:extLst>
                <a:ext uri="{FF2B5EF4-FFF2-40B4-BE49-F238E27FC236}">
                  <a16:creationId xmlns:a16="http://schemas.microsoft.com/office/drawing/2014/main" id="{FC1C41B4-1810-DA55-3BA3-9FF1A7198417}"/>
                </a:ext>
              </a:extLst>
            </p:cNvPr>
            <p:cNvSpPr/>
            <p:nvPr/>
          </p:nvSpPr>
          <p:spPr>
            <a:xfrm>
              <a:off x="5519273" y="2567227"/>
              <a:ext cx="87093" cy="63728"/>
            </a:xfrm>
            <a:custGeom>
              <a:avLst/>
              <a:gdLst/>
              <a:ahLst/>
              <a:cxnLst/>
              <a:rect l="l" t="t" r="r" b="b"/>
              <a:pathLst>
                <a:path w="3023" h="2212" extrusionOk="0">
                  <a:moveTo>
                    <a:pt x="3022" y="0"/>
                  </a:moveTo>
                  <a:cubicBezTo>
                    <a:pt x="2913" y="22"/>
                    <a:pt x="2804" y="44"/>
                    <a:pt x="2705" y="66"/>
                  </a:cubicBezTo>
                  <a:cubicBezTo>
                    <a:pt x="2617" y="88"/>
                    <a:pt x="2529" y="121"/>
                    <a:pt x="2431" y="143"/>
                  </a:cubicBezTo>
                  <a:lnTo>
                    <a:pt x="2431" y="165"/>
                  </a:lnTo>
                  <a:cubicBezTo>
                    <a:pt x="2519" y="132"/>
                    <a:pt x="2617" y="99"/>
                    <a:pt x="2705" y="77"/>
                  </a:cubicBezTo>
                  <a:cubicBezTo>
                    <a:pt x="2804" y="55"/>
                    <a:pt x="2902" y="33"/>
                    <a:pt x="3001" y="22"/>
                  </a:cubicBezTo>
                  <a:cubicBezTo>
                    <a:pt x="3001" y="12"/>
                    <a:pt x="3011" y="12"/>
                    <a:pt x="3022" y="12"/>
                  </a:cubicBezTo>
                  <a:lnTo>
                    <a:pt x="3022" y="0"/>
                  </a:lnTo>
                  <a:close/>
                  <a:moveTo>
                    <a:pt x="679" y="1216"/>
                  </a:moveTo>
                  <a:lnTo>
                    <a:pt x="658" y="1238"/>
                  </a:lnTo>
                  <a:lnTo>
                    <a:pt x="602" y="1292"/>
                  </a:lnTo>
                  <a:lnTo>
                    <a:pt x="559" y="1347"/>
                  </a:lnTo>
                  <a:lnTo>
                    <a:pt x="559" y="1347"/>
                  </a:lnTo>
                  <a:lnTo>
                    <a:pt x="614" y="1292"/>
                  </a:lnTo>
                  <a:lnTo>
                    <a:pt x="668" y="1248"/>
                  </a:lnTo>
                  <a:lnTo>
                    <a:pt x="690" y="1226"/>
                  </a:lnTo>
                  <a:cubicBezTo>
                    <a:pt x="679" y="1226"/>
                    <a:pt x="679" y="1226"/>
                    <a:pt x="679" y="1216"/>
                  </a:cubicBezTo>
                  <a:close/>
                  <a:moveTo>
                    <a:pt x="559" y="1347"/>
                  </a:moveTo>
                  <a:cubicBezTo>
                    <a:pt x="526" y="1380"/>
                    <a:pt x="493" y="1413"/>
                    <a:pt x="461" y="1457"/>
                  </a:cubicBezTo>
                  <a:cubicBezTo>
                    <a:pt x="493" y="1424"/>
                    <a:pt x="526" y="1380"/>
                    <a:pt x="559" y="1347"/>
                  </a:cubicBezTo>
                  <a:close/>
                  <a:moveTo>
                    <a:pt x="461" y="1457"/>
                  </a:moveTo>
                  <a:cubicBezTo>
                    <a:pt x="439" y="1467"/>
                    <a:pt x="427" y="1489"/>
                    <a:pt x="405" y="1511"/>
                  </a:cubicBezTo>
                  <a:cubicBezTo>
                    <a:pt x="395" y="1533"/>
                    <a:pt x="373" y="1544"/>
                    <a:pt x="362" y="1566"/>
                  </a:cubicBezTo>
                  <a:lnTo>
                    <a:pt x="318" y="1621"/>
                  </a:lnTo>
                  <a:cubicBezTo>
                    <a:pt x="307" y="1643"/>
                    <a:pt x="285" y="1664"/>
                    <a:pt x="274" y="1686"/>
                  </a:cubicBezTo>
                  <a:lnTo>
                    <a:pt x="252" y="1720"/>
                  </a:lnTo>
                  <a:cubicBezTo>
                    <a:pt x="242" y="1730"/>
                    <a:pt x="242" y="1741"/>
                    <a:pt x="230" y="1752"/>
                  </a:cubicBezTo>
                  <a:lnTo>
                    <a:pt x="198" y="1807"/>
                  </a:lnTo>
                  <a:lnTo>
                    <a:pt x="154" y="1873"/>
                  </a:lnTo>
                  <a:lnTo>
                    <a:pt x="132" y="1905"/>
                  </a:lnTo>
                  <a:lnTo>
                    <a:pt x="121" y="1939"/>
                  </a:lnTo>
                  <a:lnTo>
                    <a:pt x="143" y="1905"/>
                  </a:lnTo>
                  <a:lnTo>
                    <a:pt x="164" y="1873"/>
                  </a:lnTo>
                  <a:lnTo>
                    <a:pt x="198" y="1818"/>
                  </a:lnTo>
                  <a:lnTo>
                    <a:pt x="242" y="1752"/>
                  </a:lnTo>
                  <a:cubicBezTo>
                    <a:pt x="242" y="1741"/>
                    <a:pt x="252" y="1730"/>
                    <a:pt x="263" y="1720"/>
                  </a:cubicBezTo>
                  <a:lnTo>
                    <a:pt x="285" y="1686"/>
                  </a:lnTo>
                  <a:lnTo>
                    <a:pt x="318" y="1632"/>
                  </a:lnTo>
                  <a:lnTo>
                    <a:pt x="373" y="1577"/>
                  </a:lnTo>
                  <a:cubicBezTo>
                    <a:pt x="383" y="1555"/>
                    <a:pt x="395" y="1533"/>
                    <a:pt x="417" y="1511"/>
                  </a:cubicBezTo>
                  <a:cubicBezTo>
                    <a:pt x="427" y="1501"/>
                    <a:pt x="449" y="1479"/>
                    <a:pt x="461" y="1457"/>
                  </a:cubicBezTo>
                  <a:close/>
                  <a:moveTo>
                    <a:pt x="44" y="2102"/>
                  </a:moveTo>
                  <a:lnTo>
                    <a:pt x="23" y="2136"/>
                  </a:lnTo>
                  <a:lnTo>
                    <a:pt x="1" y="2212"/>
                  </a:lnTo>
                  <a:lnTo>
                    <a:pt x="23" y="2146"/>
                  </a:lnTo>
                  <a:lnTo>
                    <a:pt x="44" y="2102"/>
                  </a:ln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3;p51">
              <a:extLst>
                <a:ext uri="{FF2B5EF4-FFF2-40B4-BE49-F238E27FC236}">
                  <a16:creationId xmlns:a16="http://schemas.microsoft.com/office/drawing/2014/main" id="{91A0AE4D-D1B5-C476-C2EE-E258D454FABE}"/>
                </a:ext>
              </a:extLst>
            </p:cNvPr>
            <p:cNvSpPr/>
            <p:nvPr/>
          </p:nvSpPr>
          <p:spPr>
            <a:xfrm>
              <a:off x="5915756" y="2335624"/>
              <a:ext cx="862744" cy="638602"/>
            </a:xfrm>
            <a:custGeom>
              <a:avLst/>
              <a:gdLst/>
              <a:ahLst/>
              <a:cxnLst/>
              <a:rect l="l" t="t" r="r" b="b"/>
              <a:pathLst>
                <a:path w="29946" h="22166" extrusionOk="0">
                  <a:moveTo>
                    <a:pt x="7529" y="1"/>
                  </a:moveTo>
                  <a:cubicBezTo>
                    <a:pt x="4783" y="1"/>
                    <a:pt x="2657" y="1781"/>
                    <a:pt x="1643" y="4470"/>
                  </a:cubicBezTo>
                  <a:cubicBezTo>
                    <a:pt x="526" y="7448"/>
                    <a:pt x="143" y="10645"/>
                    <a:pt x="220" y="13798"/>
                  </a:cubicBezTo>
                  <a:cubicBezTo>
                    <a:pt x="285" y="16372"/>
                    <a:pt x="1" y="19853"/>
                    <a:pt x="2672" y="21200"/>
                  </a:cubicBezTo>
                  <a:cubicBezTo>
                    <a:pt x="3876" y="21813"/>
                    <a:pt x="5267" y="21934"/>
                    <a:pt x="6614" y="22010"/>
                  </a:cubicBezTo>
                  <a:cubicBezTo>
                    <a:pt x="8429" y="22113"/>
                    <a:pt x="10248" y="22165"/>
                    <a:pt x="12065" y="22165"/>
                  </a:cubicBezTo>
                  <a:cubicBezTo>
                    <a:pt x="14105" y="22165"/>
                    <a:pt x="16143" y="22099"/>
                    <a:pt x="18175" y="21966"/>
                  </a:cubicBezTo>
                  <a:cubicBezTo>
                    <a:pt x="20990" y="21780"/>
                    <a:pt x="23825" y="21462"/>
                    <a:pt x="26496" y="20576"/>
                  </a:cubicBezTo>
                  <a:cubicBezTo>
                    <a:pt x="27285" y="20313"/>
                    <a:pt x="28084" y="19985"/>
                    <a:pt x="28686" y="19415"/>
                  </a:cubicBezTo>
                  <a:cubicBezTo>
                    <a:pt x="29946" y="18211"/>
                    <a:pt x="29190" y="16831"/>
                    <a:pt x="29179" y="15353"/>
                  </a:cubicBezTo>
                  <a:cubicBezTo>
                    <a:pt x="29157" y="13295"/>
                    <a:pt x="29135" y="11248"/>
                    <a:pt x="29113" y="9189"/>
                  </a:cubicBezTo>
                  <a:cubicBezTo>
                    <a:pt x="29092" y="7897"/>
                    <a:pt x="29080" y="6605"/>
                    <a:pt x="28807" y="5335"/>
                  </a:cubicBezTo>
                  <a:cubicBezTo>
                    <a:pt x="28719" y="4941"/>
                    <a:pt x="28610" y="4547"/>
                    <a:pt x="28467" y="4163"/>
                  </a:cubicBezTo>
                  <a:cubicBezTo>
                    <a:pt x="28150" y="3331"/>
                    <a:pt x="27690" y="2565"/>
                    <a:pt x="27044" y="1963"/>
                  </a:cubicBezTo>
                  <a:cubicBezTo>
                    <a:pt x="26167" y="1126"/>
                    <a:pt x="24955" y="661"/>
                    <a:pt x="23743" y="661"/>
                  </a:cubicBezTo>
                  <a:cubicBezTo>
                    <a:pt x="23639" y="661"/>
                    <a:pt x="23535" y="664"/>
                    <a:pt x="23431" y="671"/>
                  </a:cubicBezTo>
                  <a:cubicBezTo>
                    <a:pt x="22073" y="759"/>
                    <a:pt x="20825" y="1416"/>
                    <a:pt x="19555" y="1897"/>
                  </a:cubicBezTo>
                  <a:cubicBezTo>
                    <a:pt x="18678" y="2227"/>
                    <a:pt x="17851" y="2360"/>
                    <a:pt x="17052" y="2360"/>
                  </a:cubicBezTo>
                  <a:cubicBezTo>
                    <a:pt x="14240" y="2360"/>
                    <a:pt x="11792" y="706"/>
                    <a:pt x="8859" y="134"/>
                  </a:cubicBezTo>
                  <a:cubicBezTo>
                    <a:pt x="8401" y="44"/>
                    <a:pt x="7958" y="1"/>
                    <a:pt x="75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14;p51">
              <a:extLst>
                <a:ext uri="{FF2B5EF4-FFF2-40B4-BE49-F238E27FC236}">
                  <a16:creationId xmlns:a16="http://schemas.microsoft.com/office/drawing/2014/main" id="{AD9BB825-C73D-2AB0-3C65-644B1EBCD463}"/>
                </a:ext>
              </a:extLst>
            </p:cNvPr>
            <p:cNvSpPr/>
            <p:nvPr/>
          </p:nvSpPr>
          <p:spPr>
            <a:xfrm>
              <a:off x="5912616" y="2353688"/>
              <a:ext cx="862744" cy="619761"/>
            </a:xfrm>
            <a:custGeom>
              <a:avLst/>
              <a:gdLst/>
              <a:ahLst/>
              <a:cxnLst/>
              <a:rect l="l" t="t" r="r" b="b"/>
              <a:pathLst>
                <a:path w="29946" h="21512" extrusionOk="0">
                  <a:moveTo>
                    <a:pt x="23737" y="1"/>
                  </a:moveTo>
                  <a:cubicBezTo>
                    <a:pt x="23635" y="1"/>
                    <a:pt x="23532" y="4"/>
                    <a:pt x="23430" y="11"/>
                  </a:cubicBezTo>
                  <a:cubicBezTo>
                    <a:pt x="22073" y="110"/>
                    <a:pt x="20824" y="767"/>
                    <a:pt x="19554" y="1249"/>
                  </a:cubicBezTo>
                  <a:cubicBezTo>
                    <a:pt x="18328" y="1741"/>
                    <a:pt x="17157" y="1609"/>
                    <a:pt x="15887" y="1708"/>
                  </a:cubicBezTo>
                  <a:cubicBezTo>
                    <a:pt x="16357" y="2081"/>
                    <a:pt x="16730" y="2573"/>
                    <a:pt x="16949" y="3120"/>
                  </a:cubicBezTo>
                  <a:cubicBezTo>
                    <a:pt x="17058" y="3394"/>
                    <a:pt x="17135" y="3701"/>
                    <a:pt x="17026" y="3974"/>
                  </a:cubicBezTo>
                  <a:cubicBezTo>
                    <a:pt x="16916" y="4237"/>
                    <a:pt x="16653" y="4412"/>
                    <a:pt x="16379" y="4511"/>
                  </a:cubicBezTo>
                  <a:cubicBezTo>
                    <a:pt x="16142" y="4592"/>
                    <a:pt x="15894" y="4628"/>
                    <a:pt x="15645" y="4628"/>
                  </a:cubicBezTo>
                  <a:cubicBezTo>
                    <a:pt x="15251" y="4628"/>
                    <a:pt x="14854" y="4538"/>
                    <a:pt x="14486" y="4390"/>
                  </a:cubicBezTo>
                  <a:cubicBezTo>
                    <a:pt x="13883" y="4161"/>
                    <a:pt x="13347" y="3789"/>
                    <a:pt x="12800" y="3449"/>
                  </a:cubicBezTo>
                  <a:cubicBezTo>
                    <a:pt x="12691" y="3374"/>
                    <a:pt x="12558" y="3306"/>
                    <a:pt x="12433" y="3306"/>
                  </a:cubicBezTo>
                  <a:cubicBezTo>
                    <a:pt x="12394" y="3306"/>
                    <a:pt x="12355" y="3313"/>
                    <a:pt x="12318" y="3329"/>
                  </a:cubicBezTo>
                  <a:cubicBezTo>
                    <a:pt x="11880" y="3514"/>
                    <a:pt x="12427" y="4270"/>
                    <a:pt x="12121" y="4631"/>
                  </a:cubicBezTo>
                  <a:cubicBezTo>
                    <a:pt x="12048" y="4715"/>
                    <a:pt x="11955" y="4748"/>
                    <a:pt x="11854" y="4748"/>
                  </a:cubicBezTo>
                  <a:cubicBezTo>
                    <a:pt x="11637" y="4748"/>
                    <a:pt x="11384" y="4591"/>
                    <a:pt x="11212" y="4434"/>
                  </a:cubicBezTo>
                  <a:cubicBezTo>
                    <a:pt x="10795" y="4040"/>
                    <a:pt x="10401" y="3602"/>
                    <a:pt x="9931" y="3274"/>
                  </a:cubicBezTo>
                  <a:cubicBezTo>
                    <a:pt x="9530" y="2994"/>
                    <a:pt x="9052" y="2794"/>
                    <a:pt x="8567" y="2794"/>
                  </a:cubicBezTo>
                  <a:cubicBezTo>
                    <a:pt x="8482" y="2794"/>
                    <a:pt x="8396" y="2801"/>
                    <a:pt x="8311" y="2814"/>
                  </a:cubicBezTo>
                  <a:cubicBezTo>
                    <a:pt x="9559" y="3635"/>
                    <a:pt x="10435" y="4982"/>
                    <a:pt x="10708" y="6460"/>
                  </a:cubicBezTo>
                  <a:cubicBezTo>
                    <a:pt x="10527" y="6504"/>
                    <a:pt x="10346" y="6524"/>
                    <a:pt x="10165" y="6524"/>
                  </a:cubicBezTo>
                  <a:cubicBezTo>
                    <a:pt x="9119" y="6524"/>
                    <a:pt x="8100" y="5839"/>
                    <a:pt x="7457" y="4971"/>
                  </a:cubicBezTo>
                  <a:cubicBezTo>
                    <a:pt x="6712" y="3952"/>
                    <a:pt x="6340" y="2716"/>
                    <a:pt x="5847" y="1555"/>
                  </a:cubicBezTo>
                  <a:cubicBezTo>
                    <a:pt x="5683" y="1183"/>
                    <a:pt x="5496" y="789"/>
                    <a:pt x="5168" y="548"/>
                  </a:cubicBezTo>
                  <a:cubicBezTo>
                    <a:pt x="4970" y="406"/>
                    <a:pt x="4769" y="343"/>
                    <a:pt x="4567" y="343"/>
                  </a:cubicBezTo>
                  <a:cubicBezTo>
                    <a:pt x="3265" y="343"/>
                    <a:pt x="1965" y="2977"/>
                    <a:pt x="1642" y="3821"/>
                  </a:cubicBezTo>
                  <a:cubicBezTo>
                    <a:pt x="526" y="6799"/>
                    <a:pt x="143" y="9986"/>
                    <a:pt x="219" y="13149"/>
                  </a:cubicBezTo>
                  <a:cubicBezTo>
                    <a:pt x="285" y="15723"/>
                    <a:pt x="0" y="19204"/>
                    <a:pt x="2672" y="20551"/>
                  </a:cubicBezTo>
                  <a:cubicBezTo>
                    <a:pt x="3876" y="21164"/>
                    <a:pt x="5267" y="21285"/>
                    <a:pt x="6613" y="21361"/>
                  </a:cubicBezTo>
                  <a:cubicBezTo>
                    <a:pt x="8384" y="21461"/>
                    <a:pt x="10158" y="21511"/>
                    <a:pt x="11931" y="21511"/>
                  </a:cubicBezTo>
                  <a:cubicBezTo>
                    <a:pt x="14017" y="21511"/>
                    <a:pt x="16103" y="21442"/>
                    <a:pt x="18186" y="21307"/>
                  </a:cubicBezTo>
                  <a:cubicBezTo>
                    <a:pt x="20989" y="21131"/>
                    <a:pt x="23824" y="20813"/>
                    <a:pt x="26496" y="19927"/>
                  </a:cubicBezTo>
                  <a:cubicBezTo>
                    <a:pt x="27284" y="19664"/>
                    <a:pt x="28084" y="19336"/>
                    <a:pt x="28686" y="18766"/>
                  </a:cubicBezTo>
                  <a:cubicBezTo>
                    <a:pt x="29945" y="17562"/>
                    <a:pt x="29201" y="16183"/>
                    <a:pt x="29179" y="14704"/>
                  </a:cubicBezTo>
                  <a:cubicBezTo>
                    <a:pt x="29157" y="12646"/>
                    <a:pt x="29135" y="10599"/>
                    <a:pt x="29113" y="8540"/>
                  </a:cubicBezTo>
                  <a:cubicBezTo>
                    <a:pt x="29091" y="7248"/>
                    <a:pt x="29080" y="5956"/>
                    <a:pt x="28806" y="4686"/>
                  </a:cubicBezTo>
                  <a:cubicBezTo>
                    <a:pt x="28719" y="4292"/>
                    <a:pt x="28609" y="3898"/>
                    <a:pt x="28467" y="3514"/>
                  </a:cubicBezTo>
                  <a:cubicBezTo>
                    <a:pt x="28150" y="2682"/>
                    <a:pt x="27690" y="1916"/>
                    <a:pt x="27043" y="1314"/>
                  </a:cubicBezTo>
                  <a:cubicBezTo>
                    <a:pt x="26165" y="476"/>
                    <a:pt x="24951" y="1"/>
                    <a:pt x="237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15;p51">
              <a:extLst>
                <a:ext uri="{FF2B5EF4-FFF2-40B4-BE49-F238E27FC236}">
                  <a16:creationId xmlns:a16="http://schemas.microsoft.com/office/drawing/2014/main" id="{B4B05B4E-ADA1-12A7-6029-BD3F5ED393C8}"/>
                </a:ext>
              </a:extLst>
            </p:cNvPr>
            <p:cNvSpPr/>
            <p:nvPr/>
          </p:nvSpPr>
          <p:spPr>
            <a:xfrm>
              <a:off x="6123649" y="2416148"/>
              <a:ext cx="50158" cy="19879"/>
            </a:xfrm>
            <a:custGeom>
              <a:avLst/>
              <a:gdLst/>
              <a:ahLst/>
              <a:cxnLst/>
              <a:rect l="l" t="t" r="r" b="b"/>
              <a:pathLst>
                <a:path w="1741" h="690" extrusionOk="0">
                  <a:moveTo>
                    <a:pt x="0" y="0"/>
                  </a:moveTo>
                  <a:lnTo>
                    <a:pt x="208" y="55"/>
                  </a:lnTo>
                  <a:lnTo>
                    <a:pt x="405" y="110"/>
                  </a:lnTo>
                  <a:lnTo>
                    <a:pt x="449" y="120"/>
                  </a:lnTo>
                  <a:lnTo>
                    <a:pt x="449" y="120"/>
                  </a:lnTo>
                  <a:lnTo>
                    <a:pt x="405" y="98"/>
                  </a:lnTo>
                  <a:lnTo>
                    <a:pt x="208" y="44"/>
                  </a:lnTo>
                  <a:lnTo>
                    <a:pt x="0" y="0"/>
                  </a:lnTo>
                  <a:close/>
                  <a:moveTo>
                    <a:pt x="449" y="120"/>
                  </a:moveTo>
                  <a:cubicBezTo>
                    <a:pt x="471" y="132"/>
                    <a:pt x="482" y="132"/>
                    <a:pt x="504" y="142"/>
                  </a:cubicBezTo>
                  <a:lnTo>
                    <a:pt x="602" y="175"/>
                  </a:lnTo>
                  <a:lnTo>
                    <a:pt x="690" y="208"/>
                  </a:lnTo>
                  <a:lnTo>
                    <a:pt x="789" y="241"/>
                  </a:lnTo>
                  <a:cubicBezTo>
                    <a:pt x="767" y="230"/>
                    <a:pt x="733" y="219"/>
                    <a:pt x="701" y="197"/>
                  </a:cubicBezTo>
                  <a:lnTo>
                    <a:pt x="602" y="164"/>
                  </a:lnTo>
                  <a:lnTo>
                    <a:pt x="504" y="132"/>
                  </a:lnTo>
                  <a:cubicBezTo>
                    <a:pt x="482" y="132"/>
                    <a:pt x="471" y="120"/>
                    <a:pt x="449" y="120"/>
                  </a:cubicBezTo>
                  <a:close/>
                  <a:moveTo>
                    <a:pt x="789" y="241"/>
                  </a:moveTo>
                  <a:lnTo>
                    <a:pt x="887" y="285"/>
                  </a:lnTo>
                  <a:lnTo>
                    <a:pt x="982" y="316"/>
                  </a:lnTo>
                  <a:lnTo>
                    <a:pt x="982" y="316"/>
                  </a:lnTo>
                  <a:cubicBezTo>
                    <a:pt x="950" y="305"/>
                    <a:pt x="919" y="285"/>
                    <a:pt x="887" y="274"/>
                  </a:cubicBezTo>
                  <a:lnTo>
                    <a:pt x="789" y="241"/>
                  </a:lnTo>
                  <a:close/>
                  <a:moveTo>
                    <a:pt x="982" y="316"/>
                  </a:moveTo>
                  <a:cubicBezTo>
                    <a:pt x="983" y="317"/>
                    <a:pt x="984" y="317"/>
                    <a:pt x="986" y="317"/>
                  </a:cubicBezTo>
                  <a:lnTo>
                    <a:pt x="982" y="316"/>
                  </a:lnTo>
                  <a:close/>
                  <a:moveTo>
                    <a:pt x="986" y="317"/>
                  </a:moveTo>
                  <a:lnTo>
                    <a:pt x="1171" y="405"/>
                  </a:lnTo>
                  <a:cubicBezTo>
                    <a:pt x="1292" y="460"/>
                    <a:pt x="1424" y="526"/>
                    <a:pt x="1544" y="591"/>
                  </a:cubicBezTo>
                  <a:lnTo>
                    <a:pt x="1708" y="690"/>
                  </a:lnTo>
                  <a:lnTo>
                    <a:pt x="1741" y="690"/>
                  </a:lnTo>
                  <a:cubicBezTo>
                    <a:pt x="1675" y="657"/>
                    <a:pt x="1609" y="624"/>
                    <a:pt x="1544" y="580"/>
                  </a:cubicBezTo>
                  <a:cubicBezTo>
                    <a:pt x="1424" y="514"/>
                    <a:pt x="1303" y="460"/>
                    <a:pt x="1171" y="394"/>
                  </a:cubicBezTo>
                  <a:lnTo>
                    <a:pt x="986" y="317"/>
                  </a:lnTo>
                  <a:close/>
                </a:path>
              </a:pathLst>
            </a:custGeom>
            <a:solidFill>
              <a:srgbClr val="CB0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16;p51">
              <a:extLst>
                <a:ext uri="{FF2B5EF4-FFF2-40B4-BE49-F238E27FC236}">
                  <a16:creationId xmlns:a16="http://schemas.microsoft.com/office/drawing/2014/main" id="{D38C7376-3BD5-D389-5617-9C2307C83B05}"/>
                </a:ext>
              </a:extLst>
            </p:cNvPr>
            <p:cNvSpPr/>
            <p:nvPr/>
          </p:nvSpPr>
          <p:spPr>
            <a:xfrm>
              <a:off x="6274095" y="2445793"/>
              <a:ext cx="14866" cy="12014"/>
            </a:xfrm>
            <a:custGeom>
              <a:avLst/>
              <a:gdLst/>
              <a:ahLst/>
              <a:cxnLst/>
              <a:rect l="l" t="t" r="r" b="b"/>
              <a:pathLst>
                <a:path w="516" h="417" extrusionOk="0">
                  <a:moveTo>
                    <a:pt x="0" y="0"/>
                  </a:moveTo>
                  <a:cubicBezTo>
                    <a:pt x="154" y="99"/>
                    <a:pt x="307" y="219"/>
                    <a:pt x="438" y="351"/>
                  </a:cubicBezTo>
                  <a:cubicBezTo>
                    <a:pt x="450" y="361"/>
                    <a:pt x="472" y="383"/>
                    <a:pt x="493" y="395"/>
                  </a:cubicBezTo>
                  <a:cubicBezTo>
                    <a:pt x="493" y="405"/>
                    <a:pt x="504" y="416"/>
                    <a:pt x="515" y="416"/>
                  </a:cubicBezTo>
                  <a:cubicBezTo>
                    <a:pt x="493" y="395"/>
                    <a:pt x="472" y="361"/>
                    <a:pt x="438" y="339"/>
                  </a:cubicBezTo>
                  <a:cubicBezTo>
                    <a:pt x="307" y="208"/>
                    <a:pt x="165" y="99"/>
                    <a:pt x="0" y="0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17;p51">
              <a:extLst>
                <a:ext uri="{FF2B5EF4-FFF2-40B4-BE49-F238E27FC236}">
                  <a16:creationId xmlns:a16="http://schemas.microsoft.com/office/drawing/2014/main" id="{256DB782-F910-7E6E-BD3F-CBA471793876}"/>
                </a:ext>
              </a:extLst>
            </p:cNvPr>
            <p:cNvSpPr/>
            <p:nvPr/>
          </p:nvSpPr>
          <p:spPr>
            <a:xfrm>
              <a:off x="6360208" y="2467862"/>
              <a:ext cx="6338" cy="18957"/>
            </a:xfrm>
            <a:custGeom>
              <a:avLst/>
              <a:gdLst/>
              <a:ahLst/>
              <a:cxnLst/>
              <a:rect l="l" t="t" r="r" b="b"/>
              <a:pathLst>
                <a:path w="220" h="658" extrusionOk="0">
                  <a:moveTo>
                    <a:pt x="1" y="1"/>
                  </a:moveTo>
                  <a:lnTo>
                    <a:pt x="44" y="143"/>
                  </a:lnTo>
                  <a:lnTo>
                    <a:pt x="99" y="285"/>
                  </a:lnTo>
                  <a:lnTo>
                    <a:pt x="143" y="427"/>
                  </a:lnTo>
                  <a:lnTo>
                    <a:pt x="186" y="570"/>
                  </a:lnTo>
                  <a:cubicBezTo>
                    <a:pt x="186" y="603"/>
                    <a:pt x="198" y="636"/>
                    <a:pt x="208" y="658"/>
                  </a:cubicBezTo>
                  <a:lnTo>
                    <a:pt x="220" y="658"/>
                  </a:lnTo>
                  <a:cubicBezTo>
                    <a:pt x="208" y="624"/>
                    <a:pt x="198" y="592"/>
                    <a:pt x="198" y="559"/>
                  </a:cubicBezTo>
                  <a:lnTo>
                    <a:pt x="154" y="417"/>
                  </a:lnTo>
                  <a:lnTo>
                    <a:pt x="99" y="274"/>
                  </a:lnTo>
                  <a:lnTo>
                    <a:pt x="55" y="1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0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18;p51">
              <a:extLst>
                <a:ext uri="{FF2B5EF4-FFF2-40B4-BE49-F238E27FC236}">
                  <a16:creationId xmlns:a16="http://schemas.microsoft.com/office/drawing/2014/main" id="{728C7F96-C110-135D-CE5F-462DF9C54C6A}"/>
                </a:ext>
              </a:extLst>
            </p:cNvPr>
            <p:cNvSpPr/>
            <p:nvPr/>
          </p:nvSpPr>
          <p:spPr>
            <a:xfrm>
              <a:off x="6366200" y="2486790"/>
              <a:ext cx="7289" cy="36301"/>
            </a:xfrm>
            <a:custGeom>
              <a:avLst/>
              <a:gdLst/>
              <a:ahLst/>
              <a:cxnLst/>
              <a:rect l="l" t="t" r="r" b="b"/>
              <a:pathLst>
                <a:path w="253" h="1260" extrusionOk="0">
                  <a:moveTo>
                    <a:pt x="0" y="1"/>
                  </a:moveTo>
                  <a:cubicBezTo>
                    <a:pt x="44" y="165"/>
                    <a:pt x="88" y="329"/>
                    <a:pt x="121" y="493"/>
                  </a:cubicBezTo>
                  <a:cubicBezTo>
                    <a:pt x="165" y="680"/>
                    <a:pt x="197" y="877"/>
                    <a:pt x="219" y="1074"/>
                  </a:cubicBezTo>
                  <a:lnTo>
                    <a:pt x="241" y="1227"/>
                  </a:lnTo>
                  <a:lnTo>
                    <a:pt x="241" y="1249"/>
                  </a:lnTo>
                  <a:cubicBezTo>
                    <a:pt x="241" y="1249"/>
                    <a:pt x="253" y="1249"/>
                    <a:pt x="253" y="1259"/>
                  </a:cubicBezTo>
                  <a:lnTo>
                    <a:pt x="253" y="1227"/>
                  </a:lnTo>
                  <a:lnTo>
                    <a:pt x="231" y="1074"/>
                  </a:lnTo>
                  <a:cubicBezTo>
                    <a:pt x="209" y="877"/>
                    <a:pt x="175" y="680"/>
                    <a:pt x="132" y="482"/>
                  </a:cubicBezTo>
                  <a:cubicBezTo>
                    <a:pt x="99" y="329"/>
                    <a:pt x="55" y="165"/>
                    <a:pt x="12" y="1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19;p51">
              <a:extLst>
                <a:ext uri="{FF2B5EF4-FFF2-40B4-BE49-F238E27FC236}">
                  <a16:creationId xmlns:a16="http://schemas.microsoft.com/office/drawing/2014/main" id="{22F7A904-852F-1449-0487-8C189AF1A66B}"/>
                </a:ext>
              </a:extLst>
            </p:cNvPr>
            <p:cNvSpPr/>
            <p:nvPr/>
          </p:nvSpPr>
          <p:spPr>
            <a:xfrm>
              <a:off x="6062745" y="2813265"/>
              <a:ext cx="32210" cy="11697"/>
            </a:xfrm>
            <a:custGeom>
              <a:avLst/>
              <a:gdLst/>
              <a:ahLst/>
              <a:cxnLst/>
              <a:rect l="l" t="t" r="r" b="b"/>
              <a:pathLst>
                <a:path w="1118" h="406" extrusionOk="0">
                  <a:moveTo>
                    <a:pt x="1117" y="0"/>
                  </a:moveTo>
                  <a:cubicBezTo>
                    <a:pt x="1074" y="12"/>
                    <a:pt x="1030" y="22"/>
                    <a:pt x="976" y="44"/>
                  </a:cubicBezTo>
                  <a:cubicBezTo>
                    <a:pt x="811" y="88"/>
                    <a:pt x="647" y="143"/>
                    <a:pt x="482" y="209"/>
                  </a:cubicBezTo>
                  <a:cubicBezTo>
                    <a:pt x="319" y="263"/>
                    <a:pt x="165" y="329"/>
                    <a:pt x="1" y="406"/>
                  </a:cubicBezTo>
                  <a:cubicBezTo>
                    <a:pt x="165" y="340"/>
                    <a:pt x="329" y="274"/>
                    <a:pt x="494" y="219"/>
                  </a:cubicBezTo>
                  <a:cubicBezTo>
                    <a:pt x="647" y="153"/>
                    <a:pt x="811" y="99"/>
                    <a:pt x="986" y="55"/>
                  </a:cubicBezTo>
                  <a:cubicBezTo>
                    <a:pt x="1030" y="44"/>
                    <a:pt x="1074" y="33"/>
                    <a:pt x="1117" y="12"/>
                  </a:cubicBezTo>
                  <a:lnTo>
                    <a:pt x="1117" y="0"/>
                  </a:ln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20;p51">
              <a:extLst>
                <a:ext uri="{FF2B5EF4-FFF2-40B4-BE49-F238E27FC236}">
                  <a16:creationId xmlns:a16="http://schemas.microsoft.com/office/drawing/2014/main" id="{B0074B98-7059-CB40-FB99-20649E7A8A3F}"/>
                </a:ext>
              </a:extLst>
            </p:cNvPr>
            <p:cNvSpPr/>
            <p:nvPr/>
          </p:nvSpPr>
          <p:spPr>
            <a:xfrm>
              <a:off x="5929008" y="2859793"/>
              <a:ext cx="846639" cy="265254"/>
            </a:xfrm>
            <a:custGeom>
              <a:avLst/>
              <a:gdLst/>
              <a:ahLst/>
              <a:cxnLst/>
              <a:rect l="l" t="t" r="r" b="b"/>
              <a:pathLst>
                <a:path w="29387" h="9207" extrusionOk="0">
                  <a:moveTo>
                    <a:pt x="8542" y="1"/>
                  </a:moveTo>
                  <a:cubicBezTo>
                    <a:pt x="7314" y="1"/>
                    <a:pt x="6087" y="140"/>
                    <a:pt x="4895" y="422"/>
                  </a:cubicBezTo>
                  <a:cubicBezTo>
                    <a:pt x="2891" y="881"/>
                    <a:pt x="833" y="1484"/>
                    <a:pt x="329" y="3794"/>
                  </a:cubicBezTo>
                  <a:cubicBezTo>
                    <a:pt x="0" y="5360"/>
                    <a:pt x="723" y="7090"/>
                    <a:pt x="2070" y="7944"/>
                  </a:cubicBezTo>
                  <a:cubicBezTo>
                    <a:pt x="3022" y="8546"/>
                    <a:pt x="4172" y="8710"/>
                    <a:pt x="5300" y="8830"/>
                  </a:cubicBezTo>
                  <a:cubicBezTo>
                    <a:pt x="7847" y="9105"/>
                    <a:pt x="10411" y="9206"/>
                    <a:pt x="12978" y="9206"/>
                  </a:cubicBezTo>
                  <a:cubicBezTo>
                    <a:pt x="15024" y="9206"/>
                    <a:pt x="17073" y="9142"/>
                    <a:pt x="19117" y="9049"/>
                  </a:cubicBezTo>
                  <a:cubicBezTo>
                    <a:pt x="21646" y="8951"/>
                    <a:pt x="24208" y="8786"/>
                    <a:pt x="26606" y="7998"/>
                  </a:cubicBezTo>
                  <a:cubicBezTo>
                    <a:pt x="27033" y="7867"/>
                    <a:pt x="27602" y="7670"/>
                    <a:pt x="28095" y="7396"/>
                  </a:cubicBezTo>
                  <a:cubicBezTo>
                    <a:pt x="28467" y="7188"/>
                    <a:pt x="28795" y="6925"/>
                    <a:pt x="28971" y="6597"/>
                  </a:cubicBezTo>
                  <a:cubicBezTo>
                    <a:pt x="29387" y="5864"/>
                    <a:pt x="29201" y="4528"/>
                    <a:pt x="29135" y="3696"/>
                  </a:cubicBezTo>
                  <a:cubicBezTo>
                    <a:pt x="29080" y="3061"/>
                    <a:pt x="28982" y="2426"/>
                    <a:pt x="28686" y="1867"/>
                  </a:cubicBezTo>
                  <a:cubicBezTo>
                    <a:pt x="28073" y="740"/>
                    <a:pt x="26737" y="148"/>
                    <a:pt x="25456" y="93"/>
                  </a:cubicBezTo>
                  <a:cubicBezTo>
                    <a:pt x="25361" y="88"/>
                    <a:pt x="25265" y="86"/>
                    <a:pt x="25170" y="86"/>
                  </a:cubicBezTo>
                  <a:cubicBezTo>
                    <a:pt x="23978" y="86"/>
                    <a:pt x="22815" y="452"/>
                    <a:pt x="21690" y="838"/>
                  </a:cubicBezTo>
                  <a:cubicBezTo>
                    <a:pt x="20474" y="1243"/>
                    <a:pt x="19238" y="1681"/>
                    <a:pt x="17946" y="1714"/>
                  </a:cubicBezTo>
                  <a:cubicBezTo>
                    <a:pt x="17895" y="1715"/>
                    <a:pt x="17845" y="1715"/>
                    <a:pt x="17795" y="1715"/>
                  </a:cubicBezTo>
                  <a:cubicBezTo>
                    <a:pt x="16000" y="1715"/>
                    <a:pt x="14295" y="968"/>
                    <a:pt x="12559" y="509"/>
                  </a:cubicBezTo>
                  <a:cubicBezTo>
                    <a:pt x="11250" y="171"/>
                    <a:pt x="9895" y="1"/>
                    <a:pt x="8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21;p51">
              <a:extLst>
                <a:ext uri="{FF2B5EF4-FFF2-40B4-BE49-F238E27FC236}">
                  <a16:creationId xmlns:a16="http://schemas.microsoft.com/office/drawing/2014/main" id="{9D9D14E5-9ACC-BC3F-3188-40FD88C7F59C}"/>
                </a:ext>
              </a:extLst>
            </p:cNvPr>
            <p:cNvSpPr/>
            <p:nvPr/>
          </p:nvSpPr>
          <p:spPr>
            <a:xfrm>
              <a:off x="6057703" y="2863135"/>
              <a:ext cx="642578" cy="164736"/>
            </a:xfrm>
            <a:custGeom>
              <a:avLst/>
              <a:gdLst/>
              <a:ahLst/>
              <a:cxnLst/>
              <a:rect l="l" t="t" r="r" b="b"/>
              <a:pathLst>
                <a:path w="22304" h="5718" extrusionOk="0">
                  <a:moveTo>
                    <a:pt x="20136" y="1"/>
                  </a:moveTo>
                  <a:cubicBezTo>
                    <a:pt x="19095" y="1"/>
                    <a:pt x="17903" y="449"/>
                    <a:pt x="17102" y="722"/>
                  </a:cubicBezTo>
                  <a:cubicBezTo>
                    <a:pt x="15887" y="1127"/>
                    <a:pt x="14650" y="1565"/>
                    <a:pt x="13358" y="1598"/>
                  </a:cubicBezTo>
                  <a:cubicBezTo>
                    <a:pt x="13308" y="1599"/>
                    <a:pt x="13257" y="1599"/>
                    <a:pt x="13207" y="1599"/>
                  </a:cubicBezTo>
                  <a:cubicBezTo>
                    <a:pt x="11413" y="1599"/>
                    <a:pt x="9708" y="852"/>
                    <a:pt x="7971" y="393"/>
                  </a:cubicBezTo>
                  <a:cubicBezTo>
                    <a:pt x="7394" y="245"/>
                    <a:pt x="6750" y="188"/>
                    <a:pt x="6082" y="188"/>
                  </a:cubicBezTo>
                  <a:cubicBezTo>
                    <a:pt x="4636" y="188"/>
                    <a:pt x="3073" y="454"/>
                    <a:pt x="1807" y="634"/>
                  </a:cubicBezTo>
                  <a:cubicBezTo>
                    <a:pt x="1063" y="744"/>
                    <a:pt x="187" y="996"/>
                    <a:pt x="1" y="1718"/>
                  </a:cubicBezTo>
                  <a:cubicBezTo>
                    <a:pt x="60" y="1716"/>
                    <a:pt x="119" y="1715"/>
                    <a:pt x="179" y="1715"/>
                  </a:cubicBezTo>
                  <a:cubicBezTo>
                    <a:pt x="644" y="1715"/>
                    <a:pt x="1107" y="1790"/>
                    <a:pt x="1545" y="1926"/>
                  </a:cubicBezTo>
                  <a:cubicBezTo>
                    <a:pt x="898" y="2069"/>
                    <a:pt x="351" y="2594"/>
                    <a:pt x="187" y="3240"/>
                  </a:cubicBezTo>
                  <a:cubicBezTo>
                    <a:pt x="570" y="3525"/>
                    <a:pt x="1095" y="3437"/>
                    <a:pt x="1567" y="3525"/>
                  </a:cubicBezTo>
                  <a:cubicBezTo>
                    <a:pt x="2377" y="3667"/>
                    <a:pt x="2990" y="4335"/>
                    <a:pt x="3713" y="4740"/>
                  </a:cubicBezTo>
                  <a:cubicBezTo>
                    <a:pt x="4489" y="5178"/>
                    <a:pt x="5399" y="5310"/>
                    <a:pt x="6285" y="5408"/>
                  </a:cubicBezTo>
                  <a:cubicBezTo>
                    <a:pt x="7698" y="5572"/>
                    <a:pt x="9110" y="5670"/>
                    <a:pt x="10523" y="5704"/>
                  </a:cubicBezTo>
                  <a:cubicBezTo>
                    <a:pt x="10789" y="5712"/>
                    <a:pt x="11056" y="5718"/>
                    <a:pt x="11324" y="5718"/>
                  </a:cubicBezTo>
                  <a:cubicBezTo>
                    <a:pt x="12478" y="5718"/>
                    <a:pt x="13639" y="5615"/>
                    <a:pt x="14705" y="5189"/>
                  </a:cubicBezTo>
                  <a:cubicBezTo>
                    <a:pt x="15690" y="4784"/>
                    <a:pt x="16566" y="4116"/>
                    <a:pt x="17552" y="3700"/>
                  </a:cubicBezTo>
                  <a:cubicBezTo>
                    <a:pt x="18241" y="3415"/>
                    <a:pt x="18975" y="3251"/>
                    <a:pt x="19719" y="3229"/>
                  </a:cubicBezTo>
                  <a:cubicBezTo>
                    <a:pt x="20299" y="3207"/>
                    <a:pt x="20934" y="3262"/>
                    <a:pt x="21438" y="3010"/>
                  </a:cubicBezTo>
                  <a:cubicBezTo>
                    <a:pt x="21515" y="2977"/>
                    <a:pt x="21591" y="2923"/>
                    <a:pt x="21657" y="2868"/>
                  </a:cubicBezTo>
                  <a:cubicBezTo>
                    <a:pt x="22150" y="2495"/>
                    <a:pt x="22303" y="1762"/>
                    <a:pt x="22073" y="1193"/>
                  </a:cubicBezTo>
                  <a:cubicBezTo>
                    <a:pt x="21712" y="290"/>
                    <a:pt x="20973" y="1"/>
                    <a:pt x="20136" y="1"/>
                  </a:cubicBezTo>
                  <a:close/>
                </a:path>
              </a:pathLst>
            </a:custGeom>
            <a:solidFill>
              <a:schemeClr val="dk1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22;p51">
              <a:extLst>
                <a:ext uri="{FF2B5EF4-FFF2-40B4-BE49-F238E27FC236}">
                  <a16:creationId xmlns:a16="http://schemas.microsoft.com/office/drawing/2014/main" id="{F2EADD99-CF4C-782D-4131-492A84FDABCE}"/>
                </a:ext>
              </a:extLst>
            </p:cNvPr>
            <p:cNvSpPr/>
            <p:nvPr/>
          </p:nvSpPr>
          <p:spPr>
            <a:xfrm>
              <a:off x="6534969" y="2931213"/>
              <a:ext cx="25266" cy="12993"/>
            </a:xfrm>
            <a:custGeom>
              <a:avLst/>
              <a:gdLst/>
              <a:ahLst/>
              <a:cxnLst/>
              <a:rect l="l" t="t" r="r" b="b"/>
              <a:pathLst>
                <a:path w="877" h="451" extrusionOk="0">
                  <a:moveTo>
                    <a:pt x="876" y="1"/>
                  </a:moveTo>
                  <a:cubicBezTo>
                    <a:pt x="580" y="122"/>
                    <a:pt x="285" y="264"/>
                    <a:pt x="11" y="428"/>
                  </a:cubicBezTo>
                  <a:cubicBezTo>
                    <a:pt x="11" y="439"/>
                    <a:pt x="0" y="439"/>
                    <a:pt x="0" y="450"/>
                  </a:cubicBezTo>
                  <a:cubicBezTo>
                    <a:pt x="274" y="286"/>
                    <a:pt x="570" y="144"/>
                    <a:pt x="876" y="23"/>
                  </a:cubicBezTo>
                  <a:lnTo>
                    <a:pt x="876" y="1"/>
                  </a:lnTo>
                  <a:close/>
                </a:path>
              </a:pathLst>
            </a:custGeom>
            <a:solidFill>
              <a:srgbClr val="9B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23;p51">
              <a:extLst>
                <a:ext uri="{FF2B5EF4-FFF2-40B4-BE49-F238E27FC236}">
                  <a16:creationId xmlns:a16="http://schemas.microsoft.com/office/drawing/2014/main" id="{E552E8F6-3AE4-6F90-9DB4-D85AAF92DCA0}"/>
                </a:ext>
              </a:extLst>
            </p:cNvPr>
            <p:cNvSpPr/>
            <p:nvPr/>
          </p:nvSpPr>
          <p:spPr>
            <a:xfrm>
              <a:off x="6554185" y="2902835"/>
              <a:ext cx="13281" cy="6050"/>
            </a:xfrm>
            <a:custGeom>
              <a:avLst/>
              <a:gdLst/>
              <a:ahLst/>
              <a:cxnLst/>
              <a:rect l="l" t="t" r="r" b="b"/>
              <a:pathLst>
                <a:path w="461" h="210" extrusionOk="0">
                  <a:moveTo>
                    <a:pt x="460" y="1"/>
                  </a:moveTo>
                  <a:cubicBezTo>
                    <a:pt x="458" y="1"/>
                    <a:pt x="456" y="1"/>
                    <a:pt x="454" y="2"/>
                  </a:cubicBezTo>
                  <a:lnTo>
                    <a:pt x="454" y="2"/>
                  </a:lnTo>
                  <a:cubicBezTo>
                    <a:pt x="456" y="2"/>
                    <a:pt x="458" y="1"/>
                    <a:pt x="460" y="1"/>
                  </a:cubicBezTo>
                  <a:close/>
                  <a:moveTo>
                    <a:pt x="454" y="2"/>
                  </a:moveTo>
                  <a:cubicBezTo>
                    <a:pt x="381" y="24"/>
                    <a:pt x="317" y="56"/>
                    <a:pt x="253" y="78"/>
                  </a:cubicBezTo>
                  <a:cubicBezTo>
                    <a:pt x="165" y="110"/>
                    <a:pt x="88" y="154"/>
                    <a:pt x="12" y="198"/>
                  </a:cubicBezTo>
                  <a:cubicBezTo>
                    <a:pt x="12" y="198"/>
                    <a:pt x="12" y="203"/>
                    <a:pt x="9" y="206"/>
                  </a:cubicBezTo>
                  <a:lnTo>
                    <a:pt x="9" y="206"/>
                  </a:lnTo>
                  <a:cubicBezTo>
                    <a:pt x="94" y="173"/>
                    <a:pt x="178" y="131"/>
                    <a:pt x="253" y="88"/>
                  </a:cubicBezTo>
                  <a:cubicBezTo>
                    <a:pt x="319" y="66"/>
                    <a:pt x="384" y="34"/>
                    <a:pt x="450" y="12"/>
                  </a:cubicBezTo>
                  <a:cubicBezTo>
                    <a:pt x="450" y="12"/>
                    <a:pt x="450" y="6"/>
                    <a:pt x="454" y="2"/>
                  </a:cubicBezTo>
                  <a:close/>
                  <a:moveTo>
                    <a:pt x="9" y="206"/>
                  </a:moveTo>
                  <a:cubicBezTo>
                    <a:pt x="6" y="207"/>
                    <a:pt x="3" y="208"/>
                    <a:pt x="1" y="209"/>
                  </a:cubicBezTo>
                  <a:cubicBezTo>
                    <a:pt x="5" y="209"/>
                    <a:pt x="7" y="208"/>
                    <a:pt x="9" y="206"/>
                  </a:cubicBezTo>
                  <a:close/>
                </a:path>
              </a:pathLst>
            </a:custGeom>
            <a:solidFill>
              <a:srgbClr val="9B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24;p51">
              <a:extLst>
                <a:ext uri="{FF2B5EF4-FFF2-40B4-BE49-F238E27FC236}">
                  <a16:creationId xmlns:a16="http://schemas.microsoft.com/office/drawing/2014/main" id="{C36B1CB9-F2AD-20A2-2373-B616196B981C}"/>
                </a:ext>
              </a:extLst>
            </p:cNvPr>
            <p:cNvSpPr/>
            <p:nvPr/>
          </p:nvSpPr>
          <p:spPr>
            <a:xfrm>
              <a:off x="7102094" y="2278695"/>
              <a:ext cx="807199" cy="670610"/>
            </a:xfrm>
            <a:custGeom>
              <a:avLst/>
              <a:gdLst/>
              <a:ahLst/>
              <a:cxnLst/>
              <a:rect l="l" t="t" r="r" b="b"/>
              <a:pathLst>
                <a:path w="28018" h="23277" extrusionOk="0">
                  <a:moveTo>
                    <a:pt x="7609" y="0"/>
                  </a:moveTo>
                  <a:cubicBezTo>
                    <a:pt x="5645" y="0"/>
                    <a:pt x="3625" y="636"/>
                    <a:pt x="2410" y="2154"/>
                  </a:cubicBezTo>
                  <a:cubicBezTo>
                    <a:pt x="1709" y="3041"/>
                    <a:pt x="1347" y="4136"/>
                    <a:pt x="1052" y="5231"/>
                  </a:cubicBezTo>
                  <a:cubicBezTo>
                    <a:pt x="307" y="8023"/>
                    <a:pt x="1" y="10924"/>
                    <a:pt x="143" y="13815"/>
                  </a:cubicBezTo>
                  <a:cubicBezTo>
                    <a:pt x="176" y="14548"/>
                    <a:pt x="252" y="15292"/>
                    <a:pt x="592" y="15949"/>
                  </a:cubicBezTo>
                  <a:cubicBezTo>
                    <a:pt x="1238" y="17154"/>
                    <a:pt x="2639" y="17713"/>
                    <a:pt x="3865" y="18326"/>
                  </a:cubicBezTo>
                  <a:cubicBezTo>
                    <a:pt x="7281" y="20044"/>
                    <a:pt x="10281" y="23034"/>
                    <a:pt x="14113" y="23263"/>
                  </a:cubicBezTo>
                  <a:cubicBezTo>
                    <a:pt x="14263" y="23272"/>
                    <a:pt x="14413" y="23276"/>
                    <a:pt x="14563" y="23276"/>
                  </a:cubicBezTo>
                  <a:cubicBezTo>
                    <a:pt x="17336" y="23276"/>
                    <a:pt x="19986" y="21763"/>
                    <a:pt x="21887" y="19716"/>
                  </a:cubicBezTo>
                  <a:cubicBezTo>
                    <a:pt x="23891" y="17548"/>
                    <a:pt x="25193" y="14844"/>
                    <a:pt x="26398" y="12161"/>
                  </a:cubicBezTo>
                  <a:cubicBezTo>
                    <a:pt x="27219" y="10333"/>
                    <a:pt x="28018" y="8220"/>
                    <a:pt x="27197" y="6402"/>
                  </a:cubicBezTo>
                  <a:cubicBezTo>
                    <a:pt x="26660" y="5220"/>
                    <a:pt x="25522" y="4399"/>
                    <a:pt x="24307" y="3939"/>
                  </a:cubicBezTo>
                  <a:cubicBezTo>
                    <a:pt x="23102" y="3468"/>
                    <a:pt x="21799" y="3315"/>
                    <a:pt x="20519" y="3107"/>
                  </a:cubicBezTo>
                  <a:cubicBezTo>
                    <a:pt x="18536" y="2779"/>
                    <a:pt x="16588" y="2307"/>
                    <a:pt x="14672" y="1706"/>
                  </a:cubicBezTo>
                  <a:cubicBezTo>
                    <a:pt x="12592" y="1037"/>
                    <a:pt x="10522" y="217"/>
                    <a:pt x="8344" y="30"/>
                  </a:cubicBezTo>
                  <a:cubicBezTo>
                    <a:pt x="8101" y="10"/>
                    <a:pt x="7855" y="0"/>
                    <a:pt x="76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25;p51">
              <a:extLst>
                <a:ext uri="{FF2B5EF4-FFF2-40B4-BE49-F238E27FC236}">
                  <a16:creationId xmlns:a16="http://schemas.microsoft.com/office/drawing/2014/main" id="{39C2B80A-342C-B39B-092A-6EA266252AAA}"/>
                </a:ext>
              </a:extLst>
            </p:cNvPr>
            <p:cNvSpPr/>
            <p:nvPr/>
          </p:nvSpPr>
          <p:spPr>
            <a:xfrm>
              <a:off x="7102094" y="2282700"/>
              <a:ext cx="807199" cy="666606"/>
            </a:xfrm>
            <a:custGeom>
              <a:avLst/>
              <a:gdLst/>
              <a:ahLst/>
              <a:cxnLst/>
              <a:rect l="l" t="t" r="r" b="b"/>
              <a:pathLst>
                <a:path w="28018" h="23138" extrusionOk="0">
                  <a:moveTo>
                    <a:pt x="6274" y="1"/>
                  </a:moveTo>
                  <a:cubicBezTo>
                    <a:pt x="5845" y="1"/>
                    <a:pt x="5340" y="152"/>
                    <a:pt x="4982" y="275"/>
                  </a:cubicBezTo>
                  <a:cubicBezTo>
                    <a:pt x="3986" y="625"/>
                    <a:pt x="3077" y="1194"/>
                    <a:pt x="2420" y="2015"/>
                  </a:cubicBezTo>
                  <a:cubicBezTo>
                    <a:pt x="1719" y="2902"/>
                    <a:pt x="1347" y="3997"/>
                    <a:pt x="1052" y="5092"/>
                  </a:cubicBezTo>
                  <a:cubicBezTo>
                    <a:pt x="307" y="7884"/>
                    <a:pt x="1" y="10785"/>
                    <a:pt x="143" y="13676"/>
                  </a:cubicBezTo>
                  <a:cubicBezTo>
                    <a:pt x="187" y="14409"/>
                    <a:pt x="252" y="15153"/>
                    <a:pt x="592" y="15810"/>
                  </a:cubicBezTo>
                  <a:cubicBezTo>
                    <a:pt x="1238" y="17015"/>
                    <a:pt x="2639" y="17574"/>
                    <a:pt x="3865" y="18187"/>
                  </a:cubicBezTo>
                  <a:cubicBezTo>
                    <a:pt x="7293" y="19905"/>
                    <a:pt x="10293" y="22895"/>
                    <a:pt x="14113" y="23124"/>
                  </a:cubicBezTo>
                  <a:cubicBezTo>
                    <a:pt x="14264" y="23133"/>
                    <a:pt x="14414" y="23137"/>
                    <a:pt x="14565" y="23137"/>
                  </a:cubicBezTo>
                  <a:cubicBezTo>
                    <a:pt x="17347" y="23137"/>
                    <a:pt x="19997" y="21624"/>
                    <a:pt x="21898" y="19577"/>
                  </a:cubicBezTo>
                  <a:cubicBezTo>
                    <a:pt x="23901" y="17409"/>
                    <a:pt x="25193" y="14705"/>
                    <a:pt x="26409" y="12022"/>
                  </a:cubicBezTo>
                  <a:cubicBezTo>
                    <a:pt x="27219" y="10194"/>
                    <a:pt x="28018" y="8081"/>
                    <a:pt x="27197" y="6263"/>
                  </a:cubicBezTo>
                  <a:cubicBezTo>
                    <a:pt x="27033" y="5891"/>
                    <a:pt x="26781" y="5453"/>
                    <a:pt x="26463" y="5180"/>
                  </a:cubicBezTo>
                  <a:cubicBezTo>
                    <a:pt x="26200" y="4949"/>
                    <a:pt x="25850" y="4895"/>
                    <a:pt x="25653" y="4577"/>
                  </a:cubicBezTo>
                  <a:lnTo>
                    <a:pt x="25653" y="4577"/>
                  </a:lnTo>
                  <a:cubicBezTo>
                    <a:pt x="26234" y="5552"/>
                    <a:pt x="26080" y="6888"/>
                    <a:pt x="25456" y="7774"/>
                  </a:cubicBezTo>
                  <a:cubicBezTo>
                    <a:pt x="25084" y="8300"/>
                    <a:pt x="24613" y="8727"/>
                    <a:pt x="24197" y="9209"/>
                  </a:cubicBezTo>
                  <a:cubicBezTo>
                    <a:pt x="23037" y="10511"/>
                    <a:pt x="22259" y="12099"/>
                    <a:pt x="21416" y="13632"/>
                  </a:cubicBezTo>
                  <a:cubicBezTo>
                    <a:pt x="21230" y="13971"/>
                    <a:pt x="21011" y="14343"/>
                    <a:pt x="20639" y="14475"/>
                  </a:cubicBezTo>
                  <a:cubicBezTo>
                    <a:pt x="20551" y="14507"/>
                    <a:pt x="20461" y="14522"/>
                    <a:pt x="20371" y="14522"/>
                  </a:cubicBezTo>
                  <a:cubicBezTo>
                    <a:pt x="19884" y="14522"/>
                    <a:pt x="19414" y="14075"/>
                    <a:pt x="19358" y="13566"/>
                  </a:cubicBezTo>
                  <a:cubicBezTo>
                    <a:pt x="19292" y="12964"/>
                    <a:pt x="19686" y="12384"/>
                    <a:pt x="20190" y="12044"/>
                  </a:cubicBezTo>
                  <a:lnTo>
                    <a:pt x="20190" y="12044"/>
                  </a:lnTo>
                  <a:cubicBezTo>
                    <a:pt x="19292" y="12132"/>
                    <a:pt x="18723" y="12570"/>
                    <a:pt x="17989" y="13019"/>
                  </a:cubicBezTo>
                  <a:cubicBezTo>
                    <a:pt x="17794" y="13141"/>
                    <a:pt x="17492" y="13264"/>
                    <a:pt x="17249" y="13264"/>
                  </a:cubicBezTo>
                  <a:cubicBezTo>
                    <a:pt x="17014" y="13264"/>
                    <a:pt x="16835" y="13150"/>
                    <a:pt x="16862" y="12810"/>
                  </a:cubicBezTo>
                  <a:cubicBezTo>
                    <a:pt x="16916" y="12231"/>
                    <a:pt x="17923" y="11387"/>
                    <a:pt x="18307" y="10993"/>
                  </a:cubicBezTo>
                  <a:cubicBezTo>
                    <a:pt x="18843" y="10446"/>
                    <a:pt x="19402" y="9920"/>
                    <a:pt x="19884" y="9329"/>
                  </a:cubicBezTo>
                  <a:cubicBezTo>
                    <a:pt x="19971" y="9219"/>
                    <a:pt x="20059" y="9088"/>
                    <a:pt x="20059" y="8946"/>
                  </a:cubicBezTo>
                  <a:cubicBezTo>
                    <a:pt x="20047" y="8694"/>
                    <a:pt x="19741" y="8574"/>
                    <a:pt x="19489" y="8552"/>
                  </a:cubicBezTo>
                  <a:cubicBezTo>
                    <a:pt x="19434" y="8548"/>
                    <a:pt x="19379" y="8546"/>
                    <a:pt x="19325" y="8546"/>
                  </a:cubicBezTo>
                  <a:cubicBezTo>
                    <a:pt x="18317" y="8546"/>
                    <a:pt x="17405" y="9205"/>
                    <a:pt x="16730" y="9953"/>
                  </a:cubicBezTo>
                  <a:cubicBezTo>
                    <a:pt x="16161" y="10577"/>
                    <a:pt x="15690" y="11289"/>
                    <a:pt x="15329" y="12055"/>
                  </a:cubicBezTo>
                  <a:cubicBezTo>
                    <a:pt x="15460" y="10785"/>
                    <a:pt x="15909" y="9537"/>
                    <a:pt x="16609" y="8464"/>
                  </a:cubicBezTo>
                  <a:cubicBezTo>
                    <a:pt x="16960" y="7927"/>
                    <a:pt x="17387" y="7358"/>
                    <a:pt x="17300" y="6734"/>
                  </a:cubicBezTo>
                  <a:cubicBezTo>
                    <a:pt x="17278" y="6635"/>
                    <a:pt x="17256" y="6537"/>
                    <a:pt x="17179" y="6460"/>
                  </a:cubicBezTo>
                  <a:cubicBezTo>
                    <a:pt x="17103" y="6369"/>
                    <a:pt x="16991" y="6334"/>
                    <a:pt x="16870" y="6334"/>
                  </a:cubicBezTo>
                  <a:cubicBezTo>
                    <a:pt x="16731" y="6334"/>
                    <a:pt x="16579" y="6380"/>
                    <a:pt x="16456" y="6438"/>
                  </a:cubicBezTo>
                  <a:cubicBezTo>
                    <a:pt x="15614" y="6844"/>
                    <a:pt x="15000" y="7621"/>
                    <a:pt x="14628" y="8475"/>
                  </a:cubicBezTo>
                  <a:cubicBezTo>
                    <a:pt x="14256" y="9329"/>
                    <a:pt x="14103" y="10260"/>
                    <a:pt x="14015" y="11190"/>
                  </a:cubicBezTo>
                  <a:cubicBezTo>
                    <a:pt x="13347" y="8902"/>
                    <a:pt x="14201" y="6428"/>
                    <a:pt x="13894" y="4073"/>
                  </a:cubicBezTo>
                  <a:cubicBezTo>
                    <a:pt x="13850" y="3767"/>
                    <a:pt x="13730" y="3406"/>
                    <a:pt x="13434" y="3351"/>
                  </a:cubicBezTo>
                  <a:cubicBezTo>
                    <a:pt x="13413" y="3347"/>
                    <a:pt x="13391" y="3346"/>
                    <a:pt x="13370" y="3346"/>
                  </a:cubicBezTo>
                  <a:cubicBezTo>
                    <a:pt x="13250" y="3346"/>
                    <a:pt x="13131" y="3394"/>
                    <a:pt x="13030" y="3450"/>
                  </a:cubicBezTo>
                  <a:cubicBezTo>
                    <a:pt x="12417" y="3767"/>
                    <a:pt x="11989" y="4402"/>
                    <a:pt x="11847" y="5092"/>
                  </a:cubicBezTo>
                  <a:cubicBezTo>
                    <a:pt x="11704" y="5771"/>
                    <a:pt x="11814" y="6482"/>
                    <a:pt x="12077" y="7129"/>
                  </a:cubicBezTo>
                  <a:cubicBezTo>
                    <a:pt x="12383" y="7905"/>
                    <a:pt x="12931" y="8694"/>
                    <a:pt x="12701" y="9493"/>
                  </a:cubicBezTo>
                  <a:cubicBezTo>
                    <a:pt x="12220" y="8639"/>
                    <a:pt x="11573" y="7686"/>
                    <a:pt x="10599" y="7665"/>
                  </a:cubicBezTo>
                  <a:cubicBezTo>
                    <a:pt x="10592" y="7664"/>
                    <a:pt x="10586" y="7664"/>
                    <a:pt x="10579" y="7664"/>
                  </a:cubicBezTo>
                  <a:cubicBezTo>
                    <a:pt x="9843" y="7664"/>
                    <a:pt x="9216" y="8229"/>
                    <a:pt x="8814" y="8847"/>
                  </a:cubicBezTo>
                  <a:cubicBezTo>
                    <a:pt x="9001" y="6920"/>
                    <a:pt x="9898" y="5136"/>
                    <a:pt x="10347" y="3253"/>
                  </a:cubicBezTo>
                  <a:cubicBezTo>
                    <a:pt x="10434" y="2859"/>
                    <a:pt x="10478" y="2365"/>
                    <a:pt x="10172" y="2103"/>
                  </a:cubicBezTo>
                  <a:cubicBezTo>
                    <a:pt x="10039" y="1998"/>
                    <a:pt x="9871" y="1956"/>
                    <a:pt x="9701" y="1956"/>
                  </a:cubicBezTo>
                  <a:cubicBezTo>
                    <a:pt x="9605" y="1956"/>
                    <a:pt x="9508" y="1969"/>
                    <a:pt x="9417" y="1993"/>
                  </a:cubicBezTo>
                  <a:cubicBezTo>
                    <a:pt x="8650" y="2202"/>
                    <a:pt x="8190" y="2979"/>
                    <a:pt x="7872" y="3713"/>
                  </a:cubicBezTo>
                  <a:cubicBezTo>
                    <a:pt x="7237" y="5190"/>
                    <a:pt x="6843" y="6756"/>
                    <a:pt x="6712" y="8355"/>
                  </a:cubicBezTo>
                  <a:cubicBezTo>
                    <a:pt x="6274" y="8146"/>
                    <a:pt x="6121" y="7610"/>
                    <a:pt x="6110" y="7129"/>
                  </a:cubicBezTo>
                  <a:cubicBezTo>
                    <a:pt x="6088" y="6176"/>
                    <a:pt x="6439" y="5267"/>
                    <a:pt x="6602" y="4336"/>
                  </a:cubicBezTo>
                  <a:cubicBezTo>
                    <a:pt x="6633" y="4204"/>
                    <a:pt x="6682" y="2254"/>
                    <a:pt x="6372" y="2254"/>
                  </a:cubicBezTo>
                  <a:cubicBezTo>
                    <a:pt x="6349" y="2254"/>
                    <a:pt x="6324" y="2265"/>
                    <a:pt x="6297" y="2288"/>
                  </a:cubicBezTo>
                  <a:lnTo>
                    <a:pt x="6297" y="2288"/>
                  </a:lnTo>
                  <a:cubicBezTo>
                    <a:pt x="6680" y="1960"/>
                    <a:pt x="7040" y="1533"/>
                    <a:pt x="7106" y="1030"/>
                  </a:cubicBezTo>
                  <a:cubicBezTo>
                    <a:pt x="7221" y="231"/>
                    <a:pt x="6805" y="1"/>
                    <a:pt x="6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26;p51">
              <a:extLst>
                <a:ext uri="{FF2B5EF4-FFF2-40B4-BE49-F238E27FC236}">
                  <a16:creationId xmlns:a16="http://schemas.microsoft.com/office/drawing/2014/main" id="{E26590F5-242A-D3CB-D1DA-512B4A4298BB}"/>
                </a:ext>
              </a:extLst>
            </p:cNvPr>
            <p:cNvSpPr/>
            <p:nvPr/>
          </p:nvSpPr>
          <p:spPr>
            <a:xfrm>
              <a:off x="7731708" y="2374172"/>
              <a:ext cx="133131" cy="57764"/>
            </a:xfrm>
            <a:custGeom>
              <a:avLst/>
              <a:gdLst/>
              <a:ahLst/>
              <a:cxnLst/>
              <a:rect l="l" t="t" r="r" b="b"/>
              <a:pathLst>
                <a:path w="4621" h="2005" extrusionOk="0">
                  <a:moveTo>
                    <a:pt x="0" y="1"/>
                  </a:moveTo>
                  <a:cubicBezTo>
                    <a:pt x="832" y="143"/>
                    <a:pt x="1664" y="319"/>
                    <a:pt x="2453" y="625"/>
                  </a:cubicBezTo>
                  <a:cubicBezTo>
                    <a:pt x="3252" y="920"/>
                    <a:pt x="4007" y="1380"/>
                    <a:pt x="4587" y="1983"/>
                  </a:cubicBezTo>
                  <a:lnTo>
                    <a:pt x="4609" y="2005"/>
                  </a:lnTo>
                  <a:lnTo>
                    <a:pt x="4621" y="2005"/>
                  </a:lnTo>
                  <a:cubicBezTo>
                    <a:pt x="4029" y="1380"/>
                    <a:pt x="3263" y="920"/>
                    <a:pt x="2453" y="614"/>
                  </a:cubicBezTo>
                  <a:cubicBezTo>
                    <a:pt x="1643" y="307"/>
                    <a:pt x="821" y="13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27;p51">
              <a:extLst>
                <a:ext uri="{FF2B5EF4-FFF2-40B4-BE49-F238E27FC236}">
                  <a16:creationId xmlns:a16="http://schemas.microsoft.com/office/drawing/2014/main" id="{590D8318-6B28-62FC-2F1C-108999C3583B}"/>
                </a:ext>
              </a:extLst>
            </p:cNvPr>
            <p:cNvSpPr/>
            <p:nvPr/>
          </p:nvSpPr>
          <p:spPr>
            <a:xfrm>
              <a:off x="7780915" y="2414563"/>
              <a:ext cx="115470" cy="207893"/>
            </a:xfrm>
            <a:custGeom>
              <a:avLst/>
              <a:gdLst/>
              <a:ahLst/>
              <a:cxnLst/>
              <a:rect l="l" t="t" r="r" b="b"/>
              <a:pathLst>
                <a:path w="4008" h="7216" extrusionOk="0">
                  <a:moveTo>
                    <a:pt x="2091" y="0"/>
                  </a:moveTo>
                  <a:lnTo>
                    <a:pt x="2091" y="0"/>
                  </a:lnTo>
                  <a:cubicBezTo>
                    <a:pt x="2584" y="822"/>
                    <a:pt x="2551" y="1917"/>
                    <a:pt x="2146" y="2770"/>
                  </a:cubicBezTo>
                  <a:cubicBezTo>
                    <a:pt x="2212" y="3153"/>
                    <a:pt x="2234" y="3537"/>
                    <a:pt x="2222" y="3931"/>
                  </a:cubicBezTo>
                  <a:cubicBezTo>
                    <a:pt x="2212" y="4161"/>
                    <a:pt x="2190" y="4391"/>
                    <a:pt x="2168" y="4620"/>
                  </a:cubicBezTo>
                  <a:cubicBezTo>
                    <a:pt x="2376" y="4435"/>
                    <a:pt x="2584" y="4270"/>
                    <a:pt x="2825" y="4139"/>
                  </a:cubicBezTo>
                  <a:cubicBezTo>
                    <a:pt x="3186" y="3931"/>
                    <a:pt x="3570" y="3788"/>
                    <a:pt x="3964" y="3701"/>
                  </a:cubicBezTo>
                  <a:cubicBezTo>
                    <a:pt x="4007" y="3011"/>
                    <a:pt x="3920" y="2321"/>
                    <a:pt x="3635" y="1676"/>
                  </a:cubicBezTo>
                  <a:cubicBezTo>
                    <a:pt x="3449" y="1281"/>
                    <a:pt x="3208" y="920"/>
                    <a:pt x="2913" y="603"/>
                  </a:cubicBezTo>
                  <a:lnTo>
                    <a:pt x="2901" y="603"/>
                  </a:lnTo>
                  <a:lnTo>
                    <a:pt x="2879" y="581"/>
                  </a:lnTo>
                  <a:cubicBezTo>
                    <a:pt x="2617" y="372"/>
                    <a:pt x="2278" y="307"/>
                    <a:pt x="2091" y="0"/>
                  </a:cubicBezTo>
                  <a:close/>
                  <a:moveTo>
                    <a:pt x="2135" y="2781"/>
                  </a:moveTo>
                  <a:cubicBezTo>
                    <a:pt x="2069" y="2924"/>
                    <a:pt x="1982" y="3066"/>
                    <a:pt x="1894" y="3197"/>
                  </a:cubicBezTo>
                  <a:cubicBezTo>
                    <a:pt x="1522" y="3723"/>
                    <a:pt x="1051" y="4150"/>
                    <a:pt x="635" y="4632"/>
                  </a:cubicBezTo>
                  <a:cubicBezTo>
                    <a:pt x="580" y="4686"/>
                    <a:pt x="536" y="4741"/>
                    <a:pt x="493" y="4796"/>
                  </a:cubicBezTo>
                  <a:cubicBezTo>
                    <a:pt x="405" y="5289"/>
                    <a:pt x="307" y="5770"/>
                    <a:pt x="219" y="6219"/>
                  </a:cubicBezTo>
                  <a:cubicBezTo>
                    <a:pt x="164" y="6547"/>
                    <a:pt x="88" y="6887"/>
                    <a:pt x="0" y="7216"/>
                  </a:cubicBezTo>
                  <a:cubicBezTo>
                    <a:pt x="317" y="6832"/>
                    <a:pt x="635" y="6449"/>
                    <a:pt x="920" y="6066"/>
                  </a:cubicBezTo>
                  <a:cubicBezTo>
                    <a:pt x="1303" y="5562"/>
                    <a:pt x="1686" y="5048"/>
                    <a:pt x="2157" y="4632"/>
                  </a:cubicBezTo>
                  <a:cubicBezTo>
                    <a:pt x="2179" y="4401"/>
                    <a:pt x="2201" y="4161"/>
                    <a:pt x="2212" y="3931"/>
                  </a:cubicBezTo>
                  <a:cubicBezTo>
                    <a:pt x="2222" y="3547"/>
                    <a:pt x="2201" y="3153"/>
                    <a:pt x="2135" y="2781"/>
                  </a:cubicBezTo>
                  <a:close/>
                </a:path>
              </a:pathLst>
            </a:custGeom>
            <a:solidFill>
              <a:srgbClr val="A005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28;p51">
              <a:extLst>
                <a:ext uri="{FF2B5EF4-FFF2-40B4-BE49-F238E27FC236}">
                  <a16:creationId xmlns:a16="http://schemas.microsoft.com/office/drawing/2014/main" id="{26968768-32B3-2135-2B72-EF52C1ADE6DE}"/>
                </a:ext>
              </a:extLst>
            </p:cNvPr>
            <p:cNvSpPr/>
            <p:nvPr/>
          </p:nvSpPr>
          <p:spPr>
            <a:xfrm>
              <a:off x="7291664" y="2360631"/>
              <a:ext cx="2564" cy="3803"/>
            </a:xfrm>
            <a:custGeom>
              <a:avLst/>
              <a:gdLst/>
              <a:ahLst/>
              <a:cxnLst/>
              <a:rect l="l" t="t" r="r" b="b"/>
              <a:pathLst>
                <a:path w="89" h="132" extrusionOk="0">
                  <a:moveTo>
                    <a:pt x="88" y="0"/>
                  </a:moveTo>
                  <a:cubicBezTo>
                    <a:pt x="56" y="44"/>
                    <a:pt x="34" y="88"/>
                    <a:pt x="1" y="132"/>
                  </a:cubicBezTo>
                  <a:lnTo>
                    <a:pt x="1" y="132"/>
                  </a:lnTo>
                  <a:cubicBezTo>
                    <a:pt x="34" y="88"/>
                    <a:pt x="56" y="44"/>
                    <a:pt x="88" y="0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29;p51">
              <a:extLst>
                <a:ext uri="{FF2B5EF4-FFF2-40B4-BE49-F238E27FC236}">
                  <a16:creationId xmlns:a16="http://schemas.microsoft.com/office/drawing/2014/main" id="{1BCE5A4D-BFED-F270-2BD6-6B7E207D7815}"/>
                </a:ext>
              </a:extLst>
            </p:cNvPr>
            <p:cNvSpPr/>
            <p:nvPr/>
          </p:nvSpPr>
          <p:spPr>
            <a:xfrm>
              <a:off x="7585007" y="2451757"/>
              <a:ext cx="27802" cy="13627"/>
            </a:xfrm>
            <a:custGeom>
              <a:avLst/>
              <a:gdLst/>
              <a:ahLst/>
              <a:cxnLst/>
              <a:rect l="l" t="t" r="r" b="b"/>
              <a:pathLst>
                <a:path w="965" h="473" extrusionOk="0">
                  <a:moveTo>
                    <a:pt x="964" y="1"/>
                  </a:moveTo>
                  <a:cubicBezTo>
                    <a:pt x="713" y="89"/>
                    <a:pt x="472" y="198"/>
                    <a:pt x="242" y="329"/>
                  </a:cubicBezTo>
                  <a:cubicBezTo>
                    <a:pt x="165" y="373"/>
                    <a:pt x="78" y="428"/>
                    <a:pt x="1" y="472"/>
                  </a:cubicBezTo>
                  <a:lnTo>
                    <a:pt x="23" y="472"/>
                  </a:lnTo>
                  <a:cubicBezTo>
                    <a:pt x="88" y="428"/>
                    <a:pt x="165" y="373"/>
                    <a:pt x="253" y="329"/>
                  </a:cubicBezTo>
                  <a:cubicBezTo>
                    <a:pt x="482" y="209"/>
                    <a:pt x="723" y="89"/>
                    <a:pt x="964" y="1"/>
                  </a:cubicBezTo>
                  <a:close/>
                </a:path>
              </a:pathLst>
            </a:custGeom>
            <a:solidFill>
              <a:srgbClr val="CB0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30;p51">
              <a:extLst>
                <a:ext uri="{FF2B5EF4-FFF2-40B4-BE49-F238E27FC236}">
                  <a16:creationId xmlns:a16="http://schemas.microsoft.com/office/drawing/2014/main" id="{B02BB24A-8DE1-C8FC-A71C-B2E08F34BF33}"/>
                </a:ext>
              </a:extLst>
            </p:cNvPr>
            <p:cNvSpPr/>
            <p:nvPr/>
          </p:nvSpPr>
          <p:spPr>
            <a:xfrm>
              <a:off x="7542109" y="2583937"/>
              <a:ext cx="29674" cy="70700"/>
            </a:xfrm>
            <a:custGeom>
              <a:avLst/>
              <a:gdLst/>
              <a:ahLst/>
              <a:cxnLst/>
              <a:rect l="l" t="t" r="r" b="b"/>
              <a:pathLst>
                <a:path w="1030" h="2454" extrusionOk="0">
                  <a:moveTo>
                    <a:pt x="1030" y="1"/>
                  </a:moveTo>
                  <a:cubicBezTo>
                    <a:pt x="1020" y="16"/>
                    <a:pt x="1009" y="31"/>
                    <a:pt x="999" y="46"/>
                  </a:cubicBezTo>
                  <a:lnTo>
                    <a:pt x="999" y="46"/>
                  </a:lnTo>
                  <a:cubicBezTo>
                    <a:pt x="1009" y="31"/>
                    <a:pt x="1020" y="16"/>
                    <a:pt x="1030" y="1"/>
                  </a:cubicBezTo>
                  <a:close/>
                  <a:moveTo>
                    <a:pt x="999" y="46"/>
                  </a:moveTo>
                  <a:cubicBezTo>
                    <a:pt x="965" y="93"/>
                    <a:pt x="930" y="136"/>
                    <a:pt x="888" y="187"/>
                  </a:cubicBezTo>
                  <a:cubicBezTo>
                    <a:pt x="647" y="581"/>
                    <a:pt x="439" y="986"/>
                    <a:pt x="275" y="1424"/>
                  </a:cubicBezTo>
                  <a:cubicBezTo>
                    <a:pt x="154" y="1763"/>
                    <a:pt x="56" y="2103"/>
                    <a:pt x="1" y="2453"/>
                  </a:cubicBezTo>
                  <a:cubicBezTo>
                    <a:pt x="66" y="2103"/>
                    <a:pt x="165" y="1763"/>
                    <a:pt x="285" y="1424"/>
                  </a:cubicBezTo>
                  <a:cubicBezTo>
                    <a:pt x="466" y="938"/>
                    <a:pt x="706" y="472"/>
                    <a:pt x="999" y="46"/>
                  </a:cubicBez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31;p51">
              <a:extLst>
                <a:ext uri="{FF2B5EF4-FFF2-40B4-BE49-F238E27FC236}">
                  <a16:creationId xmlns:a16="http://schemas.microsoft.com/office/drawing/2014/main" id="{5E80E991-8ADC-EE58-C3B7-6EAAD04C69EB}"/>
                </a:ext>
              </a:extLst>
            </p:cNvPr>
            <p:cNvSpPr/>
            <p:nvPr/>
          </p:nvSpPr>
          <p:spPr>
            <a:xfrm>
              <a:off x="7626638" y="2630004"/>
              <a:ext cx="55258" cy="57447"/>
            </a:xfrm>
            <a:custGeom>
              <a:avLst/>
              <a:gdLst/>
              <a:ahLst/>
              <a:cxnLst/>
              <a:rect l="l" t="t" r="r" b="b"/>
              <a:pathLst>
                <a:path w="1918" h="1994" extrusionOk="0">
                  <a:moveTo>
                    <a:pt x="1884" y="0"/>
                  </a:moveTo>
                  <a:cubicBezTo>
                    <a:pt x="1797" y="55"/>
                    <a:pt x="1720" y="99"/>
                    <a:pt x="1643" y="154"/>
                  </a:cubicBezTo>
                  <a:cubicBezTo>
                    <a:pt x="1304" y="383"/>
                    <a:pt x="986" y="657"/>
                    <a:pt x="713" y="964"/>
                  </a:cubicBezTo>
                  <a:cubicBezTo>
                    <a:pt x="570" y="1128"/>
                    <a:pt x="439" y="1281"/>
                    <a:pt x="319" y="1456"/>
                  </a:cubicBezTo>
                  <a:cubicBezTo>
                    <a:pt x="209" y="1631"/>
                    <a:pt x="100" y="1807"/>
                    <a:pt x="1" y="1993"/>
                  </a:cubicBezTo>
                  <a:cubicBezTo>
                    <a:pt x="100" y="1807"/>
                    <a:pt x="209" y="1631"/>
                    <a:pt x="329" y="1456"/>
                  </a:cubicBezTo>
                  <a:cubicBezTo>
                    <a:pt x="450" y="1292"/>
                    <a:pt x="582" y="1128"/>
                    <a:pt x="724" y="974"/>
                  </a:cubicBezTo>
                  <a:cubicBezTo>
                    <a:pt x="998" y="668"/>
                    <a:pt x="1315" y="395"/>
                    <a:pt x="1655" y="164"/>
                  </a:cubicBezTo>
                  <a:lnTo>
                    <a:pt x="1917" y="0"/>
                  </a:ln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32;p51">
              <a:extLst>
                <a:ext uri="{FF2B5EF4-FFF2-40B4-BE49-F238E27FC236}">
                  <a16:creationId xmlns:a16="http://schemas.microsoft.com/office/drawing/2014/main" id="{9D78CA15-0509-3DFA-C695-69D3CA1C399C}"/>
                </a:ext>
              </a:extLst>
            </p:cNvPr>
            <p:cNvSpPr/>
            <p:nvPr/>
          </p:nvSpPr>
          <p:spPr>
            <a:xfrm>
              <a:off x="7222894" y="2431590"/>
              <a:ext cx="6972" cy="102564"/>
            </a:xfrm>
            <a:custGeom>
              <a:avLst/>
              <a:gdLst/>
              <a:ahLst/>
              <a:cxnLst/>
              <a:rect l="l" t="t" r="r" b="b"/>
              <a:pathLst>
                <a:path w="242" h="3560" extrusionOk="0">
                  <a:moveTo>
                    <a:pt x="220" y="0"/>
                  </a:moveTo>
                  <a:lnTo>
                    <a:pt x="144" y="209"/>
                  </a:lnTo>
                  <a:lnTo>
                    <a:pt x="88" y="428"/>
                  </a:lnTo>
                  <a:lnTo>
                    <a:pt x="154" y="209"/>
                  </a:lnTo>
                  <a:lnTo>
                    <a:pt x="220" y="0"/>
                  </a:lnTo>
                  <a:close/>
                  <a:moveTo>
                    <a:pt x="88" y="428"/>
                  </a:moveTo>
                  <a:lnTo>
                    <a:pt x="45" y="592"/>
                  </a:lnTo>
                  <a:cubicBezTo>
                    <a:pt x="45" y="625"/>
                    <a:pt x="45" y="657"/>
                    <a:pt x="34" y="690"/>
                  </a:cubicBezTo>
                  <a:lnTo>
                    <a:pt x="45" y="657"/>
                  </a:lnTo>
                  <a:lnTo>
                    <a:pt x="88" y="428"/>
                  </a:lnTo>
                  <a:close/>
                  <a:moveTo>
                    <a:pt x="1" y="2727"/>
                  </a:moveTo>
                  <a:lnTo>
                    <a:pt x="34" y="2902"/>
                  </a:lnTo>
                  <a:lnTo>
                    <a:pt x="88" y="3121"/>
                  </a:lnTo>
                  <a:lnTo>
                    <a:pt x="154" y="3340"/>
                  </a:lnTo>
                  <a:lnTo>
                    <a:pt x="242" y="3559"/>
                  </a:lnTo>
                  <a:lnTo>
                    <a:pt x="165" y="3340"/>
                  </a:lnTo>
                  <a:lnTo>
                    <a:pt x="100" y="3121"/>
                  </a:lnTo>
                  <a:lnTo>
                    <a:pt x="45" y="2902"/>
                  </a:lnTo>
                  <a:lnTo>
                    <a:pt x="12" y="2727"/>
                  </a:lnTo>
                  <a:close/>
                </a:path>
              </a:pathLst>
            </a:custGeom>
            <a:solidFill>
              <a:srgbClr val="9D0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33;p51">
              <a:extLst>
                <a:ext uri="{FF2B5EF4-FFF2-40B4-BE49-F238E27FC236}">
                  <a16:creationId xmlns:a16="http://schemas.microsoft.com/office/drawing/2014/main" id="{411E19B4-4DDE-D95B-4F65-55C8138DBA31}"/>
                </a:ext>
              </a:extLst>
            </p:cNvPr>
            <p:cNvSpPr/>
            <p:nvPr/>
          </p:nvSpPr>
          <p:spPr>
            <a:xfrm>
              <a:off x="7842396" y="2494367"/>
              <a:ext cx="2881" cy="53644"/>
            </a:xfrm>
            <a:custGeom>
              <a:avLst/>
              <a:gdLst/>
              <a:ahLst/>
              <a:cxnLst/>
              <a:rect l="l" t="t" r="r" b="b"/>
              <a:pathLst>
                <a:path w="100" h="1862" extrusionOk="0">
                  <a:moveTo>
                    <a:pt x="12" y="0"/>
                  </a:moveTo>
                  <a:cubicBezTo>
                    <a:pt x="12" y="0"/>
                    <a:pt x="1" y="0"/>
                    <a:pt x="1" y="11"/>
                  </a:cubicBezTo>
                  <a:cubicBezTo>
                    <a:pt x="67" y="383"/>
                    <a:pt x="88" y="777"/>
                    <a:pt x="78" y="1161"/>
                  </a:cubicBezTo>
                  <a:cubicBezTo>
                    <a:pt x="67" y="1391"/>
                    <a:pt x="45" y="1631"/>
                    <a:pt x="23" y="1862"/>
                  </a:cubicBezTo>
                  <a:lnTo>
                    <a:pt x="34" y="1850"/>
                  </a:lnTo>
                  <a:cubicBezTo>
                    <a:pt x="56" y="1621"/>
                    <a:pt x="78" y="1391"/>
                    <a:pt x="88" y="1161"/>
                  </a:cubicBezTo>
                  <a:cubicBezTo>
                    <a:pt x="100" y="767"/>
                    <a:pt x="78" y="383"/>
                    <a:pt x="12" y="0"/>
                  </a:cubicBezTo>
                  <a:close/>
                </a:path>
              </a:pathLst>
            </a:custGeom>
            <a:solidFill>
              <a:srgbClr val="8E04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34;p51">
              <a:extLst>
                <a:ext uri="{FF2B5EF4-FFF2-40B4-BE49-F238E27FC236}">
                  <a16:creationId xmlns:a16="http://schemas.microsoft.com/office/drawing/2014/main" id="{BA0AD8A0-2B9C-D29F-D888-1B3125C83259}"/>
                </a:ext>
              </a:extLst>
            </p:cNvPr>
            <p:cNvSpPr/>
            <p:nvPr/>
          </p:nvSpPr>
          <p:spPr>
            <a:xfrm>
              <a:off x="7674606" y="2518106"/>
              <a:ext cx="593342" cy="517975"/>
            </a:xfrm>
            <a:custGeom>
              <a:avLst/>
              <a:gdLst/>
              <a:ahLst/>
              <a:cxnLst/>
              <a:rect l="l" t="t" r="r" b="b"/>
              <a:pathLst>
                <a:path w="20595" h="17979" extrusionOk="0">
                  <a:moveTo>
                    <a:pt x="8773" y="1"/>
                  </a:moveTo>
                  <a:cubicBezTo>
                    <a:pt x="7975" y="1"/>
                    <a:pt x="7202" y="141"/>
                    <a:pt x="6515" y="545"/>
                  </a:cubicBezTo>
                  <a:cubicBezTo>
                    <a:pt x="5727" y="1004"/>
                    <a:pt x="5157" y="1749"/>
                    <a:pt x="4610" y="2472"/>
                  </a:cubicBezTo>
                  <a:cubicBezTo>
                    <a:pt x="3033" y="4563"/>
                    <a:pt x="625" y="6841"/>
                    <a:pt x="263" y="9544"/>
                  </a:cubicBezTo>
                  <a:cubicBezTo>
                    <a:pt x="0" y="11537"/>
                    <a:pt x="591" y="13661"/>
                    <a:pt x="1960" y="15150"/>
                  </a:cubicBezTo>
                  <a:cubicBezTo>
                    <a:pt x="3613" y="16935"/>
                    <a:pt x="6121" y="17712"/>
                    <a:pt x="8540" y="17921"/>
                  </a:cubicBezTo>
                  <a:cubicBezTo>
                    <a:pt x="8895" y="17952"/>
                    <a:pt x="9252" y="17978"/>
                    <a:pt x="9601" y="17978"/>
                  </a:cubicBezTo>
                  <a:cubicBezTo>
                    <a:pt x="10340" y="17978"/>
                    <a:pt x="11048" y="17862"/>
                    <a:pt x="11649" y="17439"/>
                  </a:cubicBezTo>
                  <a:cubicBezTo>
                    <a:pt x="11814" y="17318"/>
                    <a:pt x="11978" y="17176"/>
                    <a:pt x="12131" y="17001"/>
                  </a:cubicBezTo>
                  <a:cubicBezTo>
                    <a:pt x="12722" y="16311"/>
                    <a:pt x="13051" y="15424"/>
                    <a:pt x="13401" y="14581"/>
                  </a:cubicBezTo>
                  <a:cubicBezTo>
                    <a:pt x="13971" y="13191"/>
                    <a:pt x="14628" y="11811"/>
                    <a:pt x="15559" y="10629"/>
                  </a:cubicBezTo>
                  <a:cubicBezTo>
                    <a:pt x="16489" y="9446"/>
                    <a:pt x="17705" y="8450"/>
                    <a:pt x="19138" y="7968"/>
                  </a:cubicBezTo>
                  <a:cubicBezTo>
                    <a:pt x="19391" y="7892"/>
                    <a:pt x="19664" y="7815"/>
                    <a:pt x="19861" y="7629"/>
                  </a:cubicBezTo>
                  <a:cubicBezTo>
                    <a:pt x="20595" y="6928"/>
                    <a:pt x="19719" y="5133"/>
                    <a:pt x="19413" y="4388"/>
                  </a:cubicBezTo>
                  <a:cubicBezTo>
                    <a:pt x="18909" y="3172"/>
                    <a:pt x="17945" y="1815"/>
                    <a:pt x="16642" y="1366"/>
                  </a:cubicBezTo>
                  <a:cubicBezTo>
                    <a:pt x="15022" y="807"/>
                    <a:pt x="13073" y="676"/>
                    <a:pt x="11387" y="337"/>
                  </a:cubicBezTo>
                  <a:cubicBezTo>
                    <a:pt x="10537" y="166"/>
                    <a:pt x="9641" y="1"/>
                    <a:pt x="87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35;p51">
              <a:extLst>
                <a:ext uri="{FF2B5EF4-FFF2-40B4-BE49-F238E27FC236}">
                  <a16:creationId xmlns:a16="http://schemas.microsoft.com/office/drawing/2014/main" id="{0CAE7E9A-2A31-C246-0819-6FDE2DA57088}"/>
                </a:ext>
              </a:extLst>
            </p:cNvPr>
            <p:cNvSpPr/>
            <p:nvPr/>
          </p:nvSpPr>
          <p:spPr>
            <a:xfrm>
              <a:off x="7675240" y="2624963"/>
              <a:ext cx="464648" cy="411119"/>
            </a:xfrm>
            <a:custGeom>
              <a:avLst/>
              <a:gdLst/>
              <a:ahLst/>
              <a:cxnLst/>
              <a:rect l="l" t="t" r="r" b="b"/>
              <a:pathLst>
                <a:path w="16128" h="14270" extrusionOk="0">
                  <a:moveTo>
                    <a:pt x="6953" y="0"/>
                  </a:moveTo>
                  <a:lnTo>
                    <a:pt x="6953" y="0"/>
                  </a:lnTo>
                  <a:cubicBezTo>
                    <a:pt x="5595" y="646"/>
                    <a:pt x="4588" y="1993"/>
                    <a:pt x="4347" y="3482"/>
                  </a:cubicBezTo>
                  <a:cubicBezTo>
                    <a:pt x="4374" y="3282"/>
                    <a:pt x="4167" y="3134"/>
                    <a:pt x="3971" y="3134"/>
                  </a:cubicBezTo>
                  <a:cubicBezTo>
                    <a:pt x="3931" y="3134"/>
                    <a:pt x="3891" y="3140"/>
                    <a:pt x="3854" y="3153"/>
                  </a:cubicBezTo>
                  <a:cubicBezTo>
                    <a:pt x="3635" y="3241"/>
                    <a:pt x="3504" y="3471"/>
                    <a:pt x="3449" y="3701"/>
                  </a:cubicBezTo>
                  <a:cubicBezTo>
                    <a:pt x="3427" y="3273"/>
                    <a:pt x="3362" y="2857"/>
                    <a:pt x="3274" y="2441"/>
                  </a:cubicBezTo>
                  <a:cubicBezTo>
                    <a:pt x="3241" y="2299"/>
                    <a:pt x="3187" y="2135"/>
                    <a:pt x="3055" y="2081"/>
                  </a:cubicBezTo>
                  <a:cubicBezTo>
                    <a:pt x="3024" y="2069"/>
                    <a:pt x="2991" y="2064"/>
                    <a:pt x="2957" y="2064"/>
                  </a:cubicBezTo>
                  <a:cubicBezTo>
                    <a:pt x="2894" y="2064"/>
                    <a:pt x="2827" y="2081"/>
                    <a:pt x="2770" y="2102"/>
                  </a:cubicBezTo>
                  <a:cubicBezTo>
                    <a:pt x="1183" y="2573"/>
                    <a:pt x="471" y="4325"/>
                    <a:pt x="263" y="5835"/>
                  </a:cubicBezTo>
                  <a:cubicBezTo>
                    <a:pt x="0" y="7828"/>
                    <a:pt x="591" y="9952"/>
                    <a:pt x="1971" y="11441"/>
                  </a:cubicBezTo>
                  <a:cubicBezTo>
                    <a:pt x="3624" y="13226"/>
                    <a:pt x="6121" y="14003"/>
                    <a:pt x="8551" y="14212"/>
                  </a:cubicBezTo>
                  <a:cubicBezTo>
                    <a:pt x="8906" y="14243"/>
                    <a:pt x="9262" y="14269"/>
                    <a:pt x="9611" y="14269"/>
                  </a:cubicBezTo>
                  <a:cubicBezTo>
                    <a:pt x="10349" y="14269"/>
                    <a:pt x="11055" y="14153"/>
                    <a:pt x="11649" y="13730"/>
                  </a:cubicBezTo>
                  <a:cubicBezTo>
                    <a:pt x="11825" y="13609"/>
                    <a:pt x="11978" y="13467"/>
                    <a:pt x="12131" y="13292"/>
                  </a:cubicBezTo>
                  <a:cubicBezTo>
                    <a:pt x="12734" y="12602"/>
                    <a:pt x="13062" y="11715"/>
                    <a:pt x="13401" y="10872"/>
                  </a:cubicBezTo>
                  <a:cubicBezTo>
                    <a:pt x="14102" y="9175"/>
                    <a:pt x="14967" y="7565"/>
                    <a:pt x="16128" y="6153"/>
                  </a:cubicBezTo>
                  <a:lnTo>
                    <a:pt x="16128" y="6153"/>
                  </a:lnTo>
                  <a:cubicBezTo>
                    <a:pt x="15043" y="6898"/>
                    <a:pt x="14124" y="7894"/>
                    <a:pt x="13456" y="9022"/>
                  </a:cubicBezTo>
                  <a:cubicBezTo>
                    <a:pt x="13270" y="8803"/>
                    <a:pt x="13259" y="8496"/>
                    <a:pt x="13292" y="8212"/>
                  </a:cubicBezTo>
                  <a:cubicBezTo>
                    <a:pt x="13314" y="7927"/>
                    <a:pt x="13379" y="7631"/>
                    <a:pt x="13292" y="7358"/>
                  </a:cubicBezTo>
                  <a:cubicBezTo>
                    <a:pt x="13219" y="7132"/>
                    <a:pt x="13006" y="6936"/>
                    <a:pt x="12786" y="6936"/>
                  </a:cubicBezTo>
                  <a:cubicBezTo>
                    <a:pt x="12739" y="6936"/>
                    <a:pt x="12692" y="6944"/>
                    <a:pt x="12646" y="6964"/>
                  </a:cubicBezTo>
                  <a:cubicBezTo>
                    <a:pt x="12459" y="7035"/>
                    <a:pt x="12280" y="7256"/>
                    <a:pt x="12109" y="7256"/>
                  </a:cubicBezTo>
                  <a:cubicBezTo>
                    <a:pt x="12068" y="7256"/>
                    <a:pt x="12029" y="7244"/>
                    <a:pt x="11989" y="7215"/>
                  </a:cubicBezTo>
                  <a:cubicBezTo>
                    <a:pt x="12164" y="6569"/>
                    <a:pt x="12328" y="5923"/>
                    <a:pt x="12503" y="5278"/>
                  </a:cubicBezTo>
                  <a:cubicBezTo>
                    <a:pt x="12547" y="5113"/>
                    <a:pt x="12580" y="4905"/>
                    <a:pt x="12449" y="4784"/>
                  </a:cubicBezTo>
                  <a:cubicBezTo>
                    <a:pt x="12383" y="4726"/>
                    <a:pt x="12293" y="4707"/>
                    <a:pt x="12198" y="4707"/>
                  </a:cubicBezTo>
                  <a:cubicBezTo>
                    <a:pt x="12151" y="4707"/>
                    <a:pt x="12102" y="4711"/>
                    <a:pt x="12055" y="4719"/>
                  </a:cubicBezTo>
                  <a:cubicBezTo>
                    <a:pt x="11124" y="4861"/>
                    <a:pt x="10237" y="5365"/>
                    <a:pt x="9646" y="6110"/>
                  </a:cubicBezTo>
                  <a:cubicBezTo>
                    <a:pt x="9537" y="5278"/>
                    <a:pt x="9657" y="4424"/>
                    <a:pt x="9963" y="3646"/>
                  </a:cubicBezTo>
                  <a:lnTo>
                    <a:pt x="9963" y="3646"/>
                  </a:lnTo>
                  <a:cubicBezTo>
                    <a:pt x="9153" y="3843"/>
                    <a:pt x="8464" y="4511"/>
                    <a:pt x="8233" y="5321"/>
                  </a:cubicBezTo>
                  <a:cubicBezTo>
                    <a:pt x="7883" y="4599"/>
                    <a:pt x="7894" y="3755"/>
                    <a:pt x="8092" y="2989"/>
                  </a:cubicBezTo>
                  <a:cubicBezTo>
                    <a:pt x="8299" y="2212"/>
                    <a:pt x="8671" y="1500"/>
                    <a:pt x="9044" y="799"/>
                  </a:cubicBezTo>
                  <a:lnTo>
                    <a:pt x="9044" y="799"/>
                  </a:lnTo>
                  <a:cubicBezTo>
                    <a:pt x="7697" y="1347"/>
                    <a:pt x="6624" y="2507"/>
                    <a:pt x="6175" y="3887"/>
                  </a:cubicBezTo>
                  <a:cubicBezTo>
                    <a:pt x="5825" y="3295"/>
                    <a:pt x="5956" y="2540"/>
                    <a:pt x="6208" y="1905"/>
                  </a:cubicBezTo>
                  <a:cubicBezTo>
                    <a:pt x="6460" y="1270"/>
                    <a:pt x="6832" y="668"/>
                    <a:pt x="6953" y="0"/>
                  </a:cubicBezTo>
                  <a:close/>
                </a:path>
              </a:pathLst>
            </a:custGeom>
            <a:solidFill>
              <a:schemeClr val="dk1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436;p51">
              <a:extLst>
                <a:ext uri="{FF2B5EF4-FFF2-40B4-BE49-F238E27FC236}">
                  <a16:creationId xmlns:a16="http://schemas.microsoft.com/office/drawing/2014/main" id="{48874539-AF77-6DC4-7149-1DE73A2ECAF8}"/>
                </a:ext>
              </a:extLst>
            </p:cNvPr>
            <p:cNvSpPr/>
            <p:nvPr/>
          </p:nvSpPr>
          <p:spPr>
            <a:xfrm>
              <a:off x="7772071" y="2591197"/>
              <a:ext cx="495878" cy="444884"/>
            </a:xfrm>
            <a:custGeom>
              <a:avLst/>
              <a:gdLst/>
              <a:ahLst/>
              <a:cxnLst/>
              <a:rect l="l" t="t" r="r" b="b"/>
              <a:pathLst>
                <a:path w="17212" h="15442" extrusionOk="0">
                  <a:moveTo>
                    <a:pt x="15000" y="0"/>
                  </a:moveTo>
                  <a:cubicBezTo>
                    <a:pt x="15001" y="2"/>
                    <a:pt x="15001" y="4"/>
                    <a:pt x="15002" y="6"/>
                  </a:cubicBezTo>
                  <a:lnTo>
                    <a:pt x="15002" y="6"/>
                  </a:lnTo>
                  <a:cubicBezTo>
                    <a:pt x="15001" y="4"/>
                    <a:pt x="15001" y="2"/>
                    <a:pt x="15000" y="0"/>
                  </a:cubicBezTo>
                  <a:close/>
                  <a:moveTo>
                    <a:pt x="15002" y="6"/>
                  </a:moveTo>
                  <a:cubicBezTo>
                    <a:pt x="15219" y="814"/>
                    <a:pt x="15054" y="1699"/>
                    <a:pt x="14682" y="2442"/>
                  </a:cubicBezTo>
                  <a:cubicBezTo>
                    <a:pt x="14310" y="3197"/>
                    <a:pt x="13752" y="3844"/>
                    <a:pt x="13150" y="4424"/>
                  </a:cubicBezTo>
                  <a:cubicBezTo>
                    <a:pt x="12351" y="5223"/>
                    <a:pt x="11420" y="5847"/>
                    <a:pt x="10588" y="6603"/>
                  </a:cubicBezTo>
                  <a:cubicBezTo>
                    <a:pt x="9865" y="7260"/>
                    <a:pt x="9274" y="8080"/>
                    <a:pt x="8584" y="8781"/>
                  </a:cubicBezTo>
                  <a:cubicBezTo>
                    <a:pt x="7281" y="10084"/>
                    <a:pt x="6208" y="11672"/>
                    <a:pt x="4971" y="13084"/>
                  </a:cubicBezTo>
                  <a:cubicBezTo>
                    <a:pt x="4246" y="13911"/>
                    <a:pt x="3352" y="14240"/>
                    <a:pt x="2410" y="14240"/>
                  </a:cubicBezTo>
                  <a:cubicBezTo>
                    <a:pt x="1617" y="14240"/>
                    <a:pt x="791" y="14008"/>
                    <a:pt x="1" y="13642"/>
                  </a:cubicBezTo>
                  <a:lnTo>
                    <a:pt x="1" y="13642"/>
                  </a:lnTo>
                  <a:cubicBezTo>
                    <a:pt x="690" y="13971"/>
                    <a:pt x="1249" y="14486"/>
                    <a:pt x="2037" y="14749"/>
                  </a:cubicBezTo>
                  <a:cubicBezTo>
                    <a:pt x="3044" y="15099"/>
                    <a:pt x="4106" y="15296"/>
                    <a:pt x="5157" y="15384"/>
                  </a:cubicBezTo>
                  <a:cubicBezTo>
                    <a:pt x="5512" y="15415"/>
                    <a:pt x="5869" y="15441"/>
                    <a:pt x="6218" y="15441"/>
                  </a:cubicBezTo>
                  <a:cubicBezTo>
                    <a:pt x="6957" y="15441"/>
                    <a:pt x="7665" y="15325"/>
                    <a:pt x="8266" y="14902"/>
                  </a:cubicBezTo>
                  <a:cubicBezTo>
                    <a:pt x="8431" y="14781"/>
                    <a:pt x="8595" y="14639"/>
                    <a:pt x="8748" y="14464"/>
                  </a:cubicBezTo>
                  <a:cubicBezTo>
                    <a:pt x="9339" y="13774"/>
                    <a:pt x="9668" y="12887"/>
                    <a:pt x="10018" y="12044"/>
                  </a:cubicBezTo>
                  <a:cubicBezTo>
                    <a:pt x="10588" y="10654"/>
                    <a:pt x="11245" y="9274"/>
                    <a:pt x="12176" y="8092"/>
                  </a:cubicBezTo>
                  <a:cubicBezTo>
                    <a:pt x="13106" y="6909"/>
                    <a:pt x="14322" y="5913"/>
                    <a:pt x="15755" y="5431"/>
                  </a:cubicBezTo>
                  <a:cubicBezTo>
                    <a:pt x="16008" y="5355"/>
                    <a:pt x="16281" y="5278"/>
                    <a:pt x="16478" y="5092"/>
                  </a:cubicBezTo>
                  <a:cubicBezTo>
                    <a:pt x="17212" y="4391"/>
                    <a:pt x="16336" y="2596"/>
                    <a:pt x="16030" y="1851"/>
                  </a:cubicBezTo>
                  <a:cubicBezTo>
                    <a:pt x="15778" y="1250"/>
                    <a:pt x="15168" y="617"/>
                    <a:pt x="15002" y="6"/>
                  </a:cubicBezTo>
                  <a:close/>
                </a:path>
              </a:pathLst>
            </a:custGeom>
            <a:solidFill>
              <a:schemeClr val="dk1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437;p51">
              <a:extLst>
                <a:ext uri="{FF2B5EF4-FFF2-40B4-BE49-F238E27FC236}">
                  <a16:creationId xmlns:a16="http://schemas.microsoft.com/office/drawing/2014/main" id="{0F560104-2AFA-A022-BEAE-542B7F946B42}"/>
                </a:ext>
              </a:extLst>
            </p:cNvPr>
            <p:cNvSpPr/>
            <p:nvPr/>
          </p:nvSpPr>
          <p:spPr>
            <a:xfrm>
              <a:off x="7935769" y="2640405"/>
              <a:ext cx="18640" cy="7923"/>
            </a:xfrm>
            <a:custGeom>
              <a:avLst/>
              <a:gdLst/>
              <a:ahLst/>
              <a:cxnLst/>
              <a:rect l="l" t="t" r="r" b="b"/>
              <a:pathLst>
                <a:path w="647" h="275" extrusionOk="0">
                  <a:moveTo>
                    <a:pt x="647" y="0"/>
                  </a:moveTo>
                  <a:lnTo>
                    <a:pt x="647" y="0"/>
                  </a:lnTo>
                  <a:cubicBezTo>
                    <a:pt x="482" y="34"/>
                    <a:pt x="319" y="88"/>
                    <a:pt x="176" y="175"/>
                  </a:cubicBezTo>
                  <a:cubicBezTo>
                    <a:pt x="319" y="99"/>
                    <a:pt x="482" y="34"/>
                    <a:pt x="647" y="0"/>
                  </a:cubicBezTo>
                  <a:close/>
                  <a:moveTo>
                    <a:pt x="176" y="175"/>
                  </a:moveTo>
                  <a:cubicBezTo>
                    <a:pt x="110" y="197"/>
                    <a:pt x="56" y="231"/>
                    <a:pt x="1" y="263"/>
                  </a:cubicBezTo>
                  <a:lnTo>
                    <a:pt x="1" y="274"/>
                  </a:lnTo>
                  <a:cubicBezTo>
                    <a:pt x="56" y="241"/>
                    <a:pt x="110" y="209"/>
                    <a:pt x="176" y="175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438;p51">
              <a:extLst>
                <a:ext uri="{FF2B5EF4-FFF2-40B4-BE49-F238E27FC236}">
                  <a16:creationId xmlns:a16="http://schemas.microsoft.com/office/drawing/2014/main" id="{0AE55FE3-5953-7975-5E16-D0FBDC9F107F}"/>
                </a:ext>
              </a:extLst>
            </p:cNvPr>
            <p:cNvSpPr/>
            <p:nvPr/>
          </p:nvSpPr>
          <p:spPr>
            <a:xfrm>
              <a:off x="7958471" y="2724703"/>
              <a:ext cx="6597" cy="6252"/>
            </a:xfrm>
            <a:custGeom>
              <a:avLst/>
              <a:gdLst/>
              <a:ahLst/>
              <a:cxnLst/>
              <a:rect l="l" t="t" r="r" b="b"/>
              <a:pathLst>
                <a:path w="229" h="217" extrusionOk="0">
                  <a:moveTo>
                    <a:pt x="228" y="0"/>
                  </a:moveTo>
                  <a:lnTo>
                    <a:pt x="228" y="0"/>
                  </a:lnTo>
                  <a:cubicBezTo>
                    <a:pt x="152" y="66"/>
                    <a:pt x="77" y="141"/>
                    <a:pt x="1" y="217"/>
                  </a:cubicBezTo>
                  <a:lnTo>
                    <a:pt x="12" y="217"/>
                  </a:lnTo>
                  <a:cubicBezTo>
                    <a:pt x="77" y="141"/>
                    <a:pt x="152" y="66"/>
                    <a:pt x="228" y="0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439;p51">
              <a:extLst>
                <a:ext uri="{FF2B5EF4-FFF2-40B4-BE49-F238E27FC236}">
                  <a16:creationId xmlns:a16="http://schemas.microsoft.com/office/drawing/2014/main" id="{31C045BF-9904-2366-40E6-BA359CAFAD40}"/>
                </a:ext>
              </a:extLst>
            </p:cNvPr>
            <p:cNvSpPr/>
            <p:nvPr/>
          </p:nvSpPr>
          <p:spPr>
            <a:xfrm>
              <a:off x="7873655" y="2617703"/>
              <a:ext cx="11034" cy="15154"/>
            </a:xfrm>
            <a:custGeom>
              <a:avLst/>
              <a:gdLst/>
              <a:ahLst/>
              <a:cxnLst/>
              <a:rect l="l" t="t" r="r" b="b"/>
              <a:pathLst>
                <a:path w="383" h="526" extrusionOk="0">
                  <a:moveTo>
                    <a:pt x="383" y="0"/>
                  </a:moveTo>
                  <a:lnTo>
                    <a:pt x="383" y="0"/>
                  </a:lnTo>
                  <a:cubicBezTo>
                    <a:pt x="251" y="175"/>
                    <a:pt x="131" y="340"/>
                    <a:pt x="0" y="515"/>
                  </a:cubicBezTo>
                  <a:lnTo>
                    <a:pt x="0" y="526"/>
                  </a:lnTo>
                  <a:cubicBezTo>
                    <a:pt x="131" y="351"/>
                    <a:pt x="251" y="175"/>
                    <a:pt x="383" y="0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440;p51">
              <a:extLst>
                <a:ext uri="{FF2B5EF4-FFF2-40B4-BE49-F238E27FC236}">
                  <a16:creationId xmlns:a16="http://schemas.microsoft.com/office/drawing/2014/main" id="{AEA5CF69-BA4F-5033-20D2-E55B2E3334F7}"/>
                </a:ext>
              </a:extLst>
            </p:cNvPr>
            <p:cNvSpPr/>
            <p:nvPr/>
          </p:nvSpPr>
          <p:spPr>
            <a:xfrm>
              <a:off x="7772071" y="2690563"/>
              <a:ext cx="3832" cy="18640"/>
            </a:xfrm>
            <a:custGeom>
              <a:avLst/>
              <a:gdLst/>
              <a:ahLst/>
              <a:cxnLst/>
              <a:rect l="l" t="t" r="r" b="b"/>
              <a:pathLst>
                <a:path w="133" h="647" extrusionOk="0">
                  <a:moveTo>
                    <a:pt x="132" y="1"/>
                  </a:moveTo>
                  <a:lnTo>
                    <a:pt x="77" y="176"/>
                  </a:lnTo>
                  <a:lnTo>
                    <a:pt x="33" y="361"/>
                  </a:lnTo>
                  <a:lnTo>
                    <a:pt x="1" y="537"/>
                  </a:lnTo>
                  <a:lnTo>
                    <a:pt x="1" y="602"/>
                  </a:lnTo>
                  <a:lnTo>
                    <a:pt x="1" y="646"/>
                  </a:lnTo>
                  <a:cubicBezTo>
                    <a:pt x="11" y="602"/>
                    <a:pt x="11" y="570"/>
                    <a:pt x="11" y="537"/>
                  </a:cubicBezTo>
                  <a:lnTo>
                    <a:pt x="45" y="361"/>
                  </a:lnTo>
                  <a:lnTo>
                    <a:pt x="88" y="176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AE8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441;p51">
              <a:extLst>
                <a:ext uri="{FF2B5EF4-FFF2-40B4-BE49-F238E27FC236}">
                  <a16:creationId xmlns:a16="http://schemas.microsoft.com/office/drawing/2014/main" id="{367701FA-550C-B5A8-7C9F-6E76E125625C}"/>
                </a:ext>
              </a:extLst>
            </p:cNvPr>
            <p:cNvSpPr/>
            <p:nvPr/>
          </p:nvSpPr>
          <p:spPr>
            <a:xfrm>
              <a:off x="8036402" y="2762242"/>
              <a:ext cx="18150" cy="9392"/>
            </a:xfrm>
            <a:custGeom>
              <a:avLst/>
              <a:gdLst/>
              <a:ahLst/>
              <a:cxnLst/>
              <a:rect l="l" t="t" r="r" b="b"/>
              <a:pathLst>
                <a:path w="630" h="326" extrusionOk="0">
                  <a:moveTo>
                    <a:pt x="629" y="0"/>
                  </a:moveTo>
                  <a:cubicBezTo>
                    <a:pt x="413" y="99"/>
                    <a:pt x="206" y="207"/>
                    <a:pt x="1" y="315"/>
                  </a:cubicBezTo>
                  <a:lnTo>
                    <a:pt x="1" y="326"/>
                  </a:lnTo>
                  <a:cubicBezTo>
                    <a:pt x="206" y="207"/>
                    <a:pt x="413" y="99"/>
                    <a:pt x="629" y="0"/>
                  </a:cubicBezTo>
                  <a:close/>
                </a:path>
              </a:pathLst>
            </a:custGeom>
            <a:solidFill>
              <a:srgbClr val="AE8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8" name="Google Shape;442;p51">
              <a:extLst>
                <a:ext uri="{FF2B5EF4-FFF2-40B4-BE49-F238E27FC236}">
                  <a16:creationId xmlns:a16="http://schemas.microsoft.com/office/drawing/2014/main" id="{3B13A732-5CDC-CB32-B1A7-0D034DAC3344}"/>
                </a:ext>
              </a:extLst>
            </p:cNvPr>
            <p:cNvGrpSpPr/>
            <p:nvPr/>
          </p:nvGrpSpPr>
          <p:grpSpPr>
            <a:xfrm>
              <a:off x="7770803" y="2581431"/>
              <a:ext cx="452029" cy="388647"/>
              <a:chOff x="7770803" y="2581431"/>
              <a:chExt cx="452029" cy="388647"/>
            </a:xfrm>
          </p:grpSpPr>
          <p:sp>
            <p:nvSpPr>
              <p:cNvPr id="1397" name="Google Shape;443;p51">
                <a:extLst>
                  <a:ext uri="{FF2B5EF4-FFF2-40B4-BE49-F238E27FC236}">
                    <a16:creationId xmlns:a16="http://schemas.microsoft.com/office/drawing/2014/main" id="{CCBA82D6-DCD3-EEBB-E4C2-FB6E071CBF3A}"/>
                  </a:ext>
                </a:extLst>
              </p:cNvPr>
              <p:cNvSpPr/>
              <p:nvPr/>
            </p:nvSpPr>
            <p:spPr>
              <a:xfrm>
                <a:off x="7885640" y="2647982"/>
                <a:ext cx="50158" cy="146067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5070" extrusionOk="0">
                    <a:moveTo>
                      <a:pt x="1741" y="0"/>
                    </a:moveTo>
                    <a:cubicBezTo>
                      <a:pt x="1653" y="66"/>
                      <a:pt x="1577" y="121"/>
                      <a:pt x="1489" y="187"/>
                    </a:cubicBezTo>
                    <a:cubicBezTo>
                      <a:pt x="1237" y="406"/>
                      <a:pt x="1018" y="679"/>
                      <a:pt x="843" y="964"/>
                    </a:cubicBezTo>
                    <a:cubicBezTo>
                      <a:pt x="755" y="1106"/>
                      <a:pt x="679" y="1260"/>
                      <a:pt x="613" y="1413"/>
                    </a:cubicBezTo>
                    <a:lnTo>
                      <a:pt x="514" y="1642"/>
                    </a:lnTo>
                    <a:lnTo>
                      <a:pt x="460" y="1763"/>
                    </a:lnTo>
                    <a:cubicBezTo>
                      <a:pt x="449" y="1796"/>
                      <a:pt x="427" y="1839"/>
                      <a:pt x="416" y="1873"/>
                    </a:cubicBezTo>
                    <a:cubicBezTo>
                      <a:pt x="295" y="2190"/>
                      <a:pt x="186" y="2508"/>
                      <a:pt x="110" y="2836"/>
                    </a:cubicBezTo>
                    <a:cubicBezTo>
                      <a:pt x="33" y="3165"/>
                      <a:pt x="0" y="3504"/>
                      <a:pt x="0" y="3843"/>
                    </a:cubicBezTo>
                    <a:lnTo>
                      <a:pt x="0" y="3898"/>
                    </a:lnTo>
                    <a:lnTo>
                      <a:pt x="0" y="3963"/>
                    </a:lnTo>
                    <a:lnTo>
                      <a:pt x="11" y="4095"/>
                    </a:lnTo>
                    <a:lnTo>
                      <a:pt x="11" y="4150"/>
                    </a:lnTo>
                    <a:lnTo>
                      <a:pt x="22" y="4216"/>
                    </a:lnTo>
                    <a:cubicBezTo>
                      <a:pt x="22" y="4260"/>
                      <a:pt x="22" y="4303"/>
                      <a:pt x="33" y="4347"/>
                    </a:cubicBezTo>
                    <a:lnTo>
                      <a:pt x="55" y="4467"/>
                    </a:lnTo>
                    <a:lnTo>
                      <a:pt x="66" y="4533"/>
                    </a:lnTo>
                    <a:lnTo>
                      <a:pt x="66" y="4566"/>
                    </a:lnTo>
                    <a:lnTo>
                      <a:pt x="76" y="4588"/>
                    </a:lnTo>
                    <a:lnTo>
                      <a:pt x="98" y="4719"/>
                    </a:lnTo>
                    <a:cubicBezTo>
                      <a:pt x="110" y="4752"/>
                      <a:pt x="120" y="4796"/>
                      <a:pt x="132" y="4839"/>
                    </a:cubicBezTo>
                    <a:cubicBezTo>
                      <a:pt x="120" y="4796"/>
                      <a:pt x="120" y="4752"/>
                      <a:pt x="110" y="4719"/>
                    </a:cubicBezTo>
                    <a:lnTo>
                      <a:pt x="88" y="4588"/>
                    </a:lnTo>
                    <a:lnTo>
                      <a:pt x="76" y="4555"/>
                    </a:lnTo>
                    <a:lnTo>
                      <a:pt x="76" y="4533"/>
                    </a:lnTo>
                    <a:lnTo>
                      <a:pt x="66" y="4467"/>
                    </a:lnTo>
                    <a:lnTo>
                      <a:pt x="44" y="4347"/>
                    </a:lnTo>
                    <a:cubicBezTo>
                      <a:pt x="33" y="4303"/>
                      <a:pt x="33" y="4260"/>
                      <a:pt x="33" y="4216"/>
                    </a:cubicBezTo>
                    <a:lnTo>
                      <a:pt x="22" y="4150"/>
                    </a:lnTo>
                    <a:lnTo>
                      <a:pt x="22" y="4095"/>
                    </a:lnTo>
                    <a:lnTo>
                      <a:pt x="11" y="3963"/>
                    </a:lnTo>
                    <a:lnTo>
                      <a:pt x="11" y="3898"/>
                    </a:lnTo>
                    <a:lnTo>
                      <a:pt x="11" y="3843"/>
                    </a:lnTo>
                    <a:cubicBezTo>
                      <a:pt x="11" y="3504"/>
                      <a:pt x="44" y="3165"/>
                      <a:pt x="120" y="2836"/>
                    </a:cubicBezTo>
                    <a:cubicBezTo>
                      <a:pt x="197" y="2508"/>
                      <a:pt x="307" y="2190"/>
                      <a:pt x="427" y="1883"/>
                    </a:cubicBezTo>
                    <a:cubicBezTo>
                      <a:pt x="438" y="1839"/>
                      <a:pt x="460" y="1807"/>
                      <a:pt x="471" y="1763"/>
                    </a:cubicBezTo>
                    <a:lnTo>
                      <a:pt x="526" y="1642"/>
                    </a:lnTo>
                    <a:lnTo>
                      <a:pt x="624" y="1413"/>
                    </a:lnTo>
                    <a:cubicBezTo>
                      <a:pt x="690" y="1260"/>
                      <a:pt x="767" y="1117"/>
                      <a:pt x="854" y="964"/>
                    </a:cubicBezTo>
                    <a:cubicBezTo>
                      <a:pt x="1029" y="679"/>
                      <a:pt x="1237" y="416"/>
                      <a:pt x="1500" y="197"/>
                    </a:cubicBezTo>
                    <a:cubicBezTo>
                      <a:pt x="1577" y="131"/>
                      <a:pt x="1653" y="66"/>
                      <a:pt x="1741" y="11"/>
                    </a:cubicBezTo>
                    <a:lnTo>
                      <a:pt x="1741" y="0"/>
                    </a:lnTo>
                    <a:close/>
                    <a:moveTo>
                      <a:pt x="132" y="4839"/>
                    </a:moveTo>
                    <a:cubicBezTo>
                      <a:pt x="142" y="4916"/>
                      <a:pt x="164" y="4993"/>
                      <a:pt x="186" y="5070"/>
                    </a:cubicBezTo>
                    <a:lnTo>
                      <a:pt x="197" y="5070"/>
                    </a:lnTo>
                    <a:lnTo>
                      <a:pt x="132" y="483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444;p51">
                <a:extLst>
                  <a:ext uri="{FF2B5EF4-FFF2-40B4-BE49-F238E27FC236}">
                    <a16:creationId xmlns:a16="http://schemas.microsoft.com/office/drawing/2014/main" id="{90683BA1-0355-ECAA-70DD-CEB4A3094141}"/>
                  </a:ext>
                </a:extLst>
              </p:cNvPr>
              <p:cNvSpPr/>
              <p:nvPr/>
            </p:nvSpPr>
            <p:spPr>
              <a:xfrm>
                <a:off x="7931678" y="2730955"/>
                <a:ext cx="27168" cy="92422"/>
              </a:xfrm>
              <a:custGeom>
                <a:avLst/>
                <a:gdLst/>
                <a:ahLst/>
                <a:cxnLst/>
                <a:rect l="l" t="t" r="r" b="b"/>
                <a:pathLst>
                  <a:path w="943" h="3208" extrusionOk="0">
                    <a:moveTo>
                      <a:pt x="931" y="0"/>
                    </a:moveTo>
                    <a:lnTo>
                      <a:pt x="767" y="197"/>
                    </a:lnTo>
                    <a:cubicBezTo>
                      <a:pt x="646" y="339"/>
                      <a:pt x="548" y="504"/>
                      <a:pt x="461" y="667"/>
                    </a:cubicBezTo>
                    <a:cubicBezTo>
                      <a:pt x="274" y="996"/>
                      <a:pt x="154" y="1368"/>
                      <a:pt x="88" y="1740"/>
                    </a:cubicBezTo>
                    <a:cubicBezTo>
                      <a:pt x="23" y="2113"/>
                      <a:pt x="1" y="2496"/>
                      <a:pt x="11" y="2869"/>
                    </a:cubicBezTo>
                    <a:cubicBezTo>
                      <a:pt x="23" y="2978"/>
                      <a:pt x="23" y="3088"/>
                      <a:pt x="33" y="3197"/>
                    </a:cubicBezTo>
                    <a:cubicBezTo>
                      <a:pt x="42" y="3197"/>
                      <a:pt x="44" y="3203"/>
                      <a:pt x="44" y="3206"/>
                    </a:cubicBezTo>
                    <a:lnTo>
                      <a:pt x="44" y="3206"/>
                    </a:lnTo>
                    <a:cubicBezTo>
                      <a:pt x="33" y="3097"/>
                      <a:pt x="33" y="2978"/>
                      <a:pt x="23" y="2869"/>
                    </a:cubicBezTo>
                    <a:cubicBezTo>
                      <a:pt x="11" y="2496"/>
                      <a:pt x="33" y="2113"/>
                      <a:pt x="99" y="1740"/>
                    </a:cubicBezTo>
                    <a:cubicBezTo>
                      <a:pt x="176" y="1368"/>
                      <a:pt x="285" y="1007"/>
                      <a:pt x="471" y="667"/>
                    </a:cubicBezTo>
                    <a:cubicBezTo>
                      <a:pt x="559" y="504"/>
                      <a:pt x="658" y="350"/>
                      <a:pt x="778" y="197"/>
                    </a:cubicBezTo>
                    <a:lnTo>
                      <a:pt x="942" y="0"/>
                    </a:lnTo>
                    <a:close/>
                    <a:moveTo>
                      <a:pt x="44" y="3206"/>
                    </a:moveTo>
                    <a:cubicBezTo>
                      <a:pt x="44" y="3207"/>
                      <a:pt x="44" y="3207"/>
                      <a:pt x="45" y="3208"/>
                    </a:cubicBezTo>
                    <a:cubicBezTo>
                      <a:pt x="45" y="3208"/>
                      <a:pt x="45" y="3207"/>
                      <a:pt x="44" y="320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445;p51">
                <a:extLst>
                  <a:ext uri="{FF2B5EF4-FFF2-40B4-BE49-F238E27FC236}">
                    <a16:creationId xmlns:a16="http://schemas.microsoft.com/office/drawing/2014/main" id="{F447BFBD-18CE-3752-EBB1-E8D8F9BBC6C3}"/>
                  </a:ext>
                </a:extLst>
              </p:cNvPr>
              <p:cNvSpPr/>
              <p:nvPr/>
            </p:nvSpPr>
            <p:spPr>
              <a:xfrm>
                <a:off x="7835453" y="2632540"/>
                <a:ext cx="38231" cy="133765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4643" extrusionOk="0">
                    <a:moveTo>
                      <a:pt x="1326" y="0"/>
                    </a:moveTo>
                    <a:cubicBezTo>
                      <a:pt x="1293" y="54"/>
                      <a:pt x="1249" y="110"/>
                      <a:pt x="1205" y="164"/>
                    </a:cubicBezTo>
                    <a:cubicBezTo>
                      <a:pt x="1052" y="394"/>
                      <a:pt x="888" y="635"/>
                      <a:pt x="745" y="876"/>
                    </a:cubicBezTo>
                    <a:cubicBezTo>
                      <a:pt x="724" y="908"/>
                      <a:pt x="713" y="942"/>
                      <a:pt x="691" y="964"/>
                    </a:cubicBezTo>
                    <a:lnTo>
                      <a:pt x="636" y="1062"/>
                    </a:lnTo>
                    <a:cubicBezTo>
                      <a:pt x="604" y="1117"/>
                      <a:pt x="570" y="1182"/>
                      <a:pt x="538" y="1248"/>
                    </a:cubicBezTo>
                    <a:cubicBezTo>
                      <a:pt x="505" y="1302"/>
                      <a:pt x="472" y="1368"/>
                      <a:pt x="439" y="1434"/>
                    </a:cubicBezTo>
                    <a:lnTo>
                      <a:pt x="395" y="1533"/>
                    </a:lnTo>
                    <a:cubicBezTo>
                      <a:pt x="385" y="1565"/>
                      <a:pt x="373" y="1599"/>
                      <a:pt x="351" y="1631"/>
                    </a:cubicBezTo>
                    <a:lnTo>
                      <a:pt x="319" y="1719"/>
                    </a:lnTo>
                    <a:cubicBezTo>
                      <a:pt x="308" y="1740"/>
                      <a:pt x="297" y="1752"/>
                      <a:pt x="297" y="1774"/>
                    </a:cubicBezTo>
                    <a:lnTo>
                      <a:pt x="275" y="1818"/>
                    </a:lnTo>
                    <a:lnTo>
                      <a:pt x="231" y="1916"/>
                    </a:lnTo>
                    <a:lnTo>
                      <a:pt x="231" y="1949"/>
                    </a:lnTo>
                    <a:lnTo>
                      <a:pt x="220" y="1971"/>
                    </a:lnTo>
                    <a:lnTo>
                      <a:pt x="198" y="2015"/>
                    </a:lnTo>
                    <a:cubicBezTo>
                      <a:pt x="154" y="2156"/>
                      <a:pt x="110" y="2288"/>
                      <a:pt x="89" y="2431"/>
                    </a:cubicBezTo>
                    <a:cubicBezTo>
                      <a:pt x="23" y="2704"/>
                      <a:pt x="1" y="2989"/>
                      <a:pt x="12" y="3273"/>
                    </a:cubicBezTo>
                    <a:cubicBezTo>
                      <a:pt x="23" y="3547"/>
                      <a:pt x="56" y="3832"/>
                      <a:pt x="100" y="4105"/>
                    </a:cubicBezTo>
                    <a:cubicBezTo>
                      <a:pt x="122" y="4292"/>
                      <a:pt x="144" y="4467"/>
                      <a:pt x="166" y="4642"/>
                    </a:cubicBezTo>
                    <a:lnTo>
                      <a:pt x="176" y="4642"/>
                    </a:lnTo>
                    <a:cubicBezTo>
                      <a:pt x="154" y="4467"/>
                      <a:pt x="132" y="4292"/>
                      <a:pt x="110" y="4105"/>
                    </a:cubicBezTo>
                    <a:cubicBezTo>
                      <a:pt x="67" y="3832"/>
                      <a:pt x="34" y="3547"/>
                      <a:pt x="23" y="3263"/>
                    </a:cubicBezTo>
                    <a:cubicBezTo>
                      <a:pt x="23" y="2989"/>
                      <a:pt x="34" y="2704"/>
                      <a:pt x="100" y="2431"/>
                    </a:cubicBezTo>
                    <a:cubicBezTo>
                      <a:pt x="132" y="2288"/>
                      <a:pt x="166" y="2156"/>
                      <a:pt x="209" y="2025"/>
                    </a:cubicBezTo>
                    <a:lnTo>
                      <a:pt x="231" y="1971"/>
                    </a:lnTo>
                    <a:lnTo>
                      <a:pt x="242" y="1949"/>
                    </a:lnTo>
                    <a:lnTo>
                      <a:pt x="253" y="1927"/>
                    </a:lnTo>
                    <a:lnTo>
                      <a:pt x="286" y="1828"/>
                    </a:lnTo>
                    <a:lnTo>
                      <a:pt x="308" y="1774"/>
                    </a:lnTo>
                    <a:cubicBezTo>
                      <a:pt x="308" y="1762"/>
                      <a:pt x="319" y="1740"/>
                      <a:pt x="329" y="1730"/>
                    </a:cubicBezTo>
                    <a:lnTo>
                      <a:pt x="363" y="1631"/>
                    </a:lnTo>
                    <a:cubicBezTo>
                      <a:pt x="385" y="1599"/>
                      <a:pt x="395" y="1565"/>
                      <a:pt x="406" y="1533"/>
                    </a:cubicBezTo>
                    <a:lnTo>
                      <a:pt x="450" y="1434"/>
                    </a:lnTo>
                    <a:cubicBezTo>
                      <a:pt x="483" y="1380"/>
                      <a:pt x="516" y="1314"/>
                      <a:pt x="548" y="1248"/>
                    </a:cubicBezTo>
                    <a:cubicBezTo>
                      <a:pt x="582" y="1193"/>
                      <a:pt x="614" y="1127"/>
                      <a:pt x="647" y="1062"/>
                    </a:cubicBezTo>
                    <a:lnTo>
                      <a:pt x="702" y="974"/>
                    </a:lnTo>
                    <a:cubicBezTo>
                      <a:pt x="724" y="942"/>
                      <a:pt x="735" y="908"/>
                      <a:pt x="757" y="886"/>
                    </a:cubicBezTo>
                    <a:cubicBezTo>
                      <a:pt x="899" y="635"/>
                      <a:pt x="1052" y="405"/>
                      <a:pt x="1217" y="175"/>
                    </a:cubicBezTo>
                    <a:cubicBezTo>
                      <a:pt x="1249" y="120"/>
                      <a:pt x="1293" y="66"/>
                      <a:pt x="1326" y="11"/>
                    </a:cubicBezTo>
                    <a:lnTo>
                      <a:pt x="132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446;p51">
                <a:extLst>
                  <a:ext uri="{FF2B5EF4-FFF2-40B4-BE49-F238E27FC236}">
                    <a16:creationId xmlns:a16="http://schemas.microsoft.com/office/drawing/2014/main" id="{5B6E2FCD-EBE3-BAA8-5087-B82FF8110DB8}"/>
                  </a:ext>
                </a:extLst>
              </p:cNvPr>
              <p:cNvSpPr/>
              <p:nvPr/>
            </p:nvSpPr>
            <p:spPr>
              <a:xfrm>
                <a:off x="7770803" y="2707907"/>
                <a:ext cx="6021" cy="47652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654" extrusionOk="0">
                    <a:moveTo>
                      <a:pt x="45" y="0"/>
                    </a:moveTo>
                    <a:cubicBezTo>
                      <a:pt x="11" y="219"/>
                      <a:pt x="1" y="450"/>
                      <a:pt x="11" y="679"/>
                    </a:cubicBezTo>
                    <a:cubicBezTo>
                      <a:pt x="23" y="931"/>
                      <a:pt x="67" y="1172"/>
                      <a:pt x="121" y="1413"/>
                    </a:cubicBezTo>
                    <a:lnTo>
                      <a:pt x="132" y="1446"/>
                    </a:lnTo>
                    <a:lnTo>
                      <a:pt x="143" y="1446"/>
                    </a:lnTo>
                    <a:lnTo>
                      <a:pt x="132" y="1413"/>
                    </a:lnTo>
                    <a:cubicBezTo>
                      <a:pt x="77" y="1172"/>
                      <a:pt x="45" y="920"/>
                      <a:pt x="23" y="679"/>
                    </a:cubicBezTo>
                    <a:cubicBezTo>
                      <a:pt x="11" y="460"/>
                      <a:pt x="23" y="253"/>
                      <a:pt x="45" y="44"/>
                    </a:cubicBezTo>
                    <a:lnTo>
                      <a:pt x="45" y="0"/>
                    </a:lnTo>
                    <a:close/>
                    <a:moveTo>
                      <a:pt x="187" y="1610"/>
                    </a:moveTo>
                    <a:lnTo>
                      <a:pt x="198" y="1654"/>
                    </a:lnTo>
                    <a:lnTo>
                      <a:pt x="209" y="1654"/>
                    </a:lnTo>
                    <a:lnTo>
                      <a:pt x="198" y="161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447;p51">
                <a:extLst>
                  <a:ext uri="{FF2B5EF4-FFF2-40B4-BE49-F238E27FC236}">
                    <a16:creationId xmlns:a16="http://schemas.microsoft.com/office/drawing/2014/main" id="{08E5B0F2-4572-1FBD-894B-9527F25C415A}"/>
                  </a:ext>
                </a:extLst>
              </p:cNvPr>
              <p:cNvSpPr/>
              <p:nvPr/>
            </p:nvSpPr>
            <p:spPr>
              <a:xfrm>
                <a:off x="7799843" y="2718336"/>
                <a:ext cx="8528" cy="39124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358" extrusionOk="0">
                    <a:moveTo>
                      <a:pt x="295" y="0"/>
                    </a:moveTo>
                    <a:lnTo>
                      <a:pt x="295" y="0"/>
                    </a:lnTo>
                    <a:cubicBezTo>
                      <a:pt x="289" y="7"/>
                      <a:pt x="283" y="15"/>
                      <a:pt x="276" y="22"/>
                    </a:cubicBezTo>
                    <a:lnTo>
                      <a:pt x="276" y="22"/>
                    </a:lnTo>
                    <a:lnTo>
                      <a:pt x="295" y="0"/>
                    </a:lnTo>
                    <a:close/>
                    <a:moveTo>
                      <a:pt x="276" y="22"/>
                    </a:moveTo>
                    <a:lnTo>
                      <a:pt x="230" y="76"/>
                    </a:lnTo>
                    <a:lnTo>
                      <a:pt x="175" y="153"/>
                    </a:lnTo>
                    <a:lnTo>
                      <a:pt x="132" y="241"/>
                    </a:lnTo>
                    <a:lnTo>
                      <a:pt x="88" y="339"/>
                    </a:lnTo>
                    <a:cubicBezTo>
                      <a:pt x="44" y="460"/>
                      <a:pt x="11" y="591"/>
                      <a:pt x="11" y="723"/>
                    </a:cubicBezTo>
                    <a:cubicBezTo>
                      <a:pt x="0" y="854"/>
                      <a:pt x="11" y="985"/>
                      <a:pt x="44" y="1117"/>
                    </a:cubicBezTo>
                    <a:lnTo>
                      <a:pt x="76" y="1204"/>
                    </a:lnTo>
                    <a:lnTo>
                      <a:pt x="110" y="1303"/>
                    </a:lnTo>
                    <a:lnTo>
                      <a:pt x="142" y="1358"/>
                    </a:lnTo>
                    <a:cubicBezTo>
                      <a:pt x="110" y="1281"/>
                      <a:pt x="76" y="1193"/>
                      <a:pt x="55" y="1105"/>
                    </a:cubicBezTo>
                    <a:cubicBezTo>
                      <a:pt x="22" y="985"/>
                      <a:pt x="11" y="854"/>
                      <a:pt x="22" y="723"/>
                    </a:cubicBezTo>
                    <a:cubicBezTo>
                      <a:pt x="33" y="591"/>
                      <a:pt x="55" y="460"/>
                      <a:pt x="98" y="339"/>
                    </a:cubicBezTo>
                    <a:cubicBezTo>
                      <a:pt x="139" y="228"/>
                      <a:pt x="198" y="116"/>
                      <a:pt x="276" y="2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448;p51">
                <a:extLst>
                  <a:ext uri="{FF2B5EF4-FFF2-40B4-BE49-F238E27FC236}">
                    <a16:creationId xmlns:a16="http://schemas.microsoft.com/office/drawing/2014/main" id="{B16C4717-59DB-B44C-7CD5-D6F166B7EF4C}"/>
                  </a:ext>
                </a:extLst>
              </p:cNvPr>
              <p:cNvSpPr/>
              <p:nvPr/>
            </p:nvSpPr>
            <p:spPr>
              <a:xfrm>
                <a:off x="7960373" y="2771318"/>
                <a:ext cx="76058" cy="82051"/>
              </a:xfrm>
              <a:custGeom>
                <a:avLst/>
                <a:gdLst/>
                <a:ahLst/>
                <a:cxnLst/>
                <a:rect l="l" t="t" r="r" b="b"/>
                <a:pathLst>
                  <a:path w="2640" h="2848" extrusionOk="0">
                    <a:moveTo>
                      <a:pt x="2640" y="0"/>
                    </a:moveTo>
                    <a:cubicBezTo>
                      <a:pt x="2628" y="11"/>
                      <a:pt x="2618" y="11"/>
                      <a:pt x="2618" y="22"/>
                    </a:cubicBezTo>
                    <a:cubicBezTo>
                      <a:pt x="2628" y="22"/>
                      <a:pt x="2628" y="11"/>
                      <a:pt x="2640" y="11"/>
                    </a:cubicBezTo>
                    <a:lnTo>
                      <a:pt x="2640" y="0"/>
                    </a:lnTo>
                    <a:close/>
                    <a:moveTo>
                      <a:pt x="2611" y="26"/>
                    </a:moveTo>
                    <a:cubicBezTo>
                      <a:pt x="2395" y="145"/>
                      <a:pt x="2188" y="275"/>
                      <a:pt x="1993" y="416"/>
                    </a:cubicBezTo>
                    <a:cubicBezTo>
                      <a:pt x="1589" y="701"/>
                      <a:pt x="1205" y="1030"/>
                      <a:pt x="877" y="1390"/>
                    </a:cubicBezTo>
                    <a:cubicBezTo>
                      <a:pt x="548" y="1763"/>
                      <a:pt x="275" y="2179"/>
                      <a:pt x="78" y="2628"/>
                    </a:cubicBezTo>
                    <a:cubicBezTo>
                      <a:pt x="44" y="2704"/>
                      <a:pt x="23" y="2770"/>
                      <a:pt x="1" y="2836"/>
                    </a:cubicBezTo>
                    <a:lnTo>
                      <a:pt x="1" y="2847"/>
                    </a:lnTo>
                    <a:cubicBezTo>
                      <a:pt x="34" y="2781"/>
                      <a:pt x="56" y="2704"/>
                      <a:pt x="88" y="2639"/>
                    </a:cubicBezTo>
                    <a:cubicBezTo>
                      <a:pt x="285" y="2179"/>
                      <a:pt x="559" y="1774"/>
                      <a:pt x="888" y="1402"/>
                    </a:cubicBezTo>
                    <a:cubicBezTo>
                      <a:pt x="1216" y="1030"/>
                      <a:pt x="1589" y="712"/>
                      <a:pt x="1993" y="427"/>
                    </a:cubicBezTo>
                    <a:cubicBezTo>
                      <a:pt x="2188" y="275"/>
                      <a:pt x="2395" y="145"/>
                      <a:pt x="2611" y="2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449;p51">
                <a:extLst>
                  <a:ext uri="{FF2B5EF4-FFF2-40B4-BE49-F238E27FC236}">
                    <a16:creationId xmlns:a16="http://schemas.microsoft.com/office/drawing/2014/main" id="{D3F53A3A-70A5-EB90-1FC3-F2B3197BC4F2}"/>
                  </a:ext>
                </a:extLst>
              </p:cNvPr>
              <p:cNvSpPr/>
              <p:nvPr/>
            </p:nvSpPr>
            <p:spPr>
              <a:xfrm>
                <a:off x="7991286" y="2619575"/>
                <a:ext cx="74474" cy="4987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731" extrusionOk="0">
                    <a:moveTo>
                      <a:pt x="2584" y="1"/>
                    </a:moveTo>
                    <a:lnTo>
                      <a:pt x="2365" y="56"/>
                    </a:lnTo>
                    <a:lnTo>
                      <a:pt x="2147" y="132"/>
                    </a:lnTo>
                    <a:cubicBezTo>
                      <a:pt x="1862" y="231"/>
                      <a:pt x="1589" y="362"/>
                      <a:pt x="1336" y="516"/>
                    </a:cubicBezTo>
                    <a:cubicBezTo>
                      <a:pt x="1074" y="680"/>
                      <a:pt x="833" y="855"/>
                      <a:pt x="603" y="1052"/>
                    </a:cubicBezTo>
                    <a:lnTo>
                      <a:pt x="439" y="1216"/>
                    </a:lnTo>
                    <a:lnTo>
                      <a:pt x="285" y="1380"/>
                    </a:lnTo>
                    <a:lnTo>
                      <a:pt x="450" y="1216"/>
                    </a:lnTo>
                    <a:lnTo>
                      <a:pt x="614" y="1063"/>
                    </a:lnTo>
                    <a:cubicBezTo>
                      <a:pt x="844" y="866"/>
                      <a:pt x="1085" y="691"/>
                      <a:pt x="1336" y="526"/>
                    </a:cubicBezTo>
                    <a:cubicBezTo>
                      <a:pt x="1599" y="373"/>
                      <a:pt x="1873" y="242"/>
                      <a:pt x="2158" y="143"/>
                    </a:cubicBezTo>
                    <a:lnTo>
                      <a:pt x="2365" y="66"/>
                    </a:lnTo>
                    <a:lnTo>
                      <a:pt x="2584" y="1"/>
                    </a:lnTo>
                    <a:close/>
                    <a:moveTo>
                      <a:pt x="285" y="1380"/>
                    </a:moveTo>
                    <a:lnTo>
                      <a:pt x="132" y="1545"/>
                    </a:lnTo>
                    <a:lnTo>
                      <a:pt x="1" y="1731"/>
                    </a:lnTo>
                    <a:lnTo>
                      <a:pt x="143" y="1555"/>
                    </a:lnTo>
                    <a:lnTo>
                      <a:pt x="285" y="138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450;p51">
                <a:extLst>
                  <a:ext uri="{FF2B5EF4-FFF2-40B4-BE49-F238E27FC236}">
                    <a16:creationId xmlns:a16="http://schemas.microsoft.com/office/drawing/2014/main" id="{1594A96E-1B90-70B8-08DF-6CA5D4D067E5}"/>
                  </a:ext>
                </a:extLst>
              </p:cNvPr>
              <p:cNvSpPr/>
              <p:nvPr/>
            </p:nvSpPr>
            <p:spPr>
              <a:xfrm>
                <a:off x="7924101" y="2581431"/>
                <a:ext cx="44511" cy="26822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931" extrusionOk="0">
                    <a:moveTo>
                      <a:pt x="1544" y="0"/>
                    </a:moveTo>
                    <a:lnTo>
                      <a:pt x="1424" y="22"/>
                    </a:lnTo>
                    <a:lnTo>
                      <a:pt x="1315" y="44"/>
                    </a:lnTo>
                    <a:lnTo>
                      <a:pt x="1205" y="77"/>
                    </a:lnTo>
                    <a:lnTo>
                      <a:pt x="1096" y="120"/>
                    </a:lnTo>
                    <a:cubicBezTo>
                      <a:pt x="953" y="176"/>
                      <a:pt x="822" y="241"/>
                      <a:pt x="690" y="329"/>
                    </a:cubicBezTo>
                    <a:cubicBezTo>
                      <a:pt x="559" y="405"/>
                      <a:pt x="428" y="493"/>
                      <a:pt x="318" y="602"/>
                    </a:cubicBezTo>
                    <a:cubicBezTo>
                      <a:pt x="439" y="504"/>
                      <a:pt x="559" y="416"/>
                      <a:pt x="690" y="339"/>
                    </a:cubicBezTo>
                    <a:cubicBezTo>
                      <a:pt x="822" y="252"/>
                      <a:pt x="964" y="186"/>
                      <a:pt x="1106" y="132"/>
                    </a:cubicBezTo>
                    <a:lnTo>
                      <a:pt x="1216" y="88"/>
                    </a:lnTo>
                    <a:lnTo>
                      <a:pt x="1315" y="55"/>
                    </a:lnTo>
                    <a:lnTo>
                      <a:pt x="1435" y="22"/>
                    </a:lnTo>
                    <a:lnTo>
                      <a:pt x="1544" y="0"/>
                    </a:lnTo>
                    <a:close/>
                    <a:moveTo>
                      <a:pt x="318" y="602"/>
                    </a:moveTo>
                    <a:cubicBezTo>
                      <a:pt x="198" y="701"/>
                      <a:pt x="99" y="811"/>
                      <a:pt x="1" y="931"/>
                    </a:cubicBezTo>
                    <a:cubicBezTo>
                      <a:pt x="99" y="821"/>
                      <a:pt x="209" y="701"/>
                      <a:pt x="318" y="60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451;p51">
                <a:extLst>
                  <a:ext uri="{FF2B5EF4-FFF2-40B4-BE49-F238E27FC236}">
                    <a16:creationId xmlns:a16="http://schemas.microsoft.com/office/drawing/2014/main" id="{A08A288A-4383-7B7F-8A2A-B141FF9BCF40}"/>
                  </a:ext>
                </a:extLst>
              </p:cNvPr>
              <p:cNvSpPr/>
              <p:nvPr/>
            </p:nvSpPr>
            <p:spPr>
              <a:xfrm>
                <a:off x="7995406" y="2672586"/>
                <a:ext cx="227426" cy="297492"/>
              </a:xfrm>
              <a:custGeom>
                <a:avLst/>
                <a:gdLst/>
                <a:ahLst/>
                <a:cxnLst/>
                <a:rect l="l" t="t" r="r" b="b"/>
                <a:pathLst>
                  <a:path w="7894" h="10326" extrusionOk="0">
                    <a:moveTo>
                      <a:pt x="7894" y="0"/>
                    </a:moveTo>
                    <a:cubicBezTo>
                      <a:pt x="7861" y="154"/>
                      <a:pt x="7818" y="307"/>
                      <a:pt x="7774" y="460"/>
                    </a:cubicBezTo>
                    <a:cubicBezTo>
                      <a:pt x="7828" y="307"/>
                      <a:pt x="7861" y="154"/>
                      <a:pt x="7894" y="0"/>
                    </a:cubicBezTo>
                    <a:close/>
                    <a:moveTo>
                      <a:pt x="7752" y="515"/>
                    </a:moveTo>
                    <a:cubicBezTo>
                      <a:pt x="7741" y="537"/>
                      <a:pt x="7741" y="548"/>
                      <a:pt x="7730" y="569"/>
                    </a:cubicBezTo>
                    <a:cubicBezTo>
                      <a:pt x="7741" y="548"/>
                      <a:pt x="7752" y="537"/>
                      <a:pt x="7752" y="515"/>
                    </a:cubicBezTo>
                    <a:close/>
                    <a:moveTo>
                      <a:pt x="7686" y="679"/>
                    </a:moveTo>
                    <a:lnTo>
                      <a:pt x="7631" y="788"/>
                    </a:lnTo>
                    <a:cubicBezTo>
                      <a:pt x="7631" y="810"/>
                      <a:pt x="7621" y="822"/>
                      <a:pt x="7609" y="844"/>
                    </a:cubicBezTo>
                    <a:lnTo>
                      <a:pt x="7587" y="898"/>
                    </a:lnTo>
                    <a:lnTo>
                      <a:pt x="7621" y="844"/>
                    </a:lnTo>
                    <a:cubicBezTo>
                      <a:pt x="7621" y="832"/>
                      <a:pt x="7631" y="810"/>
                      <a:pt x="7642" y="788"/>
                    </a:cubicBezTo>
                    <a:lnTo>
                      <a:pt x="7686" y="679"/>
                    </a:lnTo>
                    <a:close/>
                    <a:moveTo>
                      <a:pt x="7587" y="898"/>
                    </a:moveTo>
                    <a:lnTo>
                      <a:pt x="7587" y="898"/>
                    </a:lnTo>
                    <a:cubicBezTo>
                      <a:pt x="7511" y="1041"/>
                      <a:pt x="7434" y="1172"/>
                      <a:pt x="7346" y="1303"/>
                    </a:cubicBezTo>
                    <a:lnTo>
                      <a:pt x="7281" y="1402"/>
                    </a:lnTo>
                    <a:lnTo>
                      <a:pt x="7259" y="1435"/>
                    </a:lnTo>
                    <a:lnTo>
                      <a:pt x="7248" y="1457"/>
                    </a:lnTo>
                    <a:lnTo>
                      <a:pt x="7248" y="1457"/>
                    </a:lnTo>
                    <a:lnTo>
                      <a:pt x="7270" y="1435"/>
                    </a:lnTo>
                    <a:lnTo>
                      <a:pt x="7281" y="1413"/>
                    </a:lnTo>
                    <a:lnTo>
                      <a:pt x="7358" y="1314"/>
                    </a:lnTo>
                    <a:cubicBezTo>
                      <a:pt x="7434" y="1183"/>
                      <a:pt x="7522" y="1041"/>
                      <a:pt x="7587" y="898"/>
                    </a:cubicBezTo>
                    <a:close/>
                    <a:moveTo>
                      <a:pt x="7248" y="1457"/>
                    </a:moveTo>
                    <a:lnTo>
                      <a:pt x="7215" y="1500"/>
                    </a:lnTo>
                    <a:cubicBezTo>
                      <a:pt x="7161" y="1566"/>
                      <a:pt x="7117" y="1632"/>
                      <a:pt x="7062" y="1698"/>
                    </a:cubicBezTo>
                    <a:cubicBezTo>
                      <a:pt x="6964" y="1818"/>
                      <a:pt x="6865" y="1938"/>
                      <a:pt x="6755" y="2048"/>
                    </a:cubicBezTo>
                    <a:lnTo>
                      <a:pt x="6711" y="2092"/>
                    </a:lnTo>
                    <a:lnTo>
                      <a:pt x="6668" y="2136"/>
                    </a:lnTo>
                    <a:lnTo>
                      <a:pt x="6580" y="2223"/>
                    </a:lnTo>
                    <a:lnTo>
                      <a:pt x="6416" y="2387"/>
                    </a:lnTo>
                    <a:cubicBezTo>
                      <a:pt x="6482" y="2333"/>
                      <a:pt x="6536" y="2277"/>
                      <a:pt x="6591" y="2223"/>
                    </a:cubicBezTo>
                    <a:lnTo>
                      <a:pt x="6679" y="2146"/>
                    </a:lnTo>
                    <a:lnTo>
                      <a:pt x="6723" y="2102"/>
                    </a:lnTo>
                    <a:lnTo>
                      <a:pt x="6755" y="2058"/>
                    </a:lnTo>
                    <a:cubicBezTo>
                      <a:pt x="6865" y="1938"/>
                      <a:pt x="6974" y="1818"/>
                      <a:pt x="7073" y="1698"/>
                    </a:cubicBezTo>
                    <a:cubicBezTo>
                      <a:pt x="7117" y="1632"/>
                      <a:pt x="7171" y="1577"/>
                      <a:pt x="7215" y="1511"/>
                    </a:cubicBezTo>
                    <a:lnTo>
                      <a:pt x="7248" y="1457"/>
                    </a:lnTo>
                    <a:close/>
                    <a:moveTo>
                      <a:pt x="6416" y="2387"/>
                    </a:moveTo>
                    <a:lnTo>
                      <a:pt x="6416" y="2387"/>
                    </a:lnTo>
                    <a:cubicBezTo>
                      <a:pt x="6295" y="2496"/>
                      <a:pt x="6175" y="2595"/>
                      <a:pt x="6054" y="2693"/>
                    </a:cubicBezTo>
                    <a:cubicBezTo>
                      <a:pt x="5573" y="3109"/>
                      <a:pt x="5059" y="3482"/>
                      <a:pt x="4577" y="3909"/>
                    </a:cubicBezTo>
                    <a:cubicBezTo>
                      <a:pt x="4456" y="4007"/>
                      <a:pt x="4336" y="4117"/>
                      <a:pt x="4227" y="4216"/>
                    </a:cubicBezTo>
                    <a:lnTo>
                      <a:pt x="4183" y="4260"/>
                    </a:lnTo>
                    <a:lnTo>
                      <a:pt x="4139" y="4303"/>
                    </a:lnTo>
                    <a:lnTo>
                      <a:pt x="4051" y="4380"/>
                    </a:lnTo>
                    <a:lnTo>
                      <a:pt x="3964" y="4467"/>
                    </a:lnTo>
                    <a:cubicBezTo>
                      <a:pt x="3930" y="4489"/>
                      <a:pt x="3909" y="4522"/>
                      <a:pt x="3876" y="4544"/>
                    </a:cubicBezTo>
                    <a:cubicBezTo>
                      <a:pt x="3767" y="4664"/>
                      <a:pt x="3657" y="4774"/>
                      <a:pt x="3548" y="4895"/>
                    </a:cubicBezTo>
                    <a:lnTo>
                      <a:pt x="3383" y="5058"/>
                    </a:lnTo>
                    <a:lnTo>
                      <a:pt x="3219" y="5234"/>
                    </a:lnTo>
                    <a:cubicBezTo>
                      <a:pt x="2792" y="5715"/>
                      <a:pt x="2398" y="6208"/>
                      <a:pt x="2037" y="6734"/>
                    </a:cubicBezTo>
                    <a:lnTo>
                      <a:pt x="1971" y="6832"/>
                    </a:lnTo>
                    <a:lnTo>
                      <a:pt x="1905" y="6931"/>
                    </a:lnTo>
                    <a:lnTo>
                      <a:pt x="1774" y="7128"/>
                    </a:lnTo>
                    <a:lnTo>
                      <a:pt x="1653" y="7336"/>
                    </a:lnTo>
                    <a:lnTo>
                      <a:pt x="1785" y="7139"/>
                    </a:lnTo>
                    <a:lnTo>
                      <a:pt x="1916" y="6942"/>
                    </a:lnTo>
                    <a:lnTo>
                      <a:pt x="1982" y="6843"/>
                    </a:lnTo>
                    <a:lnTo>
                      <a:pt x="2047" y="6744"/>
                    </a:lnTo>
                    <a:cubicBezTo>
                      <a:pt x="2409" y="6219"/>
                      <a:pt x="2803" y="5715"/>
                      <a:pt x="3230" y="5245"/>
                    </a:cubicBezTo>
                    <a:lnTo>
                      <a:pt x="3394" y="5070"/>
                    </a:lnTo>
                    <a:lnTo>
                      <a:pt x="3558" y="4895"/>
                    </a:lnTo>
                    <a:cubicBezTo>
                      <a:pt x="3657" y="4785"/>
                      <a:pt x="3777" y="4676"/>
                      <a:pt x="3887" y="4555"/>
                    </a:cubicBezTo>
                    <a:cubicBezTo>
                      <a:pt x="3920" y="4533"/>
                      <a:pt x="3942" y="4500"/>
                      <a:pt x="3974" y="4479"/>
                    </a:cubicBezTo>
                    <a:lnTo>
                      <a:pt x="4062" y="4391"/>
                    </a:lnTo>
                    <a:lnTo>
                      <a:pt x="4149" y="4314"/>
                    </a:lnTo>
                    <a:lnTo>
                      <a:pt x="4183" y="4270"/>
                    </a:lnTo>
                    <a:cubicBezTo>
                      <a:pt x="4205" y="4260"/>
                      <a:pt x="4215" y="4248"/>
                      <a:pt x="4227" y="4226"/>
                    </a:cubicBezTo>
                    <a:cubicBezTo>
                      <a:pt x="4347" y="4128"/>
                      <a:pt x="4467" y="4019"/>
                      <a:pt x="4587" y="3909"/>
                    </a:cubicBezTo>
                    <a:cubicBezTo>
                      <a:pt x="5069" y="3493"/>
                      <a:pt x="5573" y="3121"/>
                      <a:pt x="6066" y="2705"/>
                    </a:cubicBezTo>
                    <a:cubicBezTo>
                      <a:pt x="6186" y="2606"/>
                      <a:pt x="6307" y="2496"/>
                      <a:pt x="6416" y="2387"/>
                    </a:cubicBezTo>
                    <a:close/>
                    <a:moveTo>
                      <a:pt x="1653" y="7336"/>
                    </a:moveTo>
                    <a:lnTo>
                      <a:pt x="1587" y="7435"/>
                    </a:lnTo>
                    <a:lnTo>
                      <a:pt x="1522" y="7533"/>
                    </a:lnTo>
                    <a:lnTo>
                      <a:pt x="1402" y="7741"/>
                    </a:lnTo>
                    <a:cubicBezTo>
                      <a:pt x="1380" y="7774"/>
                      <a:pt x="1358" y="7807"/>
                      <a:pt x="1347" y="7839"/>
                    </a:cubicBezTo>
                    <a:lnTo>
                      <a:pt x="1281" y="7949"/>
                    </a:lnTo>
                    <a:lnTo>
                      <a:pt x="1227" y="8048"/>
                    </a:lnTo>
                    <a:lnTo>
                      <a:pt x="1193" y="8102"/>
                    </a:lnTo>
                    <a:lnTo>
                      <a:pt x="1171" y="8157"/>
                    </a:lnTo>
                    <a:lnTo>
                      <a:pt x="1062" y="8365"/>
                    </a:lnTo>
                    <a:cubicBezTo>
                      <a:pt x="767" y="8934"/>
                      <a:pt x="504" y="9515"/>
                      <a:pt x="176" y="10051"/>
                    </a:cubicBezTo>
                    <a:cubicBezTo>
                      <a:pt x="120" y="10150"/>
                      <a:pt x="66" y="10238"/>
                      <a:pt x="0" y="10325"/>
                    </a:cubicBezTo>
                    <a:lnTo>
                      <a:pt x="11" y="10325"/>
                    </a:lnTo>
                    <a:cubicBezTo>
                      <a:pt x="66" y="10238"/>
                      <a:pt x="132" y="10150"/>
                      <a:pt x="186" y="10062"/>
                    </a:cubicBezTo>
                    <a:cubicBezTo>
                      <a:pt x="514" y="9515"/>
                      <a:pt x="777" y="8934"/>
                      <a:pt x="1062" y="8376"/>
                    </a:cubicBezTo>
                    <a:lnTo>
                      <a:pt x="1183" y="8157"/>
                    </a:lnTo>
                    <a:lnTo>
                      <a:pt x="1205" y="8113"/>
                    </a:lnTo>
                    <a:lnTo>
                      <a:pt x="1237" y="8058"/>
                    </a:lnTo>
                    <a:lnTo>
                      <a:pt x="1292" y="7949"/>
                    </a:lnTo>
                    <a:lnTo>
                      <a:pt x="1347" y="7851"/>
                    </a:lnTo>
                    <a:cubicBezTo>
                      <a:pt x="1368" y="7817"/>
                      <a:pt x="1390" y="7785"/>
                      <a:pt x="1412" y="7741"/>
                    </a:cubicBezTo>
                    <a:lnTo>
                      <a:pt x="1533" y="7544"/>
                    </a:lnTo>
                    <a:cubicBezTo>
                      <a:pt x="1555" y="7511"/>
                      <a:pt x="1577" y="7478"/>
                      <a:pt x="1599" y="7435"/>
                    </a:cubicBezTo>
                    <a:lnTo>
                      <a:pt x="1653" y="733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59" name="Google Shape;452;p51">
              <a:extLst>
                <a:ext uri="{FF2B5EF4-FFF2-40B4-BE49-F238E27FC236}">
                  <a16:creationId xmlns:a16="http://schemas.microsoft.com/office/drawing/2014/main" id="{CCC4110C-0190-33B0-27A3-A4364C6E5055}"/>
                </a:ext>
              </a:extLst>
            </p:cNvPr>
            <p:cNvSpPr/>
            <p:nvPr/>
          </p:nvSpPr>
          <p:spPr>
            <a:xfrm>
              <a:off x="5543559" y="3845354"/>
              <a:ext cx="245115" cy="107087"/>
            </a:xfrm>
            <a:custGeom>
              <a:avLst/>
              <a:gdLst/>
              <a:ahLst/>
              <a:cxnLst/>
              <a:rect l="l" t="t" r="r" b="b"/>
              <a:pathLst>
                <a:path w="8508" h="3717" extrusionOk="0">
                  <a:moveTo>
                    <a:pt x="7829" y="0"/>
                  </a:moveTo>
                  <a:cubicBezTo>
                    <a:pt x="7617" y="224"/>
                    <a:pt x="7197" y="286"/>
                    <a:pt x="6768" y="286"/>
                  </a:cubicBezTo>
                  <a:cubicBezTo>
                    <a:pt x="6376" y="286"/>
                    <a:pt x="5976" y="235"/>
                    <a:pt x="5715" y="209"/>
                  </a:cubicBezTo>
                  <a:lnTo>
                    <a:pt x="5715" y="209"/>
                  </a:lnTo>
                  <a:cubicBezTo>
                    <a:pt x="5924" y="231"/>
                    <a:pt x="5496" y="1095"/>
                    <a:pt x="5442" y="1161"/>
                  </a:cubicBezTo>
                  <a:cubicBezTo>
                    <a:pt x="5212" y="1467"/>
                    <a:pt x="5092" y="1489"/>
                    <a:pt x="4720" y="1577"/>
                  </a:cubicBezTo>
                  <a:cubicBezTo>
                    <a:pt x="3745" y="1818"/>
                    <a:pt x="2737" y="1961"/>
                    <a:pt x="1752" y="2146"/>
                  </a:cubicBezTo>
                  <a:cubicBezTo>
                    <a:pt x="1632" y="2168"/>
                    <a:pt x="1501" y="2190"/>
                    <a:pt x="1369" y="2223"/>
                  </a:cubicBezTo>
                  <a:cubicBezTo>
                    <a:pt x="1095" y="2278"/>
                    <a:pt x="832" y="2365"/>
                    <a:pt x="603" y="2518"/>
                  </a:cubicBezTo>
                  <a:cubicBezTo>
                    <a:pt x="263" y="2727"/>
                    <a:pt x="0" y="3121"/>
                    <a:pt x="66" y="3526"/>
                  </a:cubicBezTo>
                  <a:cubicBezTo>
                    <a:pt x="1183" y="3652"/>
                    <a:pt x="2308" y="3716"/>
                    <a:pt x="3434" y="3716"/>
                  </a:cubicBezTo>
                  <a:cubicBezTo>
                    <a:pt x="5134" y="3716"/>
                    <a:pt x="6835" y="3571"/>
                    <a:pt x="8508" y="3274"/>
                  </a:cubicBezTo>
                  <a:cubicBezTo>
                    <a:pt x="8299" y="2223"/>
                    <a:pt x="8223" y="1008"/>
                    <a:pt x="7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453;p51">
              <a:extLst>
                <a:ext uri="{FF2B5EF4-FFF2-40B4-BE49-F238E27FC236}">
                  <a16:creationId xmlns:a16="http://schemas.microsoft.com/office/drawing/2014/main" id="{49FA8CD9-2C68-C435-84B2-6107466B510C}"/>
                </a:ext>
              </a:extLst>
            </p:cNvPr>
            <p:cNvSpPr/>
            <p:nvPr/>
          </p:nvSpPr>
          <p:spPr>
            <a:xfrm>
              <a:off x="5545778" y="3922306"/>
              <a:ext cx="245087" cy="29213"/>
            </a:xfrm>
            <a:custGeom>
              <a:avLst/>
              <a:gdLst/>
              <a:ahLst/>
              <a:cxnLst/>
              <a:rect l="l" t="t" r="r" b="b"/>
              <a:pathLst>
                <a:path w="8507" h="1014" extrusionOk="0">
                  <a:moveTo>
                    <a:pt x="8343" y="1"/>
                  </a:moveTo>
                  <a:lnTo>
                    <a:pt x="8343" y="1"/>
                  </a:lnTo>
                  <a:cubicBezTo>
                    <a:pt x="8146" y="176"/>
                    <a:pt x="7872" y="231"/>
                    <a:pt x="7621" y="275"/>
                  </a:cubicBezTo>
                  <a:cubicBezTo>
                    <a:pt x="6186" y="520"/>
                    <a:pt x="4732" y="639"/>
                    <a:pt x="3275" y="639"/>
                  </a:cubicBezTo>
                  <a:cubicBezTo>
                    <a:pt x="2585" y="639"/>
                    <a:pt x="1894" y="612"/>
                    <a:pt x="1205" y="560"/>
                  </a:cubicBezTo>
                  <a:cubicBezTo>
                    <a:pt x="811" y="526"/>
                    <a:pt x="405" y="483"/>
                    <a:pt x="11" y="428"/>
                  </a:cubicBezTo>
                  <a:lnTo>
                    <a:pt x="11" y="428"/>
                  </a:lnTo>
                  <a:cubicBezTo>
                    <a:pt x="11" y="570"/>
                    <a:pt x="0" y="713"/>
                    <a:pt x="22" y="844"/>
                  </a:cubicBezTo>
                  <a:cubicBezTo>
                    <a:pt x="634" y="974"/>
                    <a:pt x="1293" y="1014"/>
                    <a:pt x="1962" y="1014"/>
                  </a:cubicBezTo>
                  <a:cubicBezTo>
                    <a:pt x="2934" y="1014"/>
                    <a:pt x="3927" y="929"/>
                    <a:pt x="4828" y="910"/>
                  </a:cubicBezTo>
                  <a:cubicBezTo>
                    <a:pt x="5748" y="888"/>
                    <a:pt x="6679" y="877"/>
                    <a:pt x="7587" y="789"/>
                  </a:cubicBezTo>
                  <a:cubicBezTo>
                    <a:pt x="7741" y="779"/>
                    <a:pt x="8190" y="800"/>
                    <a:pt x="8310" y="680"/>
                  </a:cubicBezTo>
                  <a:cubicBezTo>
                    <a:pt x="8507" y="504"/>
                    <a:pt x="8222" y="110"/>
                    <a:pt x="8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454;p51">
              <a:extLst>
                <a:ext uri="{FF2B5EF4-FFF2-40B4-BE49-F238E27FC236}">
                  <a16:creationId xmlns:a16="http://schemas.microsoft.com/office/drawing/2014/main" id="{1E964E60-4563-C8AA-F69B-CB4CC3139183}"/>
                </a:ext>
              </a:extLst>
            </p:cNvPr>
            <p:cNvSpPr/>
            <p:nvPr/>
          </p:nvSpPr>
          <p:spPr>
            <a:xfrm>
              <a:off x="5939726" y="3846939"/>
              <a:ext cx="232526" cy="106972"/>
            </a:xfrm>
            <a:custGeom>
              <a:avLst/>
              <a:gdLst/>
              <a:ahLst/>
              <a:cxnLst/>
              <a:rect l="l" t="t" r="r" b="b"/>
              <a:pathLst>
                <a:path w="8071" h="3713" extrusionOk="0">
                  <a:moveTo>
                    <a:pt x="647" y="0"/>
                  </a:moveTo>
                  <a:cubicBezTo>
                    <a:pt x="275" y="996"/>
                    <a:pt x="209" y="2212"/>
                    <a:pt x="1" y="3274"/>
                  </a:cubicBezTo>
                  <a:cubicBezTo>
                    <a:pt x="1601" y="3566"/>
                    <a:pt x="3228" y="3713"/>
                    <a:pt x="4855" y="3713"/>
                  </a:cubicBezTo>
                  <a:cubicBezTo>
                    <a:pt x="5912" y="3713"/>
                    <a:pt x="6968" y="3651"/>
                    <a:pt x="8015" y="3526"/>
                  </a:cubicBezTo>
                  <a:cubicBezTo>
                    <a:pt x="8070" y="3120"/>
                    <a:pt x="7818" y="2726"/>
                    <a:pt x="7501" y="2507"/>
                  </a:cubicBezTo>
                  <a:cubicBezTo>
                    <a:pt x="7282" y="2365"/>
                    <a:pt x="7030" y="2278"/>
                    <a:pt x="6778" y="2212"/>
                  </a:cubicBezTo>
                  <a:cubicBezTo>
                    <a:pt x="6658" y="2190"/>
                    <a:pt x="6526" y="2157"/>
                    <a:pt x="6406" y="2135"/>
                  </a:cubicBezTo>
                  <a:cubicBezTo>
                    <a:pt x="5475" y="1949"/>
                    <a:pt x="4523" y="1818"/>
                    <a:pt x="3603" y="1577"/>
                  </a:cubicBezTo>
                  <a:cubicBezTo>
                    <a:pt x="3242" y="1489"/>
                    <a:pt x="3132" y="1468"/>
                    <a:pt x="2913" y="1161"/>
                  </a:cubicBezTo>
                  <a:cubicBezTo>
                    <a:pt x="2859" y="1084"/>
                    <a:pt x="2453" y="230"/>
                    <a:pt x="2650" y="208"/>
                  </a:cubicBezTo>
                  <a:lnTo>
                    <a:pt x="2650" y="208"/>
                  </a:lnTo>
                  <a:cubicBezTo>
                    <a:pt x="2409" y="234"/>
                    <a:pt x="2036" y="282"/>
                    <a:pt x="1670" y="282"/>
                  </a:cubicBezTo>
                  <a:cubicBezTo>
                    <a:pt x="1256" y="282"/>
                    <a:pt x="850" y="221"/>
                    <a:pt x="6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455;p51">
              <a:extLst>
                <a:ext uri="{FF2B5EF4-FFF2-40B4-BE49-F238E27FC236}">
                  <a16:creationId xmlns:a16="http://schemas.microsoft.com/office/drawing/2014/main" id="{361F3D7F-DADC-3FE5-62CD-33791DD2D140}"/>
                </a:ext>
              </a:extLst>
            </p:cNvPr>
            <p:cNvSpPr/>
            <p:nvPr/>
          </p:nvSpPr>
          <p:spPr>
            <a:xfrm>
              <a:off x="5937882" y="3923890"/>
              <a:ext cx="232468" cy="29213"/>
            </a:xfrm>
            <a:custGeom>
              <a:avLst/>
              <a:gdLst/>
              <a:ahLst/>
              <a:cxnLst/>
              <a:rect l="l" t="t" r="r" b="b"/>
              <a:pathLst>
                <a:path w="8069" h="1014" extrusionOk="0">
                  <a:moveTo>
                    <a:pt x="152" y="1"/>
                  </a:moveTo>
                  <a:lnTo>
                    <a:pt x="152" y="1"/>
                  </a:lnTo>
                  <a:cubicBezTo>
                    <a:pt x="153" y="2"/>
                    <a:pt x="154" y="2"/>
                    <a:pt x="154" y="3"/>
                  </a:cubicBezTo>
                  <a:lnTo>
                    <a:pt x="154" y="3"/>
                  </a:lnTo>
                  <a:cubicBezTo>
                    <a:pt x="154" y="2"/>
                    <a:pt x="153" y="2"/>
                    <a:pt x="152" y="1"/>
                  </a:cubicBezTo>
                  <a:close/>
                  <a:moveTo>
                    <a:pt x="154" y="3"/>
                  </a:moveTo>
                  <a:cubicBezTo>
                    <a:pt x="258" y="104"/>
                    <a:pt x="0" y="506"/>
                    <a:pt x="186" y="680"/>
                  </a:cubicBezTo>
                  <a:cubicBezTo>
                    <a:pt x="306" y="800"/>
                    <a:pt x="722" y="767"/>
                    <a:pt x="864" y="789"/>
                  </a:cubicBezTo>
                  <a:cubicBezTo>
                    <a:pt x="1740" y="877"/>
                    <a:pt x="2616" y="887"/>
                    <a:pt x="3481" y="909"/>
                  </a:cubicBezTo>
                  <a:cubicBezTo>
                    <a:pt x="4336" y="929"/>
                    <a:pt x="5280" y="1014"/>
                    <a:pt x="6202" y="1014"/>
                  </a:cubicBezTo>
                  <a:cubicBezTo>
                    <a:pt x="6839" y="1014"/>
                    <a:pt x="7466" y="973"/>
                    <a:pt x="8047" y="844"/>
                  </a:cubicBezTo>
                  <a:cubicBezTo>
                    <a:pt x="8069" y="702"/>
                    <a:pt x="8057" y="570"/>
                    <a:pt x="8057" y="428"/>
                  </a:cubicBezTo>
                  <a:lnTo>
                    <a:pt x="8057" y="428"/>
                  </a:lnTo>
                  <a:cubicBezTo>
                    <a:pt x="7674" y="483"/>
                    <a:pt x="7302" y="515"/>
                    <a:pt x="6919" y="548"/>
                  </a:cubicBezTo>
                  <a:cubicBezTo>
                    <a:pt x="6248" y="606"/>
                    <a:pt x="5576" y="636"/>
                    <a:pt x="4903" y="636"/>
                  </a:cubicBezTo>
                  <a:cubicBezTo>
                    <a:pt x="3543" y="636"/>
                    <a:pt x="2183" y="516"/>
                    <a:pt x="843" y="274"/>
                  </a:cubicBezTo>
                  <a:cubicBezTo>
                    <a:pt x="591" y="231"/>
                    <a:pt x="341" y="177"/>
                    <a:pt x="154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456;p51">
              <a:extLst>
                <a:ext uri="{FF2B5EF4-FFF2-40B4-BE49-F238E27FC236}">
                  <a16:creationId xmlns:a16="http://schemas.microsoft.com/office/drawing/2014/main" id="{24F8EBFB-2C44-B2E1-8B90-68B02E00C65B}"/>
                </a:ext>
              </a:extLst>
            </p:cNvPr>
            <p:cNvSpPr/>
            <p:nvPr/>
          </p:nvSpPr>
          <p:spPr>
            <a:xfrm>
              <a:off x="5523998" y="2892665"/>
              <a:ext cx="567499" cy="289425"/>
            </a:xfrm>
            <a:custGeom>
              <a:avLst/>
              <a:gdLst/>
              <a:ahLst/>
              <a:cxnLst/>
              <a:rect l="l" t="t" r="r" b="b"/>
              <a:pathLst>
                <a:path w="19698" h="10046" extrusionOk="0">
                  <a:moveTo>
                    <a:pt x="15476" y="1"/>
                  </a:moveTo>
                  <a:cubicBezTo>
                    <a:pt x="14888" y="1"/>
                    <a:pt x="14044" y="305"/>
                    <a:pt x="13566" y="387"/>
                  </a:cubicBezTo>
                  <a:cubicBezTo>
                    <a:pt x="12745" y="529"/>
                    <a:pt x="11934" y="715"/>
                    <a:pt x="11102" y="847"/>
                  </a:cubicBezTo>
                  <a:cubicBezTo>
                    <a:pt x="9261" y="1125"/>
                    <a:pt x="7398" y="1351"/>
                    <a:pt x="5535" y="1351"/>
                  </a:cubicBezTo>
                  <a:cubicBezTo>
                    <a:pt x="5493" y="1351"/>
                    <a:pt x="5451" y="1351"/>
                    <a:pt x="5409" y="1350"/>
                  </a:cubicBezTo>
                  <a:cubicBezTo>
                    <a:pt x="5034" y="1350"/>
                    <a:pt x="4657" y="1339"/>
                    <a:pt x="4281" y="1339"/>
                  </a:cubicBezTo>
                  <a:cubicBezTo>
                    <a:pt x="3833" y="1339"/>
                    <a:pt x="3386" y="1355"/>
                    <a:pt x="2946" y="1427"/>
                  </a:cubicBezTo>
                  <a:cubicBezTo>
                    <a:pt x="2124" y="1558"/>
                    <a:pt x="1314" y="1886"/>
                    <a:pt x="789" y="2521"/>
                  </a:cubicBezTo>
                  <a:cubicBezTo>
                    <a:pt x="88" y="3354"/>
                    <a:pt x="0" y="4536"/>
                    <a:pt x="34" y="5620"/>
                  </a:cubicBezTo>
                  <a:cubicBezTo>
                    <a:pt x="56" y="6693"/>
                    <a:pt x="165" y="7766"/>
                    <a:pt x="340" y="8817"/>
                  </a:cubicBezTo>
                  <a:cubicBezTo>
                    <a:pt x="384" y="9091"/>
                    <a:pt x="438" y="9387"/>
                    <a:pt x="647" y="9572"/>
                  </a:cubicBezTo>
                  <a:cubicBezTo>
                    <a:pt x="822" y="9737"/>
                    <a:pt x="1073" y="9791"/>
                    <a:pt x="1304" y="9835"/>
                  </a:cubicBezTo>
                  <a:cubicBezTo>
                    <a:pt x="2183" y="9991"/>
                    <a:pt x="3072" y="10046"/>
                    <a:pt x="3965" y="10046"/>
                  </a:cubicBezTo>
                  <a:cubicBezTo>
                    <a:pt x="5451" y="10046"/>
                    <a:pt x="6947" y="9895"/>
                    <a:pt x="8431" y="9813"/>
                  </a:cubicBezTo>
                  <a:cubicBezTo>
                    <a:pt x="10145" y="9711"/>
                    <a:pt x="11859" y="9704"/>
                    <a:pt x="13567" y="9704"/>
                  </a:cubicBezTo>
                  <a:cubicBezTo>
                    <a:pt x="13866" y="9704"/>
                    <a:pt x="14165" y="9704"/>
                    <a:pt x="14464" y="9704"/>
                  </a:cubicBezTo>
                  <a:cubicBezTo>
                    <a:pt x="14987" y="9709"/>
                    <a:pt x="15512" y="9711"/>
                    <a:pt x="16037" y="9711"/>
                  </a:cubicBezTo>
                  <a:cubicBezTo>
                    <a:pt x="16765" y="9711"/>
                    <a:pt x="17494" y="9706"/>
                    <a:pt x="18219" y="9693"/>
                  </a:cubicBezTo>
                  <a:cubicBezTo>
                    <a:pt x="18613" y="9693"/>
                    <a:pt x="19019" y="9594"/>
                    <a:pt x="19413" y="9562"/>
                  </a:cubicBezTo>
                  <a:cubicBezTo>
                    <a:pt x="19238" y="7624"/>
                    <a:pt x="19697" y="5587"/>
                    <a:pt x="18985" y="3781"/>
                  </a:cubicBezTo>
                  <a:cubicBezTo>
                    <a:pt x="18712" y="3069"/>
                    <a:pt x="18274" y="2445"/>
                    <a:pt x="17792" y="1865"/>
                  </a:cubicBezTo>
                  <a:cubicBezTo>
                    <a:pt x="17759" y="1821"/>
                    <a:pt x="17715" y="1777"/>
                    <a:pt x="17683" y="1733"/>
                  </a:cubicBezTo>
                  <a:cubicBezTo>
                    <a:pt x="17333" y="1339"/>
                    <a:pt x="16971" y="956"/>
                    <a:pt x="16588" y="594"/>
                  </a:cubicBezTo>
                  <a:cubicBezTo>
                    <a:pt x="16358" y="376"/>
                    <a:pt x="16106" y="157"/>
                    <a:pt x="15810" y="47"/>
                  </a:cubicBezTo>
                  <a:cubicBezTo>
                    <a:pt x="15714" y="15"/>
                    <a:pt x="15601" y="1"/>
                    <a:pt x="154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457;p51">
              <a:extLst>
                <a:ext uri="{FF2B5EF4-FFF2-40B4-BE49-F238E27FC236}">
                  <a16:creationId xmlns:a16="http://schemas.microsoft.com/office/drawing/2014/main" id="{977E469C-D88E-AA13-7B80-81057F69CE01}"/>
                </a:ext>
              </a:extLst>
            </p:cNvPr>
            <p:cNvSpPr/>
            <p:nvPr/>
          </p:nvSpPr>
          <p:spPr>
            <a:xfrm>
              <a:off x="5505386" y="2965094"/>
              <a:ext cx="287725" cy="920595"/>
            </a:xfrm>
            <a:custGeom>
              <a:avLst/>
              <a:gdLst/>
              <a:ahLst/>
              <a:cxnLst/>
              <a:rect l="l" t="t" r="r" b="b"/>
              <a:pathLst>
                <a:path w="9987" h="31954" extrusionOk="0">
                  <a:moveTo>
                    <a:pt x="4917" y="0"/>
                  </a:moveTo>
                  <a:cubicBezTo>
                    <a:pt x="4429" y="0"/>
                    <a:pt x="3935" y="94"/>
                    <a:pt x="3471" y="248"/>
                  </a:cubicBezTo>
                  <a:cubicBezTo>
                    <a:pt x="2792" y="479"/>
                    <a:pt x="2147" y="840"/>
                    <a:pt x="1709" y="1398"/>
                  </a:cubicBezTo>
                  <a:cubicBezTo>
                    <a:pt x="1" y="3577"/>
                    <a:pt x="1161" y="7157"/>
                    <a:pt x="1566" y="9610"/>
                  </a:cubicBezTo>
                  <a:cubicBezTo>
                    <a:pt x="1994" y="12139"/>
                    <a:pt x="2410" y="14668"/>
                    <a:pt x="2826" y="17186"/>
                  </a:cubicBezTo>
                  <a:cubicBezTo>
                    <a:pt x="3045" y="18467"/>
                    <a:pt x="3252" y="19748"/>
                    <a:pt x="3690" y="20963"/>
                  </a:cubicBezTo>
                  <a:cubicBezTo>
                    <a:pt x="3921" y="21588"/>
                    <a:pt x="4205" y="22189"/>
                    <a:pt x="4281" y="22846"/>
                  </a:cubicBezTo>
                  <a:cubicBezTo>
                    <a:pt x="4435" y="24073"/>
                    <a:pt x="3899" y="25442"/>
                    <a:pt x="4566" y="26471"/>
                  </a:cubicBezTo>
                  <a:cubicBezTo>
                    <a:pt x="4676" y="26646"/>
                    <a:pt x="4818" y="26810"/>
                    <a:pt x="4873" y="27007"/>
                  </a:cubicBezTo>
                  <a:cubicBezTo>
                    <a:pt x="4982" y="27379"/>
                    <a:pt x="4741" y="27751"/>
                    <a:pt x="4654" y="28135"/>
                  </a:cubicBezTo>
                  <a:cubicBezTo>
                    <a:pt x="4478" y="28912"/>
                    <a:pt x="5070" y="29788"/>
                    <a:pt x="5858" y="29897"/>
                  </a:cubicBezTo>
                  <a:cubicBezTo>
                    <a:pt x="5946" y="29919"/>
                    <a:pt x="5300" y="30489"/>
                    <a:pt x="5267" y="30566"/>
                  </a:cubicBezTo>
                  <a:cubicBezTo>
                    <a:pt x="5103" y="31026"/>
                    <a:pt x="5223" y="31255"/>
                    <a:pt x="5694" y="31452"/>
                  </a:cubicBezTo>
                  <a:cubicBezTo>
                    <a:pt x="6472" y="31783"/>
                    <a:pt x="7316" y="31954"/>
                    <a:pt x="8160" y="31954"/>
                  </a:cubicBezTo>
                  <a:cubicBezTo>
                    <a:pt x="8600" y="31954"/>
                    <a:pt x="9040" y="31907"/>
                    <a:pt x="9471" y="31814"/>
                  </a:cubicBezTo>
                  <a:cubicBezTo>
                    <a:pt x="9570" y="31792"/>
                    <a:pt x="9668" y="31759"/>
                    <a:pt x="9756" y="31704"/>
                  </a:cubicBezTo>
                  <a:cubicBezTo>
                    <a:pt x="9975" y="31551"/>
                    <a:pt x="9986" y="31233"/>
                    <a:pt x="9942" y="30970"/>
                  </a:cubicBezTo>
                  <a:cubicBezTo>
                    <a:pt x="9559" y="28890"/>
                    <a:pt x="9778" y="26678"/>
                    <a:pt x="9734" y="24576"/>
                  </a:cubicBezTo>
                  <a:cubicBezTo>
                    <a:pt x="9701" y="22255"/>
                    <a:pt x="9624" y="19934"/>
                    <a:pt x="9526" y="17613"/>
                  </a:cubicBezTo>
                  <a:cubicBezTo>
                    <a:pt x="9427" y="15522"/>
                    <a:pt x="9296" y="13431"/>
                    <a:pt x="9143" y="11340"/>
                  </a:cubicBezTo>
                  <a:cubicBezTo>
                    <a:pt x="9011" y="9522"/>
                    <a:pt x="8672" y="7759"/>
                    <a:pt x="8628" y="5953"/>
                  </a:cubicBezTo>
                  <a:cubicBezTo>
                    <a:pt x="8595" y="4836"/>
                    <a:pt x="8563" y="3719"/>
                    <a:pt x="8212" y="2668"/>
                  </a:cubicBezTo>
                  <a:cubicBezTo>
                    <a:pt x="7862" y="1617"/>
                    <a:pt x="7139" y="632"/>
                    <a:pt x="6110" y="216"/>
                  </a:cubicBezTo>
                  <a:cubicBezTo>
                    <a:pt x="5731" y="66"/>
                    <a:pt x="5326" y="0"/>
                    <a:pt x="49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458;p51">
              <a:extLst>
                <a:ext uri="{FF2B5EF4-FFF2-40B4-BE49-F238E27FC236}">
                  <a16:creationId xmlns:a16="http://schemas.microsoft.com/office/drawing/2014/main" id="{97B7878C-6701-C7D1-9E63-6B54DA438429}"/>
                </a:ext>
              </a:extLst>
            </p:cNvPr>
            <p:cNvSpPr/>
            <p:nvPr/>
          </p:nvSpPr>
          <p:spPr>
            <a:xfrm>
              <a:off x="5562805" y="2993673"/>
              <a:ext cx="3198" cy="1613"/>
            </a:xfrm>
            <a:custGeom>
              <a:avLst/>
              <a:gdLst/>
              <a:ahLst/>
              <a:cxnLst/>
              <a:rect l="l" t="t" r="r" b="b"/>
              <a:pathLst>
                <a:path w="111" h="56" extrusionOk="0">
                  <a:moveTo>
                    <a:pt x="110" y="1"/>
                  </a:moveTo>
                  <a:lnTo>
                    <a:pt x="110" y="1"/>
                  </a:lnTo>
                  <a:cubicBezTo>
                    <a:pt x="66" y="12"/>
                    <a:pt x="33" y="23"/>
                    <a:pt x="11" y="23"/>
                  </a:cubicBezTo>
                  <a:lnTo>
                    <a:pt x="1" y="23"/>
                  </a:lnTo>
                  <a:cubicBezTo>
                    <a:pt x="11" y="34"/>
                    <a:pt x="33" y="45"/>
                    <a:pt x="55" y="56"/>
                  </a:cubicBezTo>
                  <a:lnTo>
                    <a:pt x="110" y="1"/>
                  </a:lnTo>
                  <a:close/>
                </a:path>
              </a:pathLst>
            </a:custGeom>
            <a:solidFill>
              <a:srgbClr val="4A7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459;p51">
              <a:extLst>
                <a:ext uri="{FF2B5EF4-FFF2-40B4-BE49-F238E27FC236}">
                  <a16:creationId xmlns:a16="http://schemas.microsoft.com/office/drawing/2014/main" id="{D90DA1FF-A07C-5831-F855-C70633141B59}"/>
                </a:ext>
              </a:extLst>
            </p:cNvPr>
            <p:cNvSpPr/>
            <p:nvPr/>
          </p:nvSpPr>
          <p:spPr>
            <a:xfrm>
              <a:off x="5673204" y="3826426"/>
              <a:ext cx="1585" cy="2247"/>
            </a:xfrm>
            <a:custGeom>
              <a:avLst/>
              <a:gdLst/>
              <a:ahLst/>
              <a:cxnLst/>
              <a:rect l="l" t="t" r="r" b="b"/>
              <a:pathLst>
                <a:path w="55" h="78" extrusionOk="0">
                  <a:moveTo>
                    <a:pt x="1" y="0"/>
                  </a:moveTo>
                  <a:cubicBezTo>
                    <a:pt x="1" y="22"/>
                    <a:pt x="1" y="56"/>
                    <a:pt x="11" y="77"/>
                  </a:cubicBezTo>
                  <a:cubicBezTo>
                    <a:pt x="33" y="34"/>
                    <a:pt x="55" y="12"/>
                    <a:pt x="33" y="0"/>
                  </a:cubicBezTo>
                  <a:close/>
                </a:path>
              </a:pathLst>
            </a:custGeom>
            <a:solidFill>
              <a:srgbClr val="DAE7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460;p51">
              <a:extLst>
                <a:ext uri="{FF2B5EF4-FFF2-40B4-BE49-F238E27FC236}">
                  <a16:creationId xmlns:a16="http://schemas.microsoft.com/office/drawing/2014/main" id="{8D8C29D1-4443-91B7-32A2-9059AD53B8CC}"/>
                </a:ext>
              </a:extLst>
            </p:cNvPr>
            <p:cNvSpPr/>
            <p:nvPr/>
          </p:nvSpPr>
          <p:spPr>
            <a:xfrm>
              <a:off x="5564360" y="2970049"/>
              <a:ext cx="169115" cy="912557"/>
            </a:xfrm>
            <a:custGeom>
              <a:avLst/>
              <a:gdLst/>
              <a:ahLst/>
              <a:cxnLst/>
              <a:rect l="l" t="t" r="r" b="b"/>
              <a:pathLst>
                <a:path w="5870" h="31675" extrusionOk="0">
                  <a:moveTo>
                    <a:pt x="461" y="679"/>
                  </a:moveTo>
                  <a:cubicBezTo>
                    <a:pt x="297" y="745"/>
                    <a:pt x="154" y="799"/>
                    <a:pt x="56" y="821"/>
                  </a:cubicBezTo>
                  <a:lnTo>
                    <a:pt x="1" y="876"/>
                  </a:lnTo>
                  <a:cubicBezTo>
                    <a:pt x="246" y="1025"/>
                    <a:pt x="419" y="1246"/>
                    <a:pt x="549" y="1500"/>
                  </a:cubicBezTo>
                  <a:lnTo>
                    <a:pt x="549" y="1500"/>
                  </a:lnTo>
                  <a:cubicBezTo>
                    <a:pt x="548" y="1496"/>
                    <a:pt x="548" y="1493"/>
                    <a:pt x="548" y="1489"/>
                  </a:cubicBezTo>
                  <a:cubicBezTo>
                    <a:pt x="516" y="1215"/>
                    <a:pt x="483" y="942"/>
                    <a:pt x="461" y="679"/>
                  </a:cubicBezTo>
                  <a:close/>
                  <a:moveTo>
                    <a:pt x="549" y="1500"/>
                  </a:moveTo>
                  <a:cubicBezTo>
                    <a:pt x="550" y="1507"/>
                    <a:pt x="552" y="1515"/>
                    <a:pt x="560" y="1522"/>
                  </a:cubicBezTo>
                  <a:cubicBezTo>
                    <a:pt x="556" y="1514"/>
                    <a:pt x="552" y="1507"/>
                    <a:pt x="549" y="1500"/>
                  </a:cubicBezTo>
                  <a:close/>
                  <a:moveTo>
                    <a:pt x="4249" y="3985"/>
                  </a:moveTo>
                  <a:lnTo>
                    <a:pt x="4271" y="4204"/>
                  </a:lnTo>
                  <a:lnTo>
                    <a:pt x="4282" y="4412"/>
                  </a:lnTo>
                  <a:lnTo>
                    <a:pt x="4260" y="4204"/>
                  </a:lnTo>
                  <a:lnTo>
                    <a:pt x="4249" y="3985"/>
                  </a:lnTo>
                  <a:close/>
                  <a:moveTo>
                    <a:pt x="735" y="3701"/>
                  </a:moveTo>
                  <a:cubicBezTo>
                    <a:pt x="647" y="4599"/>
                    <a:pt x="570" y="5584"/>
                    <a:pt x="1151" y="6251"/>
                  </a:cubicBezTo>
                  <a:cubicBezTo>
                    <a:pt x="1249" y="6153"/>
                    <a:pt x="1348" y="6054"/>
                    <a:pt x="1446" y="5945"/>
                  </a:cubicBezTo>
                  <a:cubicBezTo>
                    <a:pt x="1304" y="5901"/>
                    <a:pt x="1217" y="5693"/>
                    <a:pt x="1173" y="5518"/>
                  </a:cubicBezTo>
                  <a:cubicBezTo>
                    <a:pt x="1161" y="5474"/>
                    <a:pt x="1151" y="5419"/>
                    <a:pt x="1140" y="5375"/>
                  </a:cubicBezTo>
                  <a:cubicBezTo>
                    <a:pt x="932" y="4905"/>
                    <a:pt x="811" y="4303"/>
                    <a:pt x="735" y="3701"/>
                  </a:cubicBezTo>
                  <a:close/>
                  <a:moveTo>
                    <a:pt x="3932" y="0"/>
                  </a:moveTo>
                  <a:lnTo>
                    <a:pt x="3932" y="0"/>
                  </a:lnTo>
                  <a:cubicBezTo>
                    <a:pt x="4118" y="372"/>
                    <a:pt x="4249" y="777"/>
                    <a:pt x="4348" y="1248"/>
                  </a:cubicBezTo>
                  <a:cubicBezTo>
                    <a:pt x="4534" y="2102"/>
                    <a:pt x="4599" y="2978"/>
                    <a:pt x="4852" y="3810"/>
                  </a:cubicBezTo>
                  <a:cubicBezTo>
                    <a:pt x="4862" y="3854"/>
                    <a:pt x="4873" y="3898"/>
                    <a:pt x="4862" y="3942"/>
                  </a:cubicBezTo>
                  <a:cubicBezTo>
                    <a:pt x="4852" y="4040"/>
                    <a:pt x="4796" y="4073"/>
                    <a:pt x="4731" y="4073"/>
                  </a:cubicBezTo>
                  <a:cubicBezTo>
                    <a:pt x="4567" y="4073"/>
                    <a:pt x="4304" y="3865"/>
                    <a:pt x="4249" y="3777"/>
                  </a:cubicBezTo>
                  <a:cubicBezTo>
                    <a:pt x="4249" y="3810"/>
                    <a:pt x="4238" y="3832"/>
                    <a:pt x="4238" y="3865"/>
                  </a:cubicBezTo>
                  <a:lnTo>
                    <a:pt x="4249" y="3985"/>
                  </a:lnTo>
                  <a:lnTo>
                    <a:pt x="4238" y="3920"/>
                  </a:lnTo>
                  <a:lnTo>
                    <a:pt x="4238" y="3920"/>
                  </a:lnTo>
                  <a:cubicBezTo>
                    <a:pt x="4217" y="4467"/>
                    <a:pt x="4249" y="5015"/>
                    <a:pt x="4260" y="5562"/>
                  </a:cubicBezTo>
                  <a:cubicBezTo>
                    <a:pt x="4271" y="5759"/>
                    <a:pt x="4271" y="5967"/>
                    <a:pt x="4227" y="6153"/>
                  </a:cubicBezTo>
                  <a:cubicBezTo>
                    <a:pt x="4205" y="6229"/>
                    <a:pt x="4161" y="6307"/>
                    <a:pt x="4085" y="6328"/>
                  </a:cubicBezTo>
                  <a:cubicBezTo>
                    <a:pt x="4074" y="6328"/>
                    <a:pt x="4074" y="6339"/>
                    <a:pt x="4063" y="6339"/>
                  </a:cubicBezTo>
                  <a:cubicBezTo>
                    <a:pt x="4008" y="6339"/>
                    <a:pt x="3954" y="6307"/>
                    <a:pt x="3920" y="6263"/>
                  </a:cubicBezTo>
                  <a:cubicBezTo>
                    <a:pt x="3888" y="6208"/>
                    <a:pt x="3866" y="6142"/>
                    <a:pt x="3855" y="6076"/>
                  </a:cubicBezTo>
                  <a:cubicBezTo>
                    <a:pt x="3647" y="5135"/>
                    <a:pt x="3647" y="4149"/>
                    <a:pt x="3428" y="3208"/>
                  </a:cubicBezTo>
                  <a:cubicBezTo>
                    <a:pt x="3384" y="3022"/>
                    <a:pt x="3341" y="2835"/>
                    <a:pt x="3242" y="2672"/>
                  </a:cubicBezTo>
                  <a:cubicBezTo>
                    <a:pt x="3144" y="2682"/>
                    <a:pt x="3132" y="2813"/>
                    <a:pt x="3154" y="2912"/>
                  </a:cubicBezTo>
                  <a:cubicBezTo>
                    <a:pt x="3341" y="4161"/>
                    <a:pt x="3560" y="5419"/>
                    <a:pt x="3538" y="6689"/>
                  </a:cubicBezTo>
                  <a:cubicBezTo>
                    <a:pt x="3526" y="6821"/>
                    <a:pt x="3494" y="6985"/>
                    <a:pt x="3363" y="6996"/>
                  </a:cubicBezTo>
                  <a:lnTo>
                    <a:pt x="3351" y="6996"/>
                  </a:lnTo>
                  <a:cubicBezTo>
                    <a:pt x="3242" y="6996"/>
                    <a:pt x="3176" y="6843"/>
                    <a:pt x="3154" y="6723"/>
                  </a:cubicBezTo>
                  <a:cubicBezTo>
                    <a:pt x="2881" y="5474"/>
                    <a:pt x="2837" y="4183"/>
                    <a:pt x="2453" y="2956"/>
                  </a:cubicBezTo>
                  <a:cubicBezTo>
                    <a:pt x="2388" y="2956"/>
                    <a:pt x="2311" y="2945"/>
                    <a:pt x="2234" y="2945"/>
                  </a:cubicBezTo>
                  <a:lnTo>
                    <a:pt x="2224" y="2945"/>
                  </a:lnTo>
                  <a:cubicBezTo>
                    <a:pt x="2202" y="2945"/>
                    <a:pt x="2180" y="2945"/>
                    <a:pt x="2169" y="2967"/>
                  </a:cubicBezTo>
                  <a:cubicBezTo>
                    <a:pt x="2158" y="2978"/>
                    <a:pt x="2158" y="3000"/>
                    <a:pt x="2169" y="3022"/>
                  </a:cubicBezTo>
                  <a:cubicBezTo>
                    <a:pt x="2224" y="3372"/>
                    <a:pt x="2859" y="6635"/>
                    <a:pt x="2793" y="6657"/>
                  </a:cubicBezTo>
                  <a:cubicBezTo>
                    <a:pt x="2760" y="6667"/>
                    <a:pt x="2728" y="6679"/>
                    <a:pt x="2694" y="6679"/>
                  </a:cubicBezTo>
                  <a:cubicBezTo>
                    <a:pt x="2552" y="6679"/>
                    <a:pt x="2421" y="6591"/>
                    <a:pt x="2333" y="6470"/>
                  </a:cubicBezTo>
                  <a:cubicBezTo>
                    <a:pt x="2234" y="6328"/>
                    <a:pt x="2191" y="6153"/>
                    <a:pt x="2147" y="5989"/>
                  </a:cubicBezTo>
                  <a:lnTo>
                    <a:pt x="1490" y="3131"/>
                  </a:lnTo>
                  <a:lnTo>
                    <a:pt x="1490" y="3131"/>
                  </a:lnTo>
                  <a:cubicBezTo>
                    <a:pt x="1457" y="3361"/>
                    <a:pt x="1545" y="5956"/>
                    <a:pt x="1556" y="5956"/>
                  </a:cubicBezTo>
                  <a:lnTo>
                    <a:pt x="1512" y="5956"/>
                  </a:lnTo>
                  <a:cubicBezTo>
                    <a:pt x="1436" y="6317"/>
                    <a:pt x="1599" y="6723"/>
                    <a:pt x="1906" y="6930"/>
                  </a:cubicBezTo>
                  <a:cubicBezTo>
                    <a:pt x="2093" y="7051"/>
                    <a:pt x="2333" y="7105"/>
                    <a:pt x="2497" y="7270"/>
                  </a:cubicBezTo>
                  <a:cubicBezTo>
                    <a:pt x="2618" y="7380"/>
                    <a:pt x="2694" y="7555"/>
                    <a:pt x="2738" y="7719"/>
                  </a:cubicBezTo>
                  <a:cubicBezTo>
                    <a:pt x="3034" y="8835"/>
                    <a:pt x="2268" y="10083"/>
                    <a:pt x="2716" y="11146"/>
                  </a:cubicBezTo>
                  <a:cubicBezTo>
                    <a:pt x="2859" y="11485"/>
                    <a:pt x="3110" y="11759"/>
                    <a:pt x="3275" y="12087"/>
                  </a:cubicBezTo>
                  <a:cubicBezTo>
                    <a:pt x="3866" y="13270"/>
                    <a:pt x="3176" y="14737"/>
                    <a:pt x="2202" y="15623"/>
                  </a:cubicBezTo>
                  <a:cubicBezTo>
                    <a:pt x="1939" y="15864"/>
                    <a:pt x="1633" y="16237"/>
                    <a:pt x="1840" y="16521"/>
                  </a:cubicBezTo>
                  <a:cubicBezTo>
                    <a:pt x="1928" y="16631"/>
                    <a:pt x="2059" y="16675"/>
                    <a:pt x="2191" y="16718"/>
                  </a:cubicBezTo>
                  <a:cubicBezTo>
                    <a:pt x="2552" y="16828"/>
                    <a:pt x="2925" y="16872"/>
                    <a:pt x="3307" y="16872"/>
                  </a:cubicBezTo>
                  <a:cubicBezTo>
                    <a:pt x="3538" y="16872"/>
                    <a:pt x="3779" y="16861"/>
                    <a:pt x="4008" y="16817"/>
                  </a:cubicBezTo>
                  <a:lnTo>
                    <a:pt x="4008" y="16817"/>
                  </a:lnTo>
                  <a:cubicBezTo>
                    <a:pt x="4085" y="17200"/>
                    <a:pt x="3745" y="17518"/>
                    <a:pt x="3461" y="17791"/>
                  </a:cubicBezTo>
                  <a:cubicBezTo>
                    <a:pt x="3187" y="18065"/>
                    <a:pt x="2935" y="18525"/>
                    <a:pt x="3187" y="18820"/>
                  </a:cubicBezTo>
                  <a:cubicBezTo>
                    <a:pt x="3297" y="18952"/>
                    <a:pt x="3439" y="18996"/>
                    <a:pt x="3614" y="18996"/>
                  </a:cubicBezTo>
                  <a:cubicBezTo>
                    <a:pt x="3767" y="18996"/>
                    <a:pt x="3932" y="18963"/>
                    <a:pt x="4107" y="18930"/>
                  </a:cubicBezTo>
                  <a:cubicBezTo>
                    <a:pt x="4271" y="18886"/>
                    <a:pt x="4446" y="18854"/>
                    <a:pt x="4599" y="18854"/>
                  </a:cubicBezTo>
                  <a:cubicBezTo>
                    <a:pt x="4764" y="18854"/>
                    <a:pt x="4906" y="18898"/>
                    <a:pt x="5027" y="19018"/>
                  </a:cubicBezTo>
                  <a:cubicBezTo>
                    <a:pt x="5114" y="19117"/>
                    <a:pt x="5158" y="19248"/>
                    <a:pt x="5180" y="19379"/>
                  </a:cubicBezTo>
                  <a:lnTo>
                    <a:pt x="5180" y="1796"/>
                  </a:lnTo>
                  <a:lnTo>
                    <a:pt x="5869" y="1796"/>
                  </a:lnTo>
                  <a:cubicBezTo>
                    <a:pt x="5475" y="1029"/>
                    <a:pt x="4862" y="361"/>
                    <a:pt x="4063" y="44"/>
                  </a:cubicBezTo>
                  <a:cubicBezTo>
                    <a:pt x="4019" y="33"/>
                    <a:pt x="3976" y="11"/>
                    <a:pt x="3932" y="0"/>
                  </a:cubicBezTo>
                  <a:close/>
                  <a:moveTo>
                    <a:pt x="4436" y="23036"/>
                  </a:moveTo>
                  <a:cubicBezTo>
                    <a:pt x="4556" y="23069"/>
                    <a:pt x="4665" y="23080"/>
                    <a:pt x="4786" y="23090"/>
                  </a:cubicBezTo>
                  <a:cubicBezTo>
                    <a:pt x="4852" y="23090"/>
                    <a:pt x="4906" y="23102"/>
                    <a:pt x="4961" y="23102"/>
                  </a:cubicBezTo>
                  <a:lnTo>
                    <a:pt x="4786" y="23102"/>
                  </a:lnTo>
                  <a:cubicBezTo>
                    <a:pt x="4665" y="23090"/>
                    <a:pt x="4556" y="23069"/>
                    <a:pt x="4436" y="23036"/>
                  </a:cubicBezTo>
                  <a:close/>
                  <a:moveTo>
                    <a:pt x="5180" y="19773"/>
                  </a:moveTo>
                  <a:cubicBezTo>
                    <a:pt x="5103" y="20704"/>
                    <a:pt x="4589" y="21580"/>
                    <a:pt x="3822" y="22095"/>
                  </a:cubicBezTo>
                  <a:cubicBezTo>
                    <a:pt x="3614" y="22226"/>
                    <a:pt x="3373" y="22390"/>
                    <a:pt x="3384" y="22631"/>
                  </a:cubicBezTo>
                  <a:cubicBezTo>
                    <a:pt x="3395" y="22784"/>
                    <a:pt x="3516" y="22905"/>
                    <a:pt x="3636" y="23003"/>
                  </a:cubicBezTo>
                  <a:cubicBezTo>
                    <a:pt x="3986" y="23277"/>
                    <a:pt x="4402" y="23463"/>
                    <a:pt x="4840" y="23528"/>
                  </a:cubicBezTo>
                  <a:cubicBezTo>
                    <a:pt x="4436" y="23803"/>
                    <a:pt x="3942" y="23944"/>
                    <a:pt x="3450" y="23944"/>
                  </a:cubicBezTo>
                  <a:cubicBezTo>
                    <a:pt x="3100" y="23944"/>
                    <a:pt x="2749" y="23868"/>
                    <a:pt x="2431" y="23725"/>
                  </a:cubicBezTo>
                  <a:lnTo>
                    <a:pt x="2431" y="23725"/>
                  </a:lnTo>
                  <a:cubicBezTo>
                    <a:pt x="3001" y="24766"/>
                    <a:pt x="4019" y="25554"/>
                    <a:pt x="5180" y="25861"/>
                  </a:cubicBezTo>
                  <a:lnTo>
                    <a:pt x="5180" y="23102"/>
                  </a:lnTo>
                  <a:lnTo>
                    <a:pt x="4961" y="23102"/>
                  </a:lnTo>
                  <a:cubicBezTo>
                    <a:pt x="5027" y="23102"/>
                    <a:pt x="5081" y="23090"/>
                    <a:pt x="5136" y="23090"/>
                  </a:cubicBezTo>
                  <a:lnTo>
                    <a:pt x="5180" y="23090"/>
                  </a:lnTo>
                  <a:lnTo>
                    <a:pt x="5180" y="19773"/>
                  </a:lnTo>
                  <a:close/>
                  <a:moveTo>
                    <a:pt x="5180" y="25937"/>
                  </a:moveTo>
                  <a:cubicBezTo>
                    <a:pt x="4852" y="26112"/>
                    <a:pt x="4501" y="26255"/>
                    <a:pt x="4139" y="26353"/>
                  </a:cubicBezTo>
                  <a:cubicBezTo>
                    <a:pt x="4315" y="26649"/>
                    <a:pt x="4633" y="26857"/>
                    <a:pt x="4972" y="26901"/>
                  </a:cubicBezTo>
                  <a:cubicBezTo>
                    <a:pt x="4676" y="27109"/>
                    <a:pt x="4304" y="27219"/>
                    <a:pt x="3932" y="27219"/>
                  </a:cubicBezTo>
                  <a:cubicBezTo>
                    <a:pt x="3800" y="27219"/>
                    <a:pt x="3669" y="27207"/>
                    <a:pt x="3538" y="27185"/>
                  </a:cubicBezTo>
                  <a:lnTo>
                    <a:pt x="3538" y="27185"/>
                  </a:lnTo>
                  <a:cubicBezTo>
                    <a:pt x="3789" y="27864"/>
                    <a:pt x="4457" y="28368"/>
                    <a:pt x="5180" y="28455"/>
                  </a:cubicBezTo>
                  <a:lnTo>
                    <a:pt x="5180" y="25937"/>
                  </a:lnTo>
                  <a:close/>
                  <a:moveTo>
                    <a:pt x="5180" y="29540"/>
                  </a:moveTo>
                  <a:cubicBezTo>
                    <a:pt x="4906" y="29638"/>
                    <a:pt x="4633" y="29693"/>
                    <a:pt x="4358" y="29715"/>
                  </a:cubicBezTo>
                  <a:lnTo>
                    <a:pt x="4577" y="29715"/>
                  </a:lnTo>
                  <a:cubicBezTo>
                    <a:pt x="4742" y="29715"/>
                    <a:pt x="4906" y="29715"/>
                    <a:pt x="5071" y="29703"/>
                  </a:cubicBezTo>
                  <a:cubicBezTo>
                    <a:pt x="5103" y="29703"/>
                    <a:pt x="5136" y="29703"/>
                    <a:pt x="5180" y="29693"/>
                  </a:cubicBezTo>
                  <a:lnTo>
                    <a:pt x="5180" y="29540"/>
                  </a:lnTo>
                  <a:close/>
                  <a:moveTo>
                    <a:pt x="3779" y="29715"/>
                  </a:moveTo>
                  <a:lnTo>
                    <a:pt x="3779" y="29725"/>
                  </a:lnTo>
                  <a:lnTo>
                    <a:pt x="3811" y="29725"/>
                  </a:lnTo>
                  <a:cubicBezTo>
                    <a:pt x="3833" y="29737"/>
                    <a:pt x="3811" y="29759"/>
                    <a:pt x="3789" y="29802"/>
                  </a:cubicBezTo>
                  <a:cubicBezTo>
                    <a:pt x="3822" y="30120"/>
                    <a:pt x="4074" y="30394"/>
                    <a:pt x="4370" y="30536"/>
                  </a:cubicBezTo>
                  <a:cubicBezTo>
                    <a:pt x="4621" y="30645"/>
                    <a:pt x="4895" y="30689"/>
                    <a:pt x="5180" y="30711"/>
                  </a:cubicBezTo>
                  <a:lnTo>
                    <a:pt x="5180" y="29715"/>
                  </a:lnTo>
                  <a:lnTo>
                    <a:pt x="5071" y="29715"/>
                  </a:lnTo>
                  <a:cubicBezTo>
                    <a:pt x="4917" y="29725"/>
                    <a:pt x="4764" y="29725"/>
                    <a:pt x="4611" y="29725"/>
                  </a:cubicBezTo>
                  <a:lnTo>
                    <a:pt x="4501" y="29725"/>
                  </a:lnTo>
                  <a:cubicBezTo>
                    <a:pt x="4424" y="29725"/>
                    <a:pt x="4348" y="29725"/>
                    <a:pt x="4271" y="29715"/>
                  </a:cubicBezTo>
                  <a:cubicBezTo>
                    <a:pt x="4205" y="29725"/>
                    <a:pt x="4139" y="29725"/>
                    <a:pt x="4085" y="29725"/>
                  </a:cubicBezTo>
                  <a:cubicBezTo>
                    <a:pt x="3976" y="29725"/>
                    <a:pt x="3877" y="29715"/>
                    <a:pt x="3779" y="29715"/>
                  </a:cubicBezTo>
                  <a:close/>
                  <a:moveTo>
                    <a:pt x="5180" y="30832"/>
                  </a:moveTo>
                  <a:lnTo>
                    <a:pt x="4260" y="31226"/>
                  </a:lnTo>
                  <a:cubicBezTo>
                    <a:pt x="4523" y="31445"/>
                    <a:pt x="4840" y="31598"/>
                    <a:pt x="5180" y="31674"/>
                  </a:cubicBezTo>
                  <a:lnTo>
                    <a:pt x="5180" y="30832"/>
                  </a:ln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461;p51">
              <a:extLst>
                <a:ext uri="{FF2B5EF4-FFF2-40B4-BE49-F238E27FC236}">
                  <a16:creationId xmlns:a16="http://schemas.microsoft.com/office/drawing/2014/main" id="{378A1C82-2C45-6444-759C-F5A99C5BDB15}"/>
                </a:ext>
              </a:extLst>
            </p:cNvPr>
            <p:cNvSpPr/>
            <p:nvPr/>
          </p:nvSpPr>
          <p:spPr>
            <a:xfrm>
              <a:off x="5849205" y="2951121"/>
              <a:ext cx="245115" cy="923706"/>
            </a:xfrm>
            <a:custGeom>
              <a:avLst/>
              <a:gdLst/>
              <a:ahLst/>
              <a:cxnLst/>
              <a:rect l="l" t="t" r="r" b="b"/>
              <a:pathLst>
                <a:path w="8508" h="32062" extrusionOk="0">
                  <a:moveTo>
                    <a:pt x="4731" y="0"/>
                  </a:moveTo>
                  <a:cubicBezTo>
                    <a:pt x="3286" y="0"/>
                    <a:pt x="2147" y="701"/>
                    <a:pt x="1544" y="1993"/>
                  </a:cubicBezTo>
                  <a:cubicBezTo>
                    <a:pt x="1" y="5343"/>
                    <a:pt x="1303" y="9448"/>
                    <a:pt x="1763" y="12886"/>
                  </a:cubicBezTo>
                  <a:cubicBezTo>
                    <a:pt x="2289" y="16915"/>
                    <a:pt x="2453" y="20988"/>
                    <a:pt x="2223" y="25039"/>
                  </a:cubicBezTo>
                  <a:cubicBezTo>
                    <a:pt x="2201" y="25434"/>
                    <a:pt x="2169" y="25828"/>
                    <a:pt x="2256" y="26211"/>
                  </a:cubicBezTo>
                  <a:cubicBezTo>
                    <a:pt x="2311" y="26463"/>
                    <a:pt x="2410" y="26715"/>
                    <a:pt x="2420" y="26966"/>
                  </a:cubicBezTo>
                  <a:cubicBezTo>
                    <a:pt x="2464" y="27678"/>
                    <a:pt x="1851" y="28401"/>
                    <a:pt x="2157" y="29047"/>
                  </a:cubicBezTo>
                  <a:cubicBezTo>
                    <a:pt x="2223" y="29200"/>
                    <a:pt x="2344" y="29321"/>
                    <a:pt x="2398" y="29474"/>
                  </a:cubicBezTo>
                  <a:cubicBezTo>
                    <a:pt x="2552" y="29835"/>
                    <a:pt x="2388" y="30240"/>
                    <a:pt x="2311" y="30623"/>
                  </a:cubicBezTo>
                  <a:cubicBezTo>
                    <a:pt x="2093" y="31752"/>
                    <a:pt x="3259" y="32062"/>
                    <a:pt x="4511" y="32062"/>
                  </a:cubicBezTo>
                  <a:cubicBezTo>
                    <a:pt x="5531" y="32062"/>
                    <a:pt x="6608" y="31856"/>
                    <a:pt x="7040" y="31718"/>
                  </a:cubicBezTo>
                  <a:cubicBezTo>
                    <a:pt x="7369" y="31609"/>
                    <a:pt x="7731" y="31423"/>
                    <a:pt x="7763" y="31073"/>
                  </a:cubicBezTo>
                  <a:cubicBezTo>
                    <a:pt x="7785" y="30897"/>
                    <a:pt x="7697" y="30733"/>
                    <a:pt x="7632" y="30569"/>
                  </a:cubicBezTo>
                  <a:cubicBezTo>
                    <a:pt x="7380" y="29944"/>
                    <a:pt x="7358" y="29255"/>
                    <a:pt x="7347" y="28576"/>
                  </a:cubicBezTo>
                  <a:cubicBezTo>
                    <a:pt x="7347" y="28292"/>
                    <a:pt x="7347" y="28007"/>
                    <a:pt x="7337" y="27722"/>
                  </a:cubicBezTo>
                  <a:cubicBezTo>
                    <a:pt x="7325" y="26649"/>
                    <a:pt x="7303" y="25565"/>
                    <a:pt x="7468" y="24492"/>
                  </a:cubicBezTo>
                  <a:cubicBezTo>
                    <a:pt x="7544" y="24000"/>
                    <a:pt x="7654" y="23496"/>
                    <a:pt x="7654" y="22992"/>
                  </a:cubicBezTo>
                  <a:cubicBezTo>
                    <a:pt x="7654" y="22653"/>
                    <a:pt x="7599" y="22324"/>
                    <a:pt x="7588" y="21985"/>
                  </a:cubicBezTo>
                  <a:cubicBezTo>
                    <a:pt x="7566" y="21602"/>
                    <a:pt x="7599" y="21207"/>
                    <a:pt x="7621" y="20825"/>
                  </a:cubicBezTo>
                  <a:cubicBezTo>
                    <a:pt x="7796" y="18602"/>
                    <a:pt x="7972" y="16379"/>
                    <a:pt x="8125" y="14156"/>
                  </a:cubicBezTo>
                  <a:cubicBezTo>
                    <a:pt x="8234" y="12679"/>
                    <a:pt x="8344" y="11200"/>
                    <a:pt x="8431" y="9723"/>
                  </a:cubicBezTo>
                  <a:cubicBezTo>
                    <a:pt x="8508" y="8474"/>
                    <a:pt x="8190" y="7183"/>
                    <a:pt x="8190" y="5923"/>
                  </a:cubicBezTo>
                  <a:cubicBezTo>
                    <a:pt x="8190" y="3339"/>
                    <a:pt x="8103" y="0"/>
                    <a:pt x="4731" y="0"/>
                  </a:cubicBezTo>
                  <a:close/>
                </a:path>
              </a:pathLst>
            </a:custGeom>
            <a:solidFill>
              <a:srgbClr val="84B0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462;p51">
              <a:extLst>
                <a:ext uri="{FF2B5EF4-FFF2-40B4-BE49-F238E27FC236}">
                  <a16:creationId xmlns:a16="http://schemas.microsoft.com/office/drawing/2014/main" id="{F7C5B0FC-916F-D08D-76B5-45924E4ABAC3}"/>
                </a:ext>
              </a:extLst>
            </p:cNvPr>
            <p:cNvSpPr/>
            <p:nvPr/>
          </p:nvSpPr>
          <p:spPr>
            <a:xfrm>
              <a:off x="5894321" y="2975379"/>
              <a:ext cx="23682" cy="32210"/>
            </a:xfrm>
            <a:custGeom>
              <a:avLst/>
              <a:gdLst/>
              <a:ahLst/>
              <a:cxnLst/>
              <a:rect l="l" t="t" r="r" b="b"/>
              <a:pathLst>
                <a:path w="822" h="1118" extrusionOk="0">
                  <a:moveTo>
                    <a:pt x="822" y="1"/>
                  </a:moveTo>
                  <a:cubicBezTo>
                    <a:pt x="449" y="297"/>
                    <a:pt x="165" y="680"/>
                    <a:pt x="0" y="1118"/>
                  </a:cubicBezTo>
                  <a:cubicBezTo>
                    <a:pt x="209" y="669"/>
                    <a:pt x="482" y="297"/>
                    <a:pt x="822" y="1"/>
                  </a:cubicBezTo>
                  <a:close/>
                </a:path>
              </a:pathLst>
            </a:custGeom>
            <a:solidFill>
              <a:srgbClr val="4A7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463;p51">
              <a:extLst>
                <a:ext uri="{FF2B5EF4-FFF2-40B4-BE49-F238E27FC236}">
                  <a16:creationId xmlns:a16="http://schemas.microsoft.com/office/drawing/2014/main" id="{B8C8DA56-B998-A70C-4B8A-E1DE3CEB52FF}"/>
                </a:ext>
              </a:extLst>
            </p:cNvPr>
            <p:cNvSpPr/>
            <p:nvPr/>
          </p:nvSpPr>
          <p:spPr>
            <a:xfrm>
              <a:off x="5890518" y="2951121"/>
              <a:ext cx="185508" cy="70671"/>
            </a:xfrm>
            <a:custGeom>
              <a:avLst/>
              <a:gdLst/>
              <a:ahLst/>
              <a:cxnLst/>
              <a:rect l="l" t="t" r="r" b="b"/>
              <a:pathLst>
                <a:path w="6439" h="2453" extrusionOk="0">
                  <a:moveTo>
                    <a:pt x="3285" y="0"/>
                  </a:moveTo>
                  <a:cubicBezTo>
                    <a:pt x="2475" y="0"/>
                    <a:pt x="1599" y="307"/>
                    <a:pt x="954" y="843"/>
                  </a:cubicBezTo>
                  <a:cubicBezTo>
                    <a:pt x="614" y="1139"/>
                    <a:pt x="341" y="1511"/>
                    <a:pt x="132" y="1960"/>
                  </a:cubicBezTo>
                  <a:cubicBezTo>
                    <a:pt x="66" y="2113"/>
                    <a:pt x="23" y="2288"/>
                    <a:pt x="1" y="2453"/>
                  </a:cubicBezTo>
                  <a:lnTo>
                    <a:pt x="319" y="2453"/>
                  </a:lnTo>
                  <a:cubicBezTo>
                    <a:pt x="581" y="2332"/>
                    <a:pt x="866" y="2278"/>
                    <a:pt x="1161" y="2278"/>
                  </a:cubicBezTo>
                  <a:cubicBezTo>
                    <a:pt x="1468" y="2278"/>
                    <a:pt x="1774" y="2343"/>
                    <a:pt x="2081" y="2453"/>
                  </a:cubicBezTo>
                  <a:lnTo>
                    <a:pt x="6439" y="2453"/>
                  </a:lnTo>
                  <a:cubicBezTo>
                    <a:pt x="6056" y="1062"/>
                    <a:pt x="5202" y="0"/>
                    <a:pt x="3297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464;p51">
              <a:extLst>
                <a:ext uri="{FF2B5EF4-FFF2-40B4-BE49-F238E27FC236}">
                  <a16:creationId xmlns:a16="http://schemas.microsoft.com/office/drawing/2014/main" id="{FBCCA3DF-3FCC-2179-53A7-C87409FF473F}"/>
                </a:ext>
              </a:extLst>
            </p:cNvPr>
            <p:cNvSpPr/>
            <p:nvPr/>
          </p:nvSpPr>
          <p:spPr>
            <a:xfrm>
              <a:off x="5610485" y="3571659"/>
              <a:ext cx="110371" cy="107807"/>
            </a:xfrm>
            <a:custGeom>
              <a:avLst/>
              <a:gdLst/>
              <a:ahLst/>
              <a:cxnLst/>
              <a:rect l="l" t="t" r="r" b="b"/>
              <a:pathLst>
                <a:path w="3831" h="3742" extrusionOk="0">
                  <a:moveTo>
                    <a:pt x="1" y="0"/>
                  </a:moveTo>
                  <a:lnTo>
                    <a:pt x="1" y="0"/>
                  </a:lnTo>
                  <a:cubicBezTo>
                    <a:pt x="77" y="108"/>
                    <a:pt x="152" y="207"/>
                    <a:pt x="207" y="325"/>
                  </a:cubicBezTo>
                  <a:cubicBezTo>
                    <a:pt x="273" y="435"/>
                    <a:pt x="327" y="556"/>
                    <a:pt x="371" y="676"/>
                  </a:cubicBezTo>
                  <a:cubicBezTo>
                    <a:pt x="458" y="917"/>
                    <a:pt x="524" y="1169"/>
                    <a:pt x="579" y="1420"/>
                  </a:cubicBezTo>
                  <a:lnTo>
                    <a:pt x="611" y="1617"/>
                  </a:lnTo>
                  <a:cubicBezTo>
                    <a:pt x="623" y="1651"/>
                    <a:pt x="633" y="1672"/>
                    <a:pt x="645" y="1705"/>
                  </a:cubicBezTo>
                  <a:lnTo>
                    <a:pt x="655" y="1760"/>
                  </a:lnTo>
                  <a:lnTo>
                    <a:pt x="667" y="1804"/>
                  </a:lnTo>
                  <a:lnTo>
                    <a:pt x="689" y="1848"/>
                  </a:lnTo>
                  <a:cubicBezTo>
                    <a:pt x="689" y="1858"/>
                    <a:pt x="699" y="1880"/>
                    <a:pt x="699" y="1891"/>
                  </a:cubicBezTo>
                  <a:lnTo>
                    <a:pt x="743" y="1979"/>
                  </a:lnTo>
                  <a:cubicBezTo>
                    <a:pt x="743" y="2001"/>
                    <a:pt x="754" y="2011"/>
                    <a:pt x="765" y="2023"/>
                  </a:cubicBezTo>
                  <a:lnTo>
                    <a:pt x="787" y="2067"/>
                  </a:lnTo>
                  <a:lnTo>
                    <a:pt x="809" y="2110"/>
                  </a:lnTo>
                  <a:lnTo>
                    <a:pt x="830" y="2154"/>
                  </a:lnTo>
                  <a:cubicBezTo>
                    <a:pt x="973" y="2373"/>
                    <a:pt x="1148" y="2570"/>
                    <a:pt x="1345" y="2734"/>
                  </a:cubicBezTo>
                  <a:cubicBezTo>
                    <a:pt x="1543" y="2909"/>
                    <a:pt x="1762" y="3052"/>
                    <a:pt x="1991" y="3172"/>
                  </a:cubicBezTo>
                  <a:lnTo>
                    <a:pt x="2068" y="3216"/>
                  </a:lnTo>
                  <a:lnTo>
                    <a:pt x="2156" y="3260"/>
                  </a:lnTo>
                  <a:lnTo>
                    <a:pt x="2199" y="3281"/>
                  </a:lnTo>
                  <a:lnTo>
                    <a:pt x="2243" y="3303"/>
                  </a:lnTo>
                  <a:lnTo>
                    <a:pt x="2331" y="3347"/>
                  </a:lnTo>
                  <a:cubicBezTo>
                    <a:pt x="2451" y="3402"/>
                    <a:pt x="2572" y="3446"/>
                    <a:pt x="2692" y="3490"/>
                  </a:cubicBezTo>
                  <a:cubicBezTo>
                    <a:pt x="2944" y="3577"/>
                    <a:pt x="3195" y="3643"/>
                    <a:pt x="3448" y="3697"/>
                  </a:cubicBezTo>
                  <a:cubicBezTo>
                    <a:pt x="3579" y="3719"/>
                    <a:pt x="3699" y="3731"/>
                    <a:pt x="3830" y="3741"/>
                  </a:cubicBezTo>
                  <a:cubicBezTo>
                    <a:pt x="3699" y="3731"/>
                    <a:pt x="3579" y="3709"/>
                    <a:pt x="3448" y="3687"/>
                  </a:cubicBezTo>
                  <a:cubicBezTo>
                    <a:pt x="3195" y="3643"/>
                    <a:pt x="2944" y="3566"/>
                    <a:pt x="2703" y="3479"/>
                  </a:cubicBezTo>
                  <a:cubicBezTo>
                    <a:pt x="2582" y="3435"/>
                    <a:pt x="2462" y="3391"/>
                    <a:pt x="2341" y="3337"/>
                  </a:cubicBezTo>
                  <a:lnTo>
                    <a:pt x="2254" y="3293"/>
                  </a:lnTo>
                  <a:lnTo>
                    <a:pt x="2210" y="3281"/>
                  </a:lnTo>
                  <a:lnTo>
                    <a:pt x="2166" y="3260"/>
                  </a:lnTo>
                  <a:lnTo>
                    <a:pt x="2079" y="3216"/>
                  </a:lnTo>
                  <a:lnTo>
                    <a:pt x="1991" y="3161"/>
                  </a:lnTo>
                  <a:cubicBezTo>
                    <a:pt x="1762" y="3041"/>
                    <a:pt x="1553" y="2899"/>
                    <a:pt x="1356" y="2723"/>
                  </a:cubicBezTo>
                  <a:cubicBezTo>
                    <a:pt x="1159" y="2559"/>
                    <a:pt x="984" y="2373"/>
                    <a:pt x="842" y="2143"/>
                  </a:cubicBezTo>
                  <a:lnTo>
                    <a:pt x="820" y="2110"/>
                  </a:lnTo>
                  <a:lnTo>
                    <a:pt x="798" y="2067"/>
                  </a:lnTo>
                  <a:lnTo>
                    <a:pt x="776" y="2023"/>
                  </a:lnTo>
                  <a:cubicBezTo>
                    <a:pt x="765" y="2011"/>
                    <a:pt x="754" y="1989"/>
                    <a:pt x="754" y="1979"/>
                  </a:cubicBezTo>
                  <a:lnTo>
                    <a:pt x="710" y="1891"/>
                  </a:lnTo>
                  <a:cubicBezTo>
                    <a:pt x="710" y="1869"/>
                    <a:pt x="699" y="1858"/>
                    <a:pt x="699" y="1848"/>
                  </a:cubicBezTo>
                  <a:lnTo>
                    <a:pt x="677" y="1804"/>
                  </a:lnTo>
                  <a:lnTo>
                    <a:pt x="667" y="1749"/>
                  </a:lnTo>
                  <a:lnTo>
                    <a:pt x="655" y="1705"/>
                  </a:lnTo>
                  <a:cubicBezTo>
                    <a:pt x="645" y="1672"/>
                    <a:pt x="633" y="1639"/>
                    <a:pt x="623" y="1617"/>
                  </a:cubicBezTo>
                  <a:lnTo>
                    <a:pt x="590" y="1420"/>
                  </a:lnTo>
                  <a:cubicBezTo>
                    <a:pt x="524" y="1169"/>
                    <a:pt x="470" y="917"/>
                    <a:pt x="382" y="676"/>
                  </a:cubicBezTo>
                  <a:cubicBezTo>
                    <a:pt x="327" y="556"/>
                    <a:pt x="273" y="435"/>
                    <a:pt x="217" y="325"/>
                  </a:cubicBezTo>
                  <a:cubicBezTo>
                    <a:pt x="152" y="207"/>
                    <a:pt x="77" y="108"/>
                    <a:pt x="1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465;p51">
              <a:extLst>
                <a:ext uri="{FF2B5EF4-FFF2-40B4-BE49-F238E27FC236}">
                  <a16:creationId xmlns:a16="http://schemas.microsoft.com/office/drawing/2014/main" id="{12DF46E6-3C00-E2CF-620F-BF5C542EFBDA}"/>
                </a:ext>
              </a:extLst>
            </p:cNvPr>
            <p:cNvSpPr/>
            <p:nvPr/>
          </p:nvSpPr>
          <p:spPr>
            <a:xfrm>
              <a:off x="5939121" y="3533630"/>
              <a:ext cx="118582" cy="102045"/>
            </a:xfrm>
            <a:custGeom>
              <a:avLst/>
              <a:gdLst/>
              <a:ahLst/>
              <a:cxnLst/>
              <a:rect l="l" t="t" r="r" b="b"/>
              <a:pathLst>
                <a:path w="4116" h="3542" extrusionOk="0">
                  <a:moveTo>
                    <a:pt x="4115" y="0"/>
                  </a:moveTo>
                  <a:lnTo>
                    <a:pt x="4115" y="0"/>
                  </a:lnTo>
                  <a:cubicBezTo>
                    <a:pt x="4071" y="239"/>
                    <a:pt x="4006" y="487"/>
                    <a:pt x="3919" y="715"/>
                  </a:cubicBezTo>
                  <a:cubicBezTo>
                    <a:pt x="3843" y="956"/>
                    <a:pt x="3744" y="1185"/>
                    <a:pt x="3624" y="1404"/>
                  </a:cubicBezTo>
                  <a:cubicBezTo>
                    <a:pt x="3394" y="1842"/>
                    <a:pt x="3099" y="2258"/>
                    <a:pt x="2737" y="2609"/>
                  </a:cubicBezTo>
                  <a:cubicBezTo>
                    <a:pt x="2562" y="2784"/>
                    <a:pt x="2365" y="2937"/>
                    <a:pt x="2157" y="3080"/>
                  </a:cubicBezTo>
                  <a:cubicBezTo>
                    <a:pt x="2376" y="2949"/>
                    <a:pt x="2562" y="2795"/>
                    <a:pt x="2748" y="2620"/>
                  </a:cubicBezTo>
                  <a:cubicBezTo>
                    <a:pt x="3109" y="2270"/>
                    <a:pt x="3405" y="1854"/>
                    <a:pt x="3635" y="1404"/>
                  </a:cubicBezTo>
                  <a:cubicBezTo>
                    <a:pt x="3744" y="1185"/>
                    <a:pt x="3843" y="956"/>
                    <a:pt x="3931" y="715"/>
                  </a:cubicBezTo>
                  <a:cubicBezTo>
                    <a:pt x="4006" y="487"/>
                    <a:pt x="4071" y="239"/>
                    <a:pt x="4115" y="0"/>
                  </a:cubicBezTo>
                  <a:close/>
                  <a:moveTo>
                    <a:pt x="2157" y="3080"/>
                  </a:moveTo>
                  <a:lnTo>
                    <a:pt x="2157" y="3080"/>
                  </a:lnTo>
                  <a:cubicBezTo>
                    <a:pt x="1949" y="3211"/>
                    <a:pt x="1719" y="3321"/>
                    <a:pt x="1478" y="3397"/>
                  </a:cubicBezTo>
                  <a:cubicBezTo>
                    <a:pt x="1248" y="3485"/>
                    <a:pt x="997" y="3528"/>
                    <a:pt x="744" y="3528"/>
                  </a:cubicBezTo>
                  <a:cubicBezTo>
                    <a:pt x="712" y="3530"/>
                    <a:pt x="679" y="3531"/>
                    <a:pt x="646" y="3531"/>
                  </a:cubicBezTo>
                  <a:cubicBezTo>
                    <a:pt x="428" y="3531"/>
                    <a:pt x="210" y="3498"/>
                    <a:pt x="0" y="3441"/>
                  </a:cubicBezTo>
                  <a:lnTo>
                    <a:pt x="0" y="3441"/>
                  </a:lnTo>
                  <a:cubicBezTo>
                    <a:pt x="217" y="3500"/>
                    <a:pt x="443" y="3541"/>
                    <a:pt x="669" y="3541"/>
                  </a:cubicBezTo>
                  <a:cubicBezTo>
                    <a:pt x="694" y="3541"/>
                    <a:pt x="719" y="3541"/>
                    <a:pt x="744" y="3540"/>
                  </a:cubicBezTo>
                  <a:cubicBezTo>
                    <a:pt x="997" y="3540"/>
                    <a:pt x="1248" y="3485"/>
                    <a:pt x="1489" y="3408"/>
                  </a:cubicBezTo>
                  <a:cubicBezTo>
                    <a:pt x="1719" y="3331"/>
                    <a:pt x="1949" y="3222"/>
                    <a:pt x="2157" y="308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466;p51">
              <a:extLst>
                <a:ext uri="{FF2B5EF4-FFF2-40B4-BE49-F238E27FC236}">
                  <a16:creationId xmlns:a16="http://schemas.microsoft.com/office/drawing/2014/main" id="{A6D7289F-40BC-8A59-113E-A7A98AA37861}"/>
                </a:ext>
              </a:extLst>
            </p:cNvPr>
            <p:cNvSpPr/>
            <p:nvPr/>
          </p:nvSpPr>
          <p:spPr>
            <a:xfrm>
              <a:off x="5692133" y="3606894"/>
              <a:ext cx="72255" cy="28954"/>
            </a:xfrm>
            <a:custGeom>
              <a:avLst/>
              <a:gdLst/>
              <a:ahLst/>
              <a:cxnLst/>
              <a:rect l="l" t="t" r="r" b="b"/>
              <a:pathLst>
                <a:path w="2508" h="1005" extrusionOk="0">
                  <a:moveTo>
                    <a:pt x="2507" y="0"/>
                  </a:moveTo>
                  <a:lnTo>
                    <a:pt x="2507" y="0"/>
                  </a:lnTo>
                  <a:cubicBezTo>
                    <a:pt x="2431" y="88"/>
                    <a:pt x="2354" y="187"/>
                    <a:pt x="2278" y="263"/>
                  </a:cubicBezTo>
                  <a:cubicBezTo>
                    <a:pt x="2190" y="350"/>
                    <a:pt x="2103" y="428"/>
                    <a:pt x="2015" y="493"/>
                  </a:cubicBezTo>
                  <a:cubicBezTo>
                    <a:pt x="1818" y="635"/>
                    <a:pt x="1610" y="756"/>
                    <a:pt x="1391" y="832"/>
                  </a:cubicBezTo>
                  <a:cubicBezTo>
                    <a:pt x="1172" y="920"/>
                    <a:pt x="942" y="964"/>
                    <a:pt x="701" y="985"/>
                  </a:cubicBezTo>
                  <a:cubicBezTo>
                    <a:pt x="646" y="991"/>
                    <a:pt x="589" y="994"/>
                    <a:pt x="530" y="994"/>
                  </a:cubicBezTo>
                  <a:cubicBezTo>
                    <a:pt x="471" y="994"/>
                    <a:pt x="411" y="991"/>
                    <a:pt x="351" y="985"/>
                  </a:cubicBezTo>
                  <a:cubicBezTo>
                    <a:pt x="230" y="975"/>
                    <a:pt x="121" y="964"/>
                    <a:pt x="1" y="931"/>
                  </a:cubicBezTo>
                  <a:lnTo>
                    <a:pt x="1" y="931"/>
                  </a:lnTo>
                  <a:cubicBezTo>
                    <a:pt x="121" y="964"/>
                    <a:pt x="230" y="985"/>
                    <a:pt x="351" y="997"/>
                  </a:cubicBezTo>
                  <a:cubicBezTo>
                    <a:pt x="411" y="1002"/>
                    <a:pt x="471" y="1005"/>
                    <a:pt x="531" y="1005"/>
                  </a:cubicBezTo>
                  <a:cubicBezTo>
                    <a:pt x="592" y="1005"/>
                    <a:pt x="652" y="1002"/>
                    <a:pt x="712" y="997"/>
                  </a:cubicBezTo>
                  <a:cubicBezTo>
                    <a:pt x="942" y="985"/>
                    <a:pt x="1172" y="931"/>
                    <a:pt x="1402" y="844"/>
                  </a:cubicBezTo>
                  <a:cubicBezTo>
                    <a:pt x="1621" y="766"/>
                    <a:pt x="1828" y="646"/>
                    <a:pt x="2015" y="504"/>
                  </a:cubicBezTo>
                  <a:cubicBezTo>
                    <a:pt x="2113" y="438"/>
                    <a:pt x="2201" y="350"/>
                    <a:pt x="2278" y="274"/>
                  </a:cubicBezTo>
                  <a:cubicBezTo>
                    <a:pt x="2365" y="187"/>
                    <a:pt x="2442" y="88"/>
                    <a:pt x="2507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467;p51">
              <a:extLst>
                <a:ext uri="{FF2B5EF4-FFF2-40B4-BE49-F238E27FC236}">
                  <a16:creationId xmlns:a16="http://schemas.microsoft.com/office/drawing/2014/main" id="{E4145C88-D659-BD9E-27F4-C6534279C371}"/>
                </a:ext>
              </a:extLst>
            </p:cNvPr>
            <p:cNvSpPr/>
            <p:nvPr/>
          </p:nvSpPr>
          <p:spPr>
            <a:xfrm>
              <a:off x="5665080" y="3452645"/>
              <a:ext cx="84500" cy="53010"/>
            </a:xfrm>
            <a:custGeom>
              <a:avLst/>
              <a:gdLst/>
              <a:ahLst/>
              <a:cxnLst/>
              <a:rect l="l" t="t" r="r" b="b"/>
              <a:pathLst>
                <a:path w="2933" h="1840" extrusionOk="0">
                  <a:moveTo>
                    <a:pt x="2932" y="1"/>
                  </a:moveTo>
                  <a:cubicBezTo>
                    <a:pt x="2877" y="154"/>
                    <a:pt x="2811" y="296"/>
                    <a:pt x="2735" y="427"/>
                  </a:cubicBezTo>
                  <a:cubicBezTo>
                    <a:pt x="2658" y="559"/>
                    <a:pt x="2570" y="690"/>
                    <a:pt x="2472" y="811"/>
                  </a:cubicBezTo>
                  <a:cubicBezTo>
                    <a:pt x="2275" y="1040"/>
                    <a:pt x="2034" y="1249"/>
                    <a:pt x="1772" y="1413"/>
                  </a:cubicBezTo>
                  <a:cubicBezTo>
                    <a:pt x="1509" y="1566"/>
                    <a:pt x="1224" y="1697"/>
                    <a:pt x="918" y="1763"/>
                  </a:cubicBezTo>
                  <a:cubicBezTo>
                    <a:pt x="764" y="1796"/>
                    <a:pt x="611" y="1818"/>
                    <a:pt x="458" y="1829"/>
                  </a:cubicBezTo>
                  <a:cubicBezTo>
                    <a:pt x="416" y="1832"/>
                    <a:pt x="375" y="1833"/>
                    <a:pt x="334" y="1833"/>
                  </a:cubicBezTo>
                  <a:cubicBezTo>
                    <a:pt x="223" y="1833"/>
                    <a:pt x="112" y="1823"/>
                    <a:pt x="0" y="1807"/>
                  </a:cubicBezTo>
                  <a:lnTo>
                    <a:pt x="0" y="1807"/>
                  </a:lnTo>
                  <a:cubicBezTo>
                    <a:pt x="153" y="1829"/>
                    <a:pt x="305" y="1840"/>
                    <a:pt x="458" y="1840"/>
                  </a:cubicBezTo>
                  <a:cubicBezTo>
                    <a:pt x="611" y="1829"/>
                    <a:pt x="764" y="1807"/>
                    <a:pt x="918" y="1774"/>
                  </a:cubicBezTo>
                  <a:cubicBezTo>
                    <a:pt x="1224" y="1709"/>
                    <a:pt x="1509" y="1588"/>
                    <a:pt x="1782" y="1424"/>
                  </a:cubicBezTo>
                  <a:cubicBezTo>
                    <a:pt x="2045" y="1259"/>
                    <a:pt x="2286" y="1052"/>
                    <a:pt x="2483" y="811"/>
                  </a:cubicBezTo>
                  <a:cubicBezTo>
                    <a:pt x="2582" y="690"/>
                    <a:pt x="2669" y="559"/>
                    <a:pt x="2746" y="427"/>
                  </a:cubicBezTo>
                  <a:cubicBezTo>
                    <a:pt x="2823" y="296"/>
                    <a:pt x="2877" y="154"/>
                    <a:pt x="2932" y="1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468;p51">
              <a:extLst>
                <a:ext uri="{FF2B5EF4-FFF2-40B4-BE49-F238E27FC236}">
                  <a16:creationId xmlns:a16="http://schemas.microsoft.com/office/drawing/2014/main" id="{CBB25510-3527-539C-7486-1A3333806B36}"/>
                </a:ext>
              </a:extLst>
            </p:cNvPr>
            <p:cNvSpPr/>
            <p:nvPr/>
          </p:nvSpPr>
          <p:spPr>
            <a:xfrm>
              <a:off x="6002186" y="3375867"/>
              <a:ext cx="84500" cy="52636"/>
            </a:xfrm>
            <a:custGeom>
              <a:avLst/>
              <a:gdLst/>
              <a:ahLst/>
              <a:cxnLst/>
              <a:rect l="l" t="t" r="r" b="b"/>
              <a:pathLst>
                <a:path w="2933" h="1827" extrusionOk="0">
                  <a:moveTo>
                    <a:pt x="2932" y="0"/>
                  </a:moveTo>
                  <a:cubicBezTo>
                    <a:pt x="2879" y="140"/>
                    <a:pt x="2814" y="281"/>
                    <a:pt x="2738" y="410"/>
                  </a:cubicBezTo>
                  <a:cubicBezTo>
                    <a:pt x="2662" y="542"/>
                    <a:pt x="2574" y="673"/>
                    <a:pt x="2475" y="793"/>
                  </a:cubicBezTo>
                  <a:cubicBezTo>
                    <a:pt x="2574" y="683"/>
                    <a:pt x="2662" y="552"/>
                    <a:pt x="2738" y="421"/>
                  </a:cubicBezTo>
                  <a:cubicBezTo>
                    <a:pt x="2814" y="281"/>
                    <a:pt x="2879" y="140"/>
                    <a:pt x="2932" y="0"/>
                  </a:cubicBezTo>
                  <a:close/>
                  <a:moveTo>
                    <a:pt x="2475" y="793"/>
                  </a:moveTo>
                  <a:cubicBezTo>
                    <a:pt x="2278" y="1034"/>
                    <a:pt x="2037" y="1231"/>
                    <a:pt x="1774" y="1396"/>
                  </a:cubicBezTo>
                  <a:cubicBezTo>
                    <a:pt x="1511" y="1559"/>
                    <a:pt x="1216" y="1680"/>
                    <a:pt x="920" y="1746"/>
                  </a:cubicBezTo>
                  <a:cubicBezTo>
                    <a:pt x="767" y="1778"/>
                    <a:pt x="614" y="1812"/>
                    <a:pt x="460" y="1812"/>
                  </a:cubicBezTo>
                  <a:cubicBezTo>
                    <a:pt x="398" y="1816"/>
                    <a:pt x="335" y="1818"/>
                    <a:pt x="272" y="1818"/>
                  </a:cubicBezTo>
                  <a:cubicBezTo>
                    <a:pt x="182" y="1818"/>
                    <a:pt x="91" y="1813"/>
                    <a:pt x="1" y="1800"/>
                  </a:cubicBezTo>
                  <a:lnTo>
                    <a:pt x="1" y="1800"/>
                  </a:lnTo>
                  <a:cubicBezTo>
                    <a:pt x="113" y="1816"/>
                    <a:pt x="225" y="1827"/>
                    <a:pt x="336" y="1827"/>
                  </a:cubicBezTo>
                  <a:cubicBezTo>
                    <a:pt x="378" y="1827"/>
                    <a:pt x="419" y="1825"/>
                    <a:pt x="460" y="1822"/>
                  </a:cubicBezTo>
                  <a:cubicBezTo>
                    <a:pt x="614" y="1812"/>
                    <a:pt x="767" y="1790"/>
                    <a:pt x="920" y="1756"/>
                  </a:cubicBezTo>
                  <a:cubicBezTo>
                    <a:pt x="1227" y="1691"/>
                    <a:pt x="1511" y="1571"/>
                    <a:pt x="1774" y="1406"/>
                  </a:cubicBezTo>
                  <a:cubicBezTo>
                    <a:pt x="2048" y="1242"/>
                    <a:pt x="2278" y="1034"/>
                    <a:pt x="2475" y="793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469;p51">
              <a:extLst>
                <a:ext uri="{FF2B5EF4-FFF2-40B4-BE49-F238E27FC236}">
                  <a16:creationId xmlns:a16="http://schemas.microsoft.com/office/drawing/2014/main" id="{715B0549-B74D-9207-31C0-918BF389F223}"/>
                </a:ext>
              </a:extLst>
            </p:cNvPr>
            <p:cNvSpPr/>
            <p:nvPr/>
          </p:nvSpPr>
          <p:spPr>
            <a:xfrm>
              <a:off x="5631257" y="3717928"/>
              <a:ext cx="122097" cy="43705"/>
            </a:xfrm>
            <a:custGeom>
              <a:avLst/>
              <a:gdLst/>
              <a:ahLst/>
              <a:cxnLst/>
              <a:rect l="l" t="t" r="r" b="b"/>
              <a:pathLst>
                <a:path w="4238" h="1517" extrusionOk="0">
                  <a:moveTo>
                    <a:pt x="0" y="0"/>
                  </a:moveTo>
                  <a:lnTo>
                    <a:pt x="0" y="0"/>
                  </a:lnTo>
                  <a:cubicBezTo>
                    <a:pt x="44" y="219"/>
                    <a:pt x="131" y="428"/>
                    <a:pt x="263" y="603"/>
                  </a:cubicBezTo>
                  <a:cubicBezTo>
                    <a:pt x="394" y="778"/>
                    <a:pt x="559" y="942"/>
                    <a:pt x="734" y="1062"/>
                  </a:cubicBezTo>
                  <a:cubicBezTo>
                    <a:pt x="920" y="1194"/>
                    <a:pt x="1117" y="1292"/>
                    <a:pt x="1325" y="1369"/>
                  </a:cubicBezTo>
                  <a:cubicBezTo>
                    <a:pt x="1544" y="1435"/>
                    <a:pt x="1763" y="1479"/>
                    <a:pt x="1982" y="1500"/>
                  </a:cubicBezTo>
                  <a:cubicBezTo>
                    <a:pt x="2092" y="1511"/>
                    <a:pt x="2201" y="1517"/>
                    <a:pt x="2311" y="1517"/>
                  </a:cubicBezTo>
                  <a:cubicBezTo>
                    <a:pt x="2420" y="1517"/>
                    <a:pt x="2530" y="1511"/>
                    <a:pt x="2639" y="1500"/>
                  </a:cubicBezTo>
                  <a:cubicBezTo>
                    <a:pt x="2858" y="1489"/>
                    <a:pt x="3077" y="1457"/>
                    <a:pt x="3296" y="1423"/>
                  </a:cubicBezTo>
                  <a:cubicBezTo>
                    <a:pt x="3515" y="1380"/>
                    <a:pt x="3734" y="1336"/>
                    <a:pt x="3941" y="1260"/>
                  </a:cubicBezTo>
                  <a:cubicBezTo>
                    <a:pt x="4051" y="1216"/>
                    <a:pt x="4150" y="1172"/>
                    <a:pt x="4238" y="1106"/>
                  </a:cubicBezTo>
                  <a:lnTo>
                    <a:pt x="4238" y="1106"/>
                  </a:lnTo>
                  <a:cubicBezTo>
                    <a:pt x="4139" y="1161"/>
                    <a:pt x="4040" y="1216"/>
                    <a:pt x="3941" y="1248"/>
                  </a:cubicBezTo>
                  <a:cubicBezTo>
                    <a:pt x="3734" y="1325"/>
                    <a:pt x="3515" y="1369"/>
                    <a:pt x="3296" y="1413"/>
                  </a:cubicBezTo>
                  <a:cubicBezTo>
                    <a:pt x="3077" y="1445"/>
                    <a:pt x="2858" y="1479"/>
                    <a:pt x="2639" y="1489"/>
                  </a:cubicBezTo>
                  <a:cubicBezTo>
                    <a:pt x="2530" y="1495"/>
                    <a:pt x="2420" y="1498"/>
                    <a:pt x="2311" y="1498"/>
                  </a:cubicBezTo>
                  <a:cubicBezTo>
                    <a:pt x="2201" y="1498"/>
                    <a:pt x="2092" y="1495"/>
                    <a:pt x="1982" y="1489"/>
                  </a:cubicBezTo>
                  <a:cubicBezTo>
                    <a:pt x="1763" y="1467"/>
                    <a:pt x="1544" y="1423"/>
                    <a:pt x="1336" y="1358"/>
                  </a:cubicBezTo>
                  <a:cubicBezTo>
                    <a:pt x="1128" y="1281"/>
                    <a:pt x="920" y="1182"/>
                    <a:pt x="744" y="1062"/>
                  </a:cubicBezTo>
                  <a:cubicBezTo>
                    <a:pt x="559" y="931"/>
                    <a:pt x="394" y="778"/>
                    <a:pt x="274" y="603"/>
                  </a:cubicBezTo>
                  <a:cubicBezTo>
                    <a:pt x="143" y="416"/>
                    <a:pt x="44" y="219"/>
                    <a:pt x="0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470;p51">
              <a:extLst>
                <a:ext uri="{FF2B5EF4-FFF2-40B4-BE49-F238E27FC236}">
                  <a16:creationId xmlns:a16="http://schemas.microsoft.com/office/drawing/2014/main" id="{94DAB43A-E303-DCA2-79C9-BD8253B37411}"/>
                </a:ext>
              </a:extLst>
            </p:cNvPr>
            <p:cNvSpPr/>
            <p:nvPr/>
          </p:nvSpPr>
          <p:spPr>
            <a:xfrm>
              <a:off x="5928375" y="3706461"/>
              <a:ext cx="131143" cy="70469"/>
            </a:xfrm>
            <a:custGeom>
              <a:avLst/>
              <a:gdLst/>
              <a:ahLst/>
              <a:cxnLst/>
              <a:rect l="l" t="t" r="r" b="b"/>
              <a:pathLst>
                <a:path w="4552" h="2446" extrusionOk="0">
                  <a:moveTo>
                    <a:pt x="44" y="1898"/>
                  </a:moveTo>
                  <a:cubicBezTo>
                    <a:pt x="22" y="1931"/>
                    <a:pt x="12" y="1953"/>
                    <a:pt x="12" y="1986"/>
                  </a:cubicBezTo>
                  <a:cubicBezTo>
                    <a:pt x="12" y="1953"/>
                    <a:pt x="34" y="1931"/>
                    <a:pt x="44" y="1898"/>
                  </a:cubicBezTo>
                  <a:close/>
                  <a:moveTo>
                    <a:pt x="12" y="1986"/>
                  </a:moveTo>
                  <a:lnTo>
                    <a:pt x="12" y="1986"/>
                  </a:lnTo>
                  <a:cubicBezTo>
                    <a:pt x="1" y="2052"/>
                    <a:pt x="1" y="2106"/>
                    <a:pt x="22" y="2172"/>
                  </a:cubicBezTo>
                  <a:cubicBezTo>
                    <a:pt x="12" y="2106"/>
                    <a:pt x="1" y="2052"/>
                    <a:pt x="12" y="1986"/>
                  </a:cubicBezTo>
                  <a:close/>
                  <a:moveTo>
                    <a:pt x="4552" y="0"/>
                  </a:moveTo>
                  <a:cubicBezTo>
                    <a:pt x="4443" y="217"/>
                    <a:pt x="4313" y="422"/>
                    <a:pt x="4161" y="617"/>
                  </a:cubicBezTo>
                  <a:cubicBezTo>
                    <a:pt x="4019" y="814"/>
                    <a:pt x="3844" y="989"/>
                    <a:pt x="3657" y="1154"/>
                  </a:cubicBezTo>
                  <a:cubicBezTo>
                    <a:pt x="3482" y="1318"/>
                    <a:pt x="3285" y="1471"/>
                    <a:pt x="3078" y="1602"/>
                  </a:cubicBezTo>
                  <a:cubicBezTo>
                    <a:pt x="2869" y="1734"/>
                    <a:pt x="2650" y="1855"/>
                    <a:pt x="2431" y="1953"/>
                  </a:cubicBezTo>
                  <a:cubicBezTo>
                    <a:pt x="2202" y="2062"/>
                    <a:pt x="1971" y="2139"/>
                    <a:pt x="1742" y="2216"/>
                  </a:cubicBezTo>
                  <a:cubicBezTo>
                    <a:pt x="1501" y="2293"/>
                    <a:pt x="1260" y="2347"/>
                    <a:pt x="1019" y="2380"/>
                  </a:cubicBezTo>
                  <a:cubicBezTo>
                    <a:pt x="898" y="2402"/>
                    <a:pt x="778" y="2424"/>
                    <a:pt x="658" y="2424"/>
                  </a:cubicBezTo>
                  <a:cubicBezTo>
                    <a:pt x="614" y="2428"/>
                    <a:pt x="569" y="2430"/>
                    <a:pt x="523" y="2430"/>
                  </a:cubicBezTo>
                  <a:cubicBezTo>
                    <a:pt x="444" y="2430"/>
                    <a:pt x="362" y="2423"/>
                    <a:pt x="285" y="2402"/>
                  </a:cubicBezTo>
                  <a:cubicBezTo>
                    <a:pt x="231" y="2391"/>
                    <a:pt x="176" y="2358"/>
                    <a:pt x="132" y="2314"/>
                  </a:cubicBezTo>
                  <a:cubicBezTo>
                    <a:pt x="78" y="2282"/>
                    <a:pt x="45" y="2228"/>
                    <a:pt x="23" y="2173"/>
                  </a:cubicBezTo>
                  <a:lnTo>
                    <a:pt x="23" y="2173"/>
                  </a:lnTo>
                  <a:cubicBezTo>
                    <a:pt x="45" y="2228"/>
                    <a:pt x="78" y="2282"/>
                    <a:pt x="121" y="2325"/>
                  </a:cubicBezTo>
                  <a:cubicBezTo>
                    <a:pt x="176" y="2358"/>
                    <a:pt x="231" y="2391"/>
                    <a:pt x="285" y="2413"/>
                  </a:cubicBezTo>
                  <a:cubicBezTo>
                    <a:pt x="351" y="2424"/>
                    <a:pt x="406" y="2434"/>
                    <a:pt x="472" y="2446"/>
                  </a:cubicBezTo>
                  <a:cubicBezTo>
                    <a:pt x="538" y="2446"/>
                    <a:pt x="592" y="2446"/>
                    <a:pt x="658" y="2434"/>
                  </a:cubicBezTo>
                  <a:cubicBezTo>
                    <a:pt x="778" y="2424"/>
                    <a:pt x="898" y="2413"/>
                    <a:pt x="1019" y="2391"/>
                  </a:cubicBezTo>
                  <a:cubicBezTo>
                    <a:pt x="1271" y="2358"/>
                    <a:pt x="1511" y="2303"/>
                    <a:pt x="1742" y="2227"/>
                  </a:cubicBezTo>
                  <a:cubicBezTo>
                    <a:pt x="1983" y="2161"/>
                    <a:pt x="2212" y="2074"/>
                    <a:pt x="2431" y="1964"/>
                  </a:cubicBezTo>
                  <a:cubicBezTo>
                    <a:pt x="2662" y="1865"/>
                    <a:pt x="2881" y="1745"/>
                    <a:pt x="3078" y="1614"/>
                  </a:cubicBezTo>
                  <a:cubicBezTo>
                    <a:pt x="3285" y="1482"/>
                    <a:pt x="3482" y="1329"/>
                    <a:pt x="3669" y="1164"/>
                  </a:cubicBezTo>
                  <a:cubicBezTo>
                    <a:pt x="3855" y="1001"/>
                    <a:pt x="4019" y="814"/>
                    <a:pt x="4172" y="617"/>
                  </a:cubicBezTo>
                  <a:cubicBezTo>
                    <a:pt x="4313" y="422"/>
                    <a:pt x="4443" y="217"/>
                    <a:pt x="4552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471;p51">
              <a:extLst>
                <a:ext uri="{FF2B5EF4-FFF2-40B4-BE49-F238E27FC236}">
                  <a16:creationId xmlns:a16="http://schemas.microsoft.com/office/drawing/2014/main" id="{2B929DED-DE03-AB0F-904D-EC5CA15AC298}"/>
                </a:ext>
              </a:extLst>
            </p:cNvPr>
            <p:cNvSpPr/>
            <p:nvPr/>
          </p:nvSpPr>
          <p:spPr>
            <a:xfrm>
              <a:off x="5914863" y="3784680"/>
              <a:ext cx="128982" cy="43388"/>
            </a:xfrm>
            <a:custGeom>
              <a:avLst/>
              <a:gdLst/>
              <a:ahLst/>
              <a:cxnLst/>
              <a:rect l="l" t="t" r="r" b="b"/>
              <a:pathLst>
                <a:path w="4477" h="1506" extrusionOk="0">
                  <a:moveTo>
                    <a:pt x="1" y="0"/>
                  </a:moveTo>
                  <a:lnTo>
                    <a:pt x="1" y="0"/>
                  </a:lnTo>
                  <a:cubicBezTo>
                    <a:pt x="45" y="217"/>
                    <a:pt x="142" y="412"/>
                    <a:pt x="262" y="595"/>
                  </a:cubicBezTo>
                  <a:cubicBezTo>
                    <a:pt x="393" y="771"/>
                    <a:pt x="557" y="924"/>
                    <a:pt x="744" y="1055"/>
                  </a:cubicBezTo>
                  <a:cubicBezTo>
                    <a:pt x="919" y="1187"/>
                    <a:pt x="1116" y="1286"/>
                    <a:pt x="1335" y="1351"/>
                  </a:cubicBezTo>
                  <a:cubicBezTo>
                    <a:pt x="1543" y="1427"/>
                    <a:pt x="1762" y="1471"/>
                    <a:pt x="1980" y="1493"/>
                  </a:cubicBezTo>
                  <a:cubicBezTo>
                    <a:pt x="2074" y="1502"/>
                    <a:pt x="2167" y="1506"/>
                    <a:pt x="2261" y="1506"/>
                  </a:cubicBezTo>
                  <a:cubicBezTo>
                    <a:pt x="2388" y="1506"/>
                    <a:pt x="2517" y="1500"/>
                    <a:pt x="2649" y="1493"/>
                  </a:cubicBezTo>
                  <a:cubicBezTo>
                    <a:pt x="2868" y="1483"/>
                    <a:pt x="3087" y="1449"/>
                    <a:pt x="3306" y="1417"/>
                  </a:cubicBezTo>
                  <a:cubicBezTo>
                    <a:pt x="3525" y="1373"/>
                    <a:pt x="3744" y="1329"/>
                    <a:pt x="3941" y="1252"/>
                  </a:cubicBezTo>
                  <a:cubicBezTo>
                    <a:pt x="4050" y="1208"/>
                    <a:pt x="4148" y="1154"/>
                    <a:pt x="4236" y="1099"/>
                  </a:cubicBezTo>
                  <a:cubicBezTo>
                    <a:pt x="4335" y="1033"/>
                    <a:pt x="4411" y="957"/>
                    <a:pt x="4477" y="870"/>
                  </a:cubicBezTo>
                  <a:lnTo>
                    <a:pt x="4477" y="870"/>
                  </a:lnTo>
                  <a:cubicBezTo>
                    <a:pt x="4411" y="957"/>
                    <a:pt x="4323" y="1033"/>
                    <a:pt x="4236" y="1089"/>
                  </a:cubicBezTo>
                  <a:cubicBezTo>
                    <a:pt x="4148" y="1154"/>
                    <a:pt x="4050" y="1208"/>
                    <a:pt x="3941" y="1242"/>
                  </a:cubicBezTo>
                  <a:cubicBezTo>
                    <a:pt x="3732" y="1318"/>
                    <a:pt x="3513" y="1362"/>
                    <a:pt x="3306" y="1406"/>
                  </a:cubicBezTo>
                  <a:cubicBezTo>
                    <a:pt x="3087" y="1439"/>
                    <a:pt x="2868" y="1471"/>
                    <a:pt x="2637" y="1483"/>
                  </a:cubicBezTo>
                  <a:cubicBezTo>
                    <a:pt x="2548" y="1487"/>
                    <a:pt x="2458" y="1489"/>
                    <a:pt x="2369" y="1489"/>
                  </a:cubicBezTo>
                  <a:cubicBezTo>
                    <a:pt x="2239" y="1489"/>
                    <a:pt x="2110" y="1484"/>
                    <a:pt x="1980" y="1471"/>
                  </a:cubicBezTo>
                  <a:cubicBezTo>
                    <a:pt x="1762" y="1449"/>
                    <a:pt x="1543" y="1417"/>
                    <a:pt x="1335" y="1340"/>
                  </a:cubicBezTo>
                  <a:cubicBezTo>
                    <a:pt x="1127" y="1274"/>
                    <a:pt x="929" y="1176"/>
                    <a:pt x="744" y="1045"/>
                  </a:cubicBezTo>
                  <a:cubicBezTo>
                    <a:pt x="569" y="924"/>
                    <a:pt x="404" y="771"/>
                    <a:pt x="273" y="585"/>
                  </a:cubicBezTo>
                  <a:cubicBezTo>
                    <a:pt x="142" y="411"/>
                    <a:pt x="45" y="217"/>
                    <a:pt x="1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472;p51">
              <a:extLst>
                <a:ext uri="{FF2B5EF4-FFF2-40B4-BE49-F238E27FC236}">
                  <a16:creationId xmlns:a16="http://schemas.microsoft.com/office/drawing/2014/main" id="{D0F3CFFD-305F-4AD5-ADF0-10370C883000}"/>
                </a:ext>
              </a:extLst>
            </p:cNvPr>
            <p:cNvSpPr/>
            <p:nvPr/>
          </p:nvSpPr>
          <p:spPr>
            <a:xfrm>
              <a:off x="5713942" y="3719800"/>
              <a:ext cx="42869" cy="11294"/>
            </a:xfrm>
            <a:custGeom>
              <a:avLst/>
              <a:gdLst/>
              <a:ahLst/>
              <a:cxnLst/>
              <a:rect l="l" t="t" r="r" b="b"/>
              <a:pathLst>
                <a:path w="1488" h="392" extrusionOk="0">
                  <a:moveTo>
                    <a:pt x="1488" y="1"/>
                  </a:moveTo>
                  <a:lnTo>
                    <a:pt x="1400" y="56"/>
                  </a:lnTo>
                  <a:lnTo>
                    <a:pt x="1312" y="110"/>
                  </a:lnTo>
                  <a:lnTo>
                    <a:pt x="1214" y="154"/>
                  </a:lnTo>
                  <a:cubicBezTo>
                    <a:pt x="1093" y="220"/>
                    <a:pt x="962" y="263"/>
                    <a:pt x="820" y="307"/>
                  </a:cubicBezTo>
                  <a:cubicBezTo>
                    <a:pt x="689" y="341"/>
                    <a:pt x="546" y="362"/>
                    <a:pt x="415" y="373"/>
                  </a:cubicBezTo>
                  <a:cubicBezTo>
                    <a:pt x="344" y="384"/>
                    <a:pt x="272" y="389"/>
                    <a:pt x="203" y="389"/>
                  </a:cubicBezTo>
                  <a:cubicBezTo>
                    <a:pt x="134" y="389"/>
                    <a:pt x="66" y="384"/>
                    <a:pt x="1" y="373"/>
                  </a:cubicBezTo>
                  <a:lnTo>
                    <a:pt x="1" y="373"/>
                  </a:lnTo>
                  <a:cubicBezTo>
                    <a:pt x="78" y="386"/>
                    <a:pt x="159" y="391"/>
                    <a:pt x="241" y="391"/>
                  </a:cubicBezTo>
                  <a:cubicBezTo>
                    <a:pt x="298" y="391"/>
                    <a:pt x="356" y="389"/>
                    <a:pt x="415" y="384"/>
                  </a:cubicBezTo>
                  <a:cubicBezTo>
                    <a:pt x="557" y="373"/>
                    <a:pt x="689" y="351"/>
                    <a:pt x="831" y="319"/>
                  </a:cubicBezTo>
                  <a:cubicBezTo>
                    <a:pt x="962" y="275"/>
                    <a:pt x="1093" y="231"/>
                    <a:pt x="1225" y="165"/>
                  </a:cubicBezTo>
                  <a:lnTo>
                    <a:pt x="1312" y="122"/>
                  </a:lnTo>
                  <a:lnTo>
                    <a:pt x="1400" y="6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473;p51">
              <a:extLst>
                <a:ext uri="{FF2B5EF4-FFF2-40B4-BE49-F238E27FC236}">
                  <a16:creationId xmlns:a16="http://schemas.microsoft.com/office/drawing/2014/main" id="{4A618E14-A7CE-D20E-81D8-DBCC2576BA2A}"/>
                </a:ext>
              </a:extLst>
            </p:cNvPr>
            <p:cNvSpPr/>
            <p:nvPr/>
          </p:nvSpPr>
          <p:spPr>
            <a:xfrm>
              <a:off x="5932840" y="3710034"/>
              <a:ext cx="45405" cy="12964"/>
            </a:xfrm>
            <a:custGeom>
              <a:avLst/>
              <a:gdLst/>
              <a:ahLst/>
              <a:cxnLst/>
              <a:rect l="l" t="t" r="r" b="b"/>
              <a:pathLst>
                <a:path w="1576" h="450" extrusionOk="0">
                  <a:moveTo>
                    <a:pt x="1575" y="1"/>
                  </a:moveTo>
                  <a:lnTo>
                    <a:pt x="1488" y="55"/>
                  </a:lnTo>
                  <a:lnTo>
                    <a:pt x="1400" y="110"/>
                  </a:lnTo>
                  <a:lnTo>
                    <a:pt x="1313" y="165"/>
                  </a:lnTo>
                  <a:lnTo>
                    <a:pt x="1215" y="208"/>
                  </a:lnTo>
                  <a:cubicBezTo>
                    <a:pt x="1094" y="274"/>
                    <a:pt x="962" y="318"/>
                    <a:pt x="831" y="362"/>
                  </a:cubicBezTo>
                  <a:cubicBezTo>
                    <a:pt x="689" y="395"/>
                    <a:pt x="558" y="417"/>
                    <a:pt x="415" y="427"/>
                  </a:cubicBezTo>
                  <a:cubicBezTo>
                    <a:pt x="331" y="440"/>
                    <a:pt x="251" y="446"/>
                    <a:pt x="170" y="446"/>
                  </a:cubicBezTo>
                  <a:cubicBezTo>
                    <a:pt x="114" y="446"/>
                    <a:pt x="58" y="443"/>
                    <a:pt x="0" y="439"/>
                  </a:cubicBezTo>
                  <a:lnTo>
                    <a:pt x="0" y="439"/>
                  </a:lnTo>
                  <a:cubicBezTo>
                    <a:pt x="143" y="449"/>
                    <a:pt x="274" y="449"/>
                    <a:pt x="415" y="449"/>
                  </a:cubicBezTo>
                  <a:cubicBezTo>
                    <a:pt x="558" y="439"/>
                    <a:pt x="700" y="405"/>
                    <a:pt x="831" y="373"/>
                  </a:cubicBezTo>
                  <a:cubicBezTo>
                    <a:pt x="962" y="329"/>
                    <a:pt x="1094" y="285"/>
                    <a:pt x="1225" y="220"/>
                  </a:cubicBezTo>
                  <a:lnTo>
                    <a:pt x="1313" y="176"/>
                  </a:lnTo>
                  <a:lnTo>
                    <a:pt x="1412" y="121"/>
                  </a:lnTo>
                  <a:lnTo>
                    <a:pt x="1499" y="66"/>
                  </a:lnTo>
                  <a:lnTo>
                    <a:pt x="1575" y="1"/>
                  </a:ln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474;p51">
              <a:extLst>
                <a:ext uri="{FF2B5EF4-FFF2-40B4-BE49-F238E27FC236}">
                  <a16:creationId xmlns:a16="http://schemas.microsoft.com/office/drawing/2014/main" id="{B1FDCCB8-C693-2578-01D3-FC879A119282}"/>
                </a:ext>
              </a:extLst>
            </p:cNvPr>
            <p:cNvSpPr/>
            <p:nvPr/>
          </p:nvSpPr>
          <p:spPr>
            <a:xfrm>
              <a:off x="5654910" y="3815392"/>
              <a:ext cx="120512" cy="11207"/>
            </a:xfrm>
            <a:custGeom>
              <a:avLst/>
              <a:gdLst/>
              <a:ahLst/>
              <a:cxnLst/>
              <a:rect l="l" t="t" r="r" b="b"/>
              <a:pathLst>
                <a:path w="4183" h="389" extrusionOk="0">
                  <a:moveTo>
                    <a:pt x="4183" y="1"/>
                  </a:moveTo>
                  <a:lnTo>
                    <a:pt x="4183" y="1"/>
                  </a:lnTo>
                  <a:cubicBezTo>
                    <a:pt x="4182" y="1"/>
                    <a:pt x="4181" y="1"/>
                    <a:pt x="4179" y="1"/>
                  </a:cubicBezTo>
                  <a:lnTo>
                    <a:pt x="4179" y="1"/>
                  </a:lnTo>
                  <a:lnTo>
                    <a:pt x="4183" y="1"/>
                  </a:lnTo>
                  <a:close/>
                  <a:moveTo>
                    <a:pt x="4179" y="1"/>
                  </a:moveTo>
                  <a:lnTo>
                    <a:pt x="3624" y="132"/>
                  </a:lnTo>
                  <a:cubicBezTo>
                    <a:pt x="3438" y="176"/>
                    <a:pt x="3252" y="208"/>
                    <a:pt x="3066" y="241"/>
                  </a:cubicBezTo>
                  <a:cubicBezTo>
                    <a:pt x="2880" y="274"/>
                    <a:pt x="2694" y="296"/>
                    <a:pt x="2497" y="318"/>
                  </a:cubicBezTo>
                  <a:cubicBezTo>
                    <a:pt x="2310" y="340"/>
                    <a:pt x="2125" y="351"/>
                    <a:pt x="1928" y="361"/>
                  </a:cubicBezTo>
                  <a:cubicBezTo>
                    <a:pt x="1741" y="373"/>
                    <a:pt x="1555" y="373"/>
                    <a:pt x="1358" y="373"/>
                  </a:cubicBezTo>
                  <a:cubicBezTo>
                    <a:pt x="1172" y="373"/>
                    <a:pt x="986" y="361"/>
                    <a:pt x="789" y="329"/>
                  </a:cubicBezTo>
                  <a:cubicBezTo>
                    <a:pt x="602" y="296"/>
                    <a:pt x="417" y="241"/>
                    <a:pt x="252" y="164"/>
                  </a:cubicBezTo>
                  <a:cubicBezTo>
                    <a:pt x="164" y="121"/>
                    <a:pt x="77" y="77"/>
                    <a:pt x="1" y="23"/>
                  </a:cubicBezTo>
                  <a:lnTo>
                    <a:pt x="1" y="23"/>
                  </a:lnTo>
                  <a:cubicBezTo>
                    <a:pt x="77" y="77"/>
                    <a:pt x="164" y="132"/>
                    <a:pt x="241" y="176"/>
                  </a:cubicBezTo>
                  <a:cubicBezTo>
                    <a:pt x="417" y="252"/>
                    <a:pt x="602" y="307"/>
                    <a:pt x="789" y="340"/>
                  </a:cubicBezTo>
                  <a:cubicBezTo>
                    <a:pt x="975" y="373"/>
                    <a:pt x="1172" y="383"/>
                    <a:pt x="1358" y="383"/>
                  </a:cubicBezTo>
                  <a:cubicBezTo>
                    <a:pt x="1416" y="387"/>
                    <a:pt x="1474" y="388"/>
                    <a:pt x="1530" y="388"/>
                  </a:cubicBezTo>
                  <a:cubicBezTo>
                    <a:pt x="1665" y="388"/>
                    <a:pt x="1796" y="380"/>
                    <a:pt x="1928" y="373"/>
                  </a:cubicBezTo>
                  <a:cubicBezTo>
                    <a:pt x="2125" y="361"/>
                    <a:pt x="2310" y="351"/>
                    <a:pt x="2497" y="329"/>
                  </a:cubicBezTo>
                  <a:cubicBezTo>
                    <a:pt x="2694" y="307"/>
                    <a:pt x="2880" y="285"/>
                    <a:pt x="3066" y="252"/>
                  </a:cubicBezTo>
                  <a:cubicBezTo>
                    <a:pt x="3252" y="220"/>
                    <a:pt x="3438" y="186"/>
                    <a:pt x="3624" y="142"/>
                  </a:cubicBezTo>
                  <a:cubicBezTo>
                    <a:pt x="3809" y="99"/>
                    <a:pt x="3994" y="45"/>
                    <a:pt x="4179" y="1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475;p51">
              <a:extLst>
                <a:ext uri="{FF2B5EF4-FFF2-40B4-BE49-F238E27FC236}">
                  <a16:creationId xmlns:a16="http://schemas.microsoft.com/office/drawing/2014/main" id="{97CACB6F-460B-347C-418D-2E89DE90A168}"/>
                </a:ext>
              </a:extLst>
            </p:cNvPr>
            <p:cNvSpPr/>
            <p:nvPr/>
          </p:nvSpPr>
          <p:spPr>
            <a:xfrm>
              <a:off x="5701582" y="3850079"/>
              <a:ext cx="58398" cy="9939"/>
            </a:xfrm>
            <a:custGeom>
              <a:avLst/>
              <a:gdLst/>
              <a:ahLst/>
              <a:cxnLst/>
              <a:rect l="l" t="t" r="r" b="b"/>
              <a:pathLst>
                <a:path w="2027" h="345" extrusionOk="0">
                  <a:moveTo>
                    <a:pt x="2026" y="1"/>
                  </a:moveTo>
                  <a:lnTo>
                    <a:pt x="1906" y="55"/>
                  </a:lnTo>
                  <a:lnTo>
                    <a:pt x="1785" y="110"/>
                  </a:lnTo>
                  <a:lnTo>
                    <a:pt x="1785" y="110"/>
                  </a:lnTo>
                  <a:lnTo>
                    <a:pt x="1906" y="67"/>
                  </a:lnTo>
                  <a:lnTo>
                    <a:pt x="2026" y="1"/>
                  </a:lnTo>
                  <a:close/>
                  <a:moveTo>
                    <a:pt x="1785" y="110"/>
                  </a:moveTo>
                  <a:lnTo>
                    <a:pt x="1665" y="154"/>
                  </a:lnTo>
                  <a:lnTo>
                    <a:pt x="1544" y="187"/>
                  </a:lnTo>
                  <a:cubicBezTo>
                    <a:pt x="1369" y="242"/>
                    <a:pt x="1205" y="274"/>
                    <a:pt x="1030" y="296"/>
                  </a:cubicBezTo>
                  <a:cubicBezTo>
                    <a:pt x="906" y="321"/>
                    <a:pt x="776" y="333"/>
                    <a:pt x="645" y="333"/>
                  </a:cubicBezTo>
                  <a:cubicBezTo>
                    <a:pt x="602" y="333"/>
                    <a:pt x="558" y="332"/>
                    <a:pt x="515" y="329"/>
                  </a:cubicBezTo>
                  <a:cubicBezTo>
                    <a:pt x="351" y="329"/>
                    <a:pt x="176" y="308"/>
                    <a:pt x="1" y="286"/>
                  </a:cubicBezTo>
                  <a:lnTo>
                    <a:pt x="1" y="286"/>
                  </a:lnTo>
                  <a:cubicBezTo>
                    <a:pt x="176" y="318"/>
                    <a:pt x="340" y="340"/>
                    <a:pt x="515" y="340"/>
                  </a:cubicBezTo>
                  <a:cubicBezTo>
                    <a:pt x="562" y="343"/>
                    <a:pt x="610" y="344"/>
                    <a:pt x="657" y="344"/>
                  </a:cubicBezTo>
                  <a:cubicBezTo>
                    <a:pt x="785" y="344"/>
                    <a:pt x="913" y="334"/>
                    <a:pt x="1041" y="318"/>
                  </a:cubicBezTo>
                  <a:cubicBezTo>
                    <a:pt x="1205" y="296"/>
                    <a:pt x="1380" y="252"/>
                    <a:pt x="1544" y="198"/>
                  </a:cubicBezTo>
                  <a:lnTo>
                    <a:pt x="1665" y="165"/>
                  </a:lnTo>
                  <a:lnTo>
                    <a:pt x="1785" y="110"/>
                  </a:ln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476;p51">
              <a:extLst>
                <a:ext uri="{FF2B5EF4-FFF2-40B4-BE49-F238E27FC236}">
                  <a16:creationId xmlns:a16="http://schemas.microsoft.com/office/drawing/2014/main" id="{79971FDF-5D02-EE23-D66E-772214101FB0}"/>
                </a:ext>
              </a:extLst>
            </p:cNvPr>
            <p:cNvSpPr/>
            <p:nvPr/>
          </p:nvSpPr>
          <p:spPr>
            <a:xfrm>
              <a:off x="5981068" y="3846622"/>
              <a:ext cx="54912" cy="8211"/>
            </a:xfrm>
            <a:custGeom>
              <a:avLst/>
              <a:gdLst/>
              <a:ahLst/>
              <a:cxnLst/>
              <a:rect l="l" t="t" r="r" b="b"/>
              <a:pathLst>
                <a:path w="1906" h="285" extrusionOk="0">
                  <a:moveTo>
                    <a:pt x="1906" y="0"/>
                  </a:moveTo>
                  <a:lnTo>
                    <a:pt x="1785" y="44"/>
                  </a:lnTo>
                  <a:lnTo>
                    <a:pt x="1665" y="88"/>
                  </a:lnTo>
                  <a:lnTo>
                    <a:pt x="1544" y="131"/>
                  </a:lnTo>
                  <a:cubicBezTo>
                    <a:pt x="1380" y="175"/>
                    <a:pt x="1205" y="219"/>
                    <a:pt x="1040" y="241"/>
                  </a:cubicBezTo>
                  <a:cubicBezTo>
                    <a:pt x="865" y="263"/>
                    <a:pt x="690" y="274"/>
                    <a:pt x="515" y="274"/>
                  </a:cubicBezTo>
                  <a:cubicBezTo>
                    <a:pt x="351" y="263"/>
                    <a:pt x="176" y="252"/>
                    <a:pt x="1" y="219"/>
                  </a:cubicBezTo>
                  <a:lnTo>
                    <a:pt x="1" y="219"/>
                  </a:lnTo>
                  <a:cubicBezTo>
                    <a:pt x="176" y="252"/>
                    <a:pt x="351" y="274"/>
                    <a:pt x="515" y="285"/>
                  </a:cubicBezTo>
                  <a:cubicBezTo>
                    <a:pt x="690" y="285"/>
                    <a:pt x="865" y="274"/>
                    <a:pt x="1040" y="252"/>
                  </a:cubicBezTo>
                  <a:cubicBezTo>
                    <a:pt x="1205" y="230"/>
                    <a:pt x="1380" y="197"/>
                    <a:pt x="1544" y="143"/>
                  </a:cubicBezTo>
                  <a:lnTo>
                    <a:pt x="1665" y="99"/>
                  </a:lnTo>
                  <a:lnTo>
                    <a:pt x="1785" y="55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477;p51">
              <a:extLst>
                <a:ext uri="{FF2B5EF4-FFF2-40B4-BE49-F238E27FC236}">
                  <a16:creationId xmlns:a16="http://schemas.microsoft.com/office/drawing/2014/main" id="{08CCC2CA-4CB2-4287-C6C5-DD264000CD06}"/>
                </a:ext>
              </a:extLst>
            </p:cNvPr>
            <p:cNvSpPr/>
            <p:nvPr/>
          </p:nvSpPr>
          <p:spPr>
            <a:xfrm>
              <a:off x="5613280" y="3443829"/>
              <a:ext cx="57101" cy="14290"/>
            </a:xfrm>
            <a:custGeom>
              <a:avLst/>
              <a:gdLst/>
              <a:ahLst/>
              <a:cxnLst/>
              <a:rect l="l" t="t" r="r" b="b"/>
              <a:pathLst>
                <a:path w="1982" h="496" extrusionOk="0">
                  <a:moveTo>
                    <a:pt x="0" y="0"/>
                  </a:moveTo>
                  <a:cubicBezTo>
                    <a:pt x="25" y="22"/>
                    <a:pt x="50" y="44"/>
                    <a:pt x="75" y="65"/>
                  </a:cubicBezTo>
                  <a:lnTo>
                    <a:pt x="75" y="65"/>
                  </a:lnTo>
                  <a:cubicBezTo>
                    <a:pt x="50" y="42"/>
                    <a:pt x="25" y="20"/>
                    <a:pt x="0" y="0"/>
                  </a:cubicBezTo>
                  <a:close/>
                  <a:moveTo>
                    <a:pt x="1982" y="307"/>
                  </a:moveTo>
                  <a:cubicBezTo>
                    <a:pt x="1899" y="345"/>
                    <a:pt x="1816" y="378"/>
                    <a:pt x="1732" y="404"/>
                  </a:cubicBezTo>
                  <a:lnTo>
                    <a:pt x="1732" y="404"/>
                  </a:lnTo>
                  <a:cubicBezTo>
                    <a:pt x="1819" y="382"/>
                    <a:pt x="1906" y="350"/>
                    <a:pt x="1982" y="307"/>
                  </a:cubicBezTo>
                  <a:close/>
                  <a:moveTo>
                    <a:pt x="1732" y="404"/>
                  </a:moveTo>
                  <a:cubicBezTo>
                    <a:pt x="1731" y="404"/>
                    <a:pt x="1731" y="405"/>
                    <a:pt x="1730" y="405"/>
                  </a:cubicBezTo>
                  <a:cubicBezTo>
                    <a:pt x="1730" y="405"/>
                    <a:pt x="1730" y="405"/>
                    <a:pt x="1729" y="405"/>
                  </a:cubicBezTo>
                  <a:lnTo>
                    <a:pt x="1729" y="405"/>
                  </a:lnTo>
                  <a:cubicBezTo>
                    <a:pt x="1730" y="405"/>
                    <a:pt x="1731" y="405"/>
                    <a:pt x="1732" y="404"/>
                  </a:cubicBezTo>
                  <a:close/>
                  <a:moveTo>
                    <a:pt x="75" y="65"/>
                  </a:moveTo>
                  <a:cubicBezTo>
                    <a:pt x="117" y="102"/>
                    <a:pt x="160" y="141"/>
                    <a:pt x="208" y="175"/>
                  </a:cubicBezTo>
                  <a:cubicBezTo>
                    <a:pt x="274" y="219"/>
                    <a:pt x="351" y="273"/>
                    <a:pt x="427" y="307"/>
                  </a:cubicBezTo>
                  <a:cubicBezTo>
                    <a:pt x="592" y="394"/>
                    <a:pt x="767" y="449"/>
                    <a:pt x="942" y="470"/>
                  </a:cubicBezTo>
                  <a:cubicBezTo>
                    <a:pt x="1030" y="487"/>
                    <a:pt x="1120" y="495"/>
                    <a:pt x="1210" y="495"/>
                  </a:cubicBezTo>
                  <a:cubicBezTo>
                    <a:pt x="1300" y="495"/>
                    <a:pt x="1390" y="487"/>
                    <a:pt x="1478" y="470"/>
                  </a:cubicBezTo>
                  <a:cubicBezTo>
                    <a:pt x="1565" y="460"/>
                    <a:pt x="1653" y="438"/>
                    <a:pt x="1729" y="405"/>
                  </a:cubicBezTo>
                  <a:lnTo>
                    <a:pt x="1729" y="405"/>
                  </a:lnTo>
                  <a:cubicBezTo>
                    <a:pt x="1647" y="430"/>
                    <a:pt x="1564" y="449"/>
                    <a:pt x="1478" y="460"/>
                  </a:cubicBezTo>
                  <a:cubicBezTo>
                    <a:pt x="1385" y="471"/>
                    <a:pt x="1295" y="476"/>
                    <a:pt x="1206" y="476"/>
                  </a:cubicBezTo>
                  <a:cubicBezTo>
                    <a:pt x="1117" y="476"/>
                    <a:pt x="1030" y="471"/>
                    <a:pt x="942" y="460"/>
                  </a:cubicBezTo>
                  <a:cubicBezTo>
                    <a:pt x="767" y="427"/>
                    <a:pt x="592" y="372"/>
                    <a:pt x="438" y="295"/>
                  </a:cubicBezTo>
                  <a:cubicBezTo>
                    <a:pt x="304" y="233"/>
                    <a:pt x="185" y="156"/>
                    <a:pt x="75" y="65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478;p51">
              <a:extLst>
                <a:ext uri="{FF2B5EF4-FFF2-40B4-BE49-F238E27FC236}">
                  <a16:creationId xmlns:a16="http://schemas.microsoft.com/office/drawing/2014/main" id="{BB29F7D4-E462-C298-8C2F-1B37FA15DEAA}"/>
                </a:ext>
              </a:extLst>
            </p:cNvPr>
            <p:cNvSpPr/>
            <p:nvPr/>
          </p:nvSpPr>
          <p:spPr>
            <a:xfrm>
              <a:off x="5928087" y="3470623"/>
              <a:ext cx="57101" cy="14290"/>
            </a:xfrm>
            <a:custGeom>
              <a:avLst/>
              <a:gdLst/>
              <a:ahLst/>
              <a:cxnLst/>
              <a:rect l="l" t="t" r="r" b="b"/>
              <a:pathLst>
                <a:path w="1982" h="496" extrusionOk="0">
                  <a:moveTo>
                    <a:pt x="0" y="0"/>
                  </a:moveTo>
                  <a:cubicBezTo>
                    <a:pt x="23" y="21"/>
                    <a:pt x="46" y="42"/>
                    <a:pt x="70" y="62"/>
                  </a:cubicBezTo>
                  <a:lnTo>
                    <a:pt x="70" y="62"/>
                  </a:lnTo>
                  <a:cubicBezTo>
                    <a:pt x="46" y="40"/>
                    <a:pt x="23" y="20"/>
                    <a:pt x="0" y="0"/>
                  </a:cubicBezTo>
                  <a:close/>
                  <a:moveTo>
                    <a:pt x="70" y="62"/>
                  </a:moveTo>
                  <a:lnTo>
                    <a:pt x="70" y="62"/>
                  </a:lnTo>
                  <a:cubicBezTo>
                    <a:pt x="113" y="100"/>
                    <a:pt x="158" y="140"/>
                    <a:pt x="208" y="175"/>
                  </a:cubicBezTo>
                  <a:cubicBezTo>
                    <a:pt x="273" y="219"/>
                    <a:pt x="350" y="274"/>
                    <a:pt x="427" y="307"/>
                  </a:cubicBezTo>
                  <a:cubicBezTo>
                    <a:pt x="591" y="394"/>
                    <a:pt x="766" y="450"/>
                    <a:pt x="942" y="471"/>
                  </a:cubicBezTo>
                  <a:cubicBezTo>
                    <a:pt x="1029" y="488"/>
                    <a:pt x="1119" y="496"/>
                    <a:pt x="1210" y="496"/>
                  </a:cubicBezTo>
                  <a:cubicBezTo>
                    <a:pt x="1300" y="496"/>
                    <a:pt x="1390" y="488"/>
                    <a:pt x="1478" y="471"/>
                  </a:cubicBezTo>
                  <a:cubicBezTo>
                    <a:pt x="1565" y="460"/>
                    <a:pt x="1653" y="438"/>
                    <a:pt x="1730" y="406"/>
                  </a:cubicBezTo>
                  <a:cubicBezTo>
                    <a:pt x="1818" y="384"/>
                    <a:pt x="1905" y="351"/>
                    <a:pt x="1981" y="307"/>
                  </a:cubicBezTo>
                  <a:lnTo>
                    <a:pt x="1981" y="307"/>
                  </a:lnTo>
                  <a:cubicBezTo>
                    <a:pt x="1818" y="384"/>
                    <a:pt x="1653" y="438"/>
                    <a:pt x="1467" y="460"/>
                  </a:cubicBezTo>
                  <a:cubicBezTo>
                    <a:pt x="1380" y="471"/>
                    <a:pt x="1292" y="477"/>
                    <a:pt x="1204" y="477"/>
                  </a:cubicBezTo>
                  <a:cubicBezTo>
                    <a:pt x="1117" y="477"/>
                    <a:pt x="1029" y="471"/>
                    <a:pt x="942" y="460"/>
                  </a:cubicBezTo>
                  <a:cubicBezTo>
                    <a:pt x="766" y="428"/>
                    <a:pt x="591" y="384"/>
                    <a:pt x="438" y="296"/>
                  </a:cubicBezTo>
                  <a:cubicBezTo>
                    <a:pt x="302" y="233"/>
                    <a:pt x="182" y="155"/>
                    <a:pt x="70" y="62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479;p51">
              <a:extLst>
                <a:ext uri="{FF2B5EF4-FFF2-40B4-BE49-F238E27FC236}">
                  <a16:creationId xmlns:a16="http://schemas.microsoft.com/office/drawing/2014/main" id="{3891F376-3A87-5FAC-891C-8AE4866B0959}"/>
                </a:ext>
              </a:extLst>
            </p:cNvPr>
            <p:cNvSpPr/>
            <p:nvPr/>
          </p:nvSpPr>
          <p:spPr>
            <a:xfrm>
              <a:off x="5440420" y="2299410"/>
              <a:ext cx="671273" cy="701869"/>
            </a:xfrm>
            <a:custGeom>
              <a:avLst/>
              <a:gdLst/>
              <a:ahLst/>
              <a:cxnLst/>
              <a:rect l="l" t="t" r="r" b="b"/>
              <a:pathLst>
                <a:path w="23300" h="24362" extrusionOk="0">
                  <a:moveTo>
                    <a:pt x="14431" y="0"/>
                  </a:moveTo>
                  <a:cubicBezTo>
                    <a:pt x="13193" y="0"/>
                    <a:pt x="11957" y="73"/>
                    <a:pt x="10719" y="165"/>
                  </a:cubicBezTo>
                  <a:cubicBezTo>
                    <a:pt x="9120" y="296"/>
                    <a:pt x="7161" y="133"/>
                    <a:pt x="5716" y="953"/>
                  </a:cubicBezTo>
                  <a:cubicBezTo>
                    <a:pt x="5223" y="1238"/>
                    <a:pt x="4807" y="1632"/>
                    <a:pt x="4402" y="2038"/>
                  </a:cubicBezTo>
                  <a:cubicBezTo>
                    <a:pt x="3558" y="2880"/>
                    <a:pt x="2738" y="3768"/>
                    <a:pt x="1960" y="4676"/>
                  </a:cubicBezTo>
                  <a:cubicBezTo>
                    <a:pt x="1358" y="5398"/>
                    <a:pt x="756" y="6121"/>
                    <a:pt x="121" y="6822"/>
                  </a:cubicBezTo>
                  <a:cubicBezTo>
                    <a:pt x="66" y="6877"/>
                    <a:pt x="11" y="6943"/>
                    <a:pt x="11" y="7019"/>
                  </a:cubicBezTo>
                  <a:cubicBezTo>
                    <a:pt x="1" y="7085"/>
                    <a:pt x="33" y="7140"/>
                    <a:pt x="66" y="7205"/>
                  </a:cubicBezTo>
                  <a:cubicBezTo>
                    <a:pt x="1008" y="8946"/>
                    <a:pt x="2628" y="10315"/>
                    <a:pt x="4500" y="10972"/>
                  </a:cubicBezTo>
                  <a:cubicBezTo>
                    <a:pt x="4958" y="9773"/>
                    <a:pt x="5644" y="8607"/>
                    <a:pt x="5768" y="7311"/>
                  </a:cubicBezTo>
                  <a:lnTo>
                    <a:pt x="5768" y="7311"/>
                  </a:lnTo>
                  <a:cubicBezTo>
                    <a:pt x="5630" y="8794"/>
                    <a:pt x="5879" y="10190"/>
                    <a:pt x="5847" y="11661"/>
                  </a:cubicBezTo>
                  <a:cubicBezTo>
                    <a:pt x="5803" y="13282"/>
                    <a:pt x="5519" y="14935"/>
                    <a:pt x="5913" y="16534"/>
                  </a:cubicBezTo>
                  <a:cubicBezTo>
                    <a:pt x="5873" y="16518"/>
                    <a:pt x="5833" y="16511"/>
                    <a:pt x="5792" y="16511"/>
                  </a:cubicBezTo>
                  <a:cubicBezTo>
                    <a:pt x="5577" y="16511"/>
                    <a:pt x="5367" y="16717"/>
                    <a:pt x="5322" y="16938"/>
                  </a:cubicBezTo>
                  <a:cubicBezTo>
                    <a:pt x="5256" y="17213"/>
                    <a:pt x="5354" y="17486"/>
                    <a:pt x="5453" y="17738"/>
                  </a:cubicBezTo>
                  <a:cubicBezTo>
                    <a:pt x="5124" y="18198"/>
                    <a:pt x="5135" y="18877"/>
                    <a:pt x="5485" y="19325"/>
                  </a:cubicBezTo>
                  <a:cubicBezTo>
                    <a:pt x="5037" y="19369"/>
                    <a:pt x="4665" y="19796"/>
                    <a:pt x="4675" y="20245"/>
                  </a:cubicBezTo>
                  <a:cubicBezTo>
                    <a:pt x="4687" y="20475"/>
                    <a:pt x="4774" y="20727"/>
                    <a:pt x="4675" y="20935"/>
                  </a:cubicBezTo>
                  <a:cubicBezTo>
                    <a:pt x="4489" y="21351"/>
                    <a:pt x="4030" y="21581"/>
                    <a:pt x="3811" y="22008"/>
                  </a:cubicBezTo>
                  <a:cubicBezTo>
                    <a:pt x="3471" y="22676"/>
                    <a:pt x="3373" y="23628"/>
                    <a:pt x="3263" y="24362"/>
                  </a:cubicBezTo>
                  <a:cubicBezTo>
                    <a:pt x="3690" y="23442"/>
                    <a:pt x="4566" y="22731"/>
                    <a:pt x="5562" y="22512"/>
                  </a:cubicBezTo>
                  <a:cubicBezTo>
                    <a:pt x="5829" y="22451"/>
                    <a:pt x="6099" y="22425"/>
                    <a:pt x="6370" y="22425"/>
                  </a:cubicBezTo>
                  <a:cubicBezTo>
                    <a:pt x="7136" y="22425"/>
                    <a:pt x="7911" y="22636"/>
                    <a:pt x="8639" y="22894"/>
                  </a:cubicBezTo>
                  <a:cubicBezTo>
                    <a:pt x="9624" y="23234"/>
                    <a:pt x="10609" y="23661"/>
                    <a:pt x="11650" y="23782"/>
                  </a:cubicBezTo>
                  <a:cubicBezTo>
                    <a:pt x="11786" y="23797"/>
                    <a:pt x="11921" y="23804"/>
                    <a:pt x="12055" y="23804"/>
                  </a:cubicBezTo>
                  <a:cubicBezTo>
                    <a:pt x="14006" y="23804"/>
                    <a:pt x="15775" y="22318"/>
                    <a:pt x="17496" y="21581"/>
                  </a:cubicBezTo>
                  <a:cubicBezTo>
                    <a:pt x="17644" y="21517"/>
                    <a:pt x="18975" y="21266"/>
                    <a:pt x="19395" y="21266"/>
                  </a:cubicBezTo>
                  <a:cubicBezTo>
                    <a:pt x="19475" y="21266"/>
                    <a:pt x="19521" y="21275"/>
                    <a:pt x="19521" y="21296"/>
                  </a:cubicBezTo>
                  <a:cubicBezTo>
                    <a:pt x="19543" y="20891"/>
                    <a:pt x="19434" y="20475"/>
                    <a:pt x="19204" y="20125"/>
                  </a:cubicBezTo>
                  <a:cubicBezTo>
                    <a:pt x="19127" y="20004"/>
                    <a:pt x="19029" y="19895"/>
                    <a:pt x="18996" y="19763"/>
                  </a:cubicBezTo>
                  <a:cubicBezTo>
                    <a:pt x="18942" y="19556"/>
                    <a:pt x="19007" y="19347"/>
                    <a:pt x="19040" y="19150"/>
                  </a:cubicBezTo>
                  <a:cubicBezTo>
                    <a:pt x="19117" y="18723"/>
                    <a:pt x="19007" y="18274"/>
                    <a:pt x="18745" y="17935"/>
                  </a:cubicBezTo>
                  <a:cubicBezTo>
                    <a:pt x="18646" y="17804"/>
                    <a:pt x="18514" y="17672"/>
                    <a:pt x="18460" y="17519"/>
                  </a:cubicBezTo>
                  <a:cubicBezTo>
                    <a:pt x="18416" y="17398"/>
                    <a:pt x="18405" y="17278"/>
                    <a:pt x="18405" y="17157"/>
                  </a:cubicBezTo>
                  <a:cubicBezTo>
                    <a:pt x="18383" y="16622"/>
                    <a:pt x="18154" y="9811"/>
                    <a:pt x="18273" y="9811"/>
                  </a:cubicBezTo>
                  <a:cubicBezTo>
                    <a:pt x="18273" y="9811"/>
                    <a:pt x="18273" y="9811"/>
                    <a:pt x="18273" y="9811"/>
                  </a:cubicBezTo>
                  <a:cubicBezTo>
                    <a:pt x="18456" y="9823"/>
                    <a:pt x="18639" y="9828"/>
                    <a:pt x="18822" y="9828"/>
                  </a:cubicBezTo>
                  <a:cubicBezTo>
                    <a:pt x="20384" y="9828"/>
                    <a:pt x="21947" y="9414"/>
                    <a:pt x="23299" y="8639"/>
                  </a:cubicBezTo>
                  <a:cubicBezTo>
                    <a:pt x="22598" y="8059"/>
                    <a:pt x="22149" y="7238"/>
                    <a:pt x="21723" y="6439"/>
                  </a:cubicBezTo>
                  <a:cubicBezTo>
                    <a:pt x="21229" y="5508"/>
                    <a:pt x="20726" y="4578"/>
                    <a:pt x="20234" y="3658"/>
                  </a:cubicBezTo>
                  <a:cubicBezTo>
                    <a:pt x="19818" y="2880"/>
                    <a:pt x="19456" y="1797"/>
                    <a:pt x="18854" y="1162"/>
                  </a:cubicBezTo>
                  <a:cubicBezTo>
                    <a:pt x="17803" y="89"/>
                    <a:pt x="16084" y="23"/>
                    <a:pt x="14694" y="1"/>
                  </a:cubicBezTo>
                  <a:cubicBezTo>
                    <a:pt x="14606" y="0"/>
                    <a:pt x="14519" y="0"/>
                    <a:pt x="14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480;p51">
              <a:extLst>
                <a:ext uri="{FF2B5EF4-FFF2-40B4-BE49-F238E27FC236}">
                  <a16:creationId xmlns:a16="http://schemas.microsoft.com/office/drawing/2014/main" id="{1426DFF1-40F5-AA79-3C24-E3B91281218D}"/>
                </a:ext>
              </a:extLst>
            </p:cNvPr>
            <p:cNvSpPr/>
            <p:nvPr/>
          </p:nvSpPr>
          <p:spPr>
            <a:xfrm>
              <a:off x="5624948" y="2306036"/>
              <a:ext cx="87410" cy="12014"/>
            </a:xfrm>
            <a:custGeom>
              <a:avLst/>
              <a:gdLst/>
              <a:ahLst/>
              <a:cxnLst/>
              <a:rect l="l" t="t" r="r" b="b"/>
              <a:pathLst>
                <a:path w="3034" h="417" extrusionOk="0">
                  <a:moveTo>
                    <a:pt x="2518" y="1"/>
                  </a:moveTo>
                  <a:lnTo>
                    <a:pt x="2518" y="23"/>
                  </a:lnTo>
                  <a:cubicBezTo>
                    <a:pt x="2693" y="12"/>
                    <a:pt x="2869" y="12"/>
                    <a:pt x="3033" y="1"/>
                  </a:cubicBezTo>
                  <a:close/>
                  <a:moveTo>
                    <a:pt x="2496" y="1"/>
                  </a:moveTo>
                  <a:cubicBezTo>
                    <a:pt x="1676" y="1"/>
                    <a:pt x="800" y="44"/>
                    <a:pt x="241" y="285"/>
                  </a:cubicBezTo>
                  <a:cubicBezTo>
                    <a:pt x="241" y="297"/>
                    <a:pt x="252" y="319"/>
                    <a:pt x="252" y="329"/>
                  </a:cubicBezTo>
                  <a:cubicBezTo>
                    <a:pt x="963" y="122"/>
                    <a:pt x="1741" y="56"/>
                    <a:pt x="2508" y="23"/>
                  </a:cubicBezTo>
                  <a:cubicBezTo>
                    <a:pt x="2508" y="12"/>
                    <a:pt x="2508" y="1"/>
                    <a:pt x="2496" y="1"/>
                  </a:cubicBezTo>
                  <a:close/>
                  <a:moveTo>
                    <a:pt x="230" y="297"/>
                  </a:moveTo>
                  <a:cubicBezTo>
                    <a:pt x="143" y="329"/>
                    <a:pt x="66" y="373"/>
                    <a:pt x="0" y="417"/>
                  </a:cubicBezTo>
                  <a:cubicBezTo>
                    <a:pt x="77" y="384"/>
                    <a:pt x="165" y="362"/>
                    <a:pt x="241" y="329"/>
                  </a:cubicBezTo>
                  <a:cubicBezTo>
                    <a:pt x="241" y="319"/>
                    <a:pt x="230" y="307"/>
                    <a:pt x="230" y="297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481;p51">
              <a:extLst>
                <a:ext uri="{FF2B5EF4-FFF2-40B4-BE49-F238E27FC236}">
                  <a16:creationId xmlns:a16="http://schemas.microsoft.com/office/drawing/2014/main" id="{BD7ED535-C77B-7496-CDFD-52525306A6AF}"/>
                </a:ext>
              </a:extLst>
            </p:cNvPr>
            <p:cNvSpPr/>
            <p:nvPr/>
          </p:nvSpPr>
          <p:spPr>
            <a:xfrm>
              <a:off x="5631574" y="2314247"/>
              <a:ext cx="663" cy="1296"/>
            </a:xfrm>
            <a:custGeom>
              <a:avLst/>
              <a:gdLst/>
              <a:ahLst/>
              <a:cxnLst/>
              <a:rect l="l" t="t" r="r" b="b"/>
              <a:pathLst>
                <a:path w="23" h="45" extrusionOk="0">
                  <a:moveTo>
                    <a:pt x="11" y="0"/>
                  </a:moveTo>
                  <a:cubicBezTo>
                    <a:pt x="0" y="0"/>
                    <a:pt x="0" y="0"/>
                    <a:pt x="0" y="12"/>
                  </a:cubicBezTo>
                  <a:cubicBezTo>
                    <a:pt x="0" y="22"/>
                    <a:pt x="11" y="34"/>
                    <a:pt x="11" y="44"/>
                  </a:cubicBezTo>
                  <a:lnTo>
                    <a:pt x="22" y="44"/>
                  </a:lnTo>
                  <a:cubicBezTo>
                    <a:pt x="22" y="34"/>
                    <a:pt x="11" y="12"/>
                    <a:pt x="11" y="0"/>
                  </a:cubicBezTo>
                  <a:close/>
                </a:path>
              </a:pathLst>
            </a:custGeom>
            <a:solidFill>
              <a:srgbClr val="8403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482;p51">
              <a:extLst>
                <a:ext uri="{FF2B5EF4-FFF2-40B4-BE49-F238E27FC236}">
                  <a16:creationId xmlns:a16="http://schemas.microsoft.com/office/drawing/2014/main" id="{8C72CEF5-D647-A802-C0FB-FF5120868018}"/>
                </a:ext>
              </a:extLst>
            </p:cNvPr>
            <p:cNvSpPr/>
            <p:nvPr/>
          </p:nvSpPr>
          <p:spPr>
            <a:xfrm>
              <a:off x="5696858" y="2306036"/>
              <a:ext cx="663" cy="663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0" y="1"/>
                  </a:moveTo>
                  <a:cubicBezTo>
                    <a:pt x="12" y="1"/>
                    <a:pt x="12" y="12"/>
                    <a:pt x="12" y="23"/>
                  </a:cubicBezTo>
                  <a:lnTo>
                    <a:pt x="22" y="2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8403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483;p51">
              <a:extLst>
                <a:ext uri="{FF2B5EF4-FFF2-40B4-BE49-F238E27FC236}">
                  <a16:creationId xmlns:a16="http://schemas.microsoft.com/office/drawing/2014/main" id="{B963D9F4-4650-F30A-11DA-0E4D2A13CFBF}"/>
                </a:ext>
              </a:extLst>
            </p:cNvPr>
            <p:cNvSpPr/>
            <p:nvPr/>
          </p:nvSpPr>
          <p:spPr>
            <a:xfrm>
              <a:off x="5535666" y="2509521"/>
              <a:ext cx="70988" cy="107893"/>
            </a:xfrm>
            <a:custGeom>
              <a:avLst/>
              <a:gdLst/>
              <a:ahLst/>
              <a:cxnLst/>
              <a:rect l="l" t="t" r="r" b="b"/>
              <a:pathLst>
                <a:path w="2464" h="3745" extrusionOk="0">
                  <a:moveTo>
                    <a:pt x="2464" y="0"/>
                  </a:moveTo>
                  <a:lnTo>
                    <a:pt x="2432" y="295"/>
                  </a:lnTo>
                  <a:lnTo>
                    <a:pt x="2432" y="372"/>
                  </a:lnTo>
                  <a:cubicBezTo>
                    <a:pt x="2432" y="328"/>
                    <a:pt x="2442" y="273"/>
                    <a:pt x="2453" y="230"/>
                  </a:cubicBezTo>
                  <a:cubicBezTo>
                    <a:pt x="2453" y="153"/>
                    <a:pt x="2464" y="76"/>
                    <a:pt x="2464" y="0"/>
                  </a:cubicBezTo>
                  <a:close/>
                  <a:moveTo>
                    <a:pt x="2410" y="383"/>
                  </a:moveTo>
                  <a:cubicBezTo>
                    <a:pt x="2300" y="996"/>
                    <a:pt x="2081" y="1587"/>
                    <a:pt x="1840" y="2156"/>
                  </a:cubicBezTo>
                  <a:lnTo>
                    <a:pt x="1851" y="2156"/>
                  </a:lnTo>
                  <a:cubicBezTo>
                    <a:pt x="1851" y="2156"/>
                    <a:pt x="1862" y="2156"/>
                    <a:pt x="1862" y="2146"/>
                  </a:cubicBezTo>
                  <a:cubicBezTo>
                    <a:pt x="2103" y="1599"/>
                    <a:pt x="2300" y="1040"/>
                    <a:pt x="2410" y="460"/>
                  </a:cubicBezTo>
                  <a:lnTo>
                    <a:pt x="2410" y="383"/>
                  </a:lnTo>
                  <a:close/>
                  <a:moveTo>
                    <a:pt x="1" y="3153"/>
                  </a:moveTo>
                  <a:lnTo>
                    <a:pt x="1" y="3153"/>
                  </a:lnTo>
                  <a:cubicBezTo>
                    <a:pt x="33" y="3175"/>
                    <a:pt x="77" y="3197"/>
                    <a:pt x="110" y="3219"/>
                  </a:cubicBezTo>
                  <a:lnTo>
                    <a:pt x="121" y="3219"/>
                  </a:lnTo>
                  <a:cubicBezTo>
                    <a:pt x="77" y="3197"/>
                    <a:pt x="45" y="3175"/>
                    <a:pt x="1" y="3153"/>
                  </a:cubicBezTo>
                  <a:close/>
                  <a:moveTo>
                    <a:pt x="1851" y="2168"/>
                  </a:moveTo>
                  <a:cubicBezTo>
                    <a:pt x="1851" y="2168"/>
                    <a:pt x="1840" y="2168"/>
                    <a:pt x="1829" y="2178"/>
                  </a:cubicBezTo>
                  <a:cubicBezTo>
                    <a:pt x="1621" y="2682"/>
                    <a:pt x="1381" y="3175"/>
                    <a:pt x="1194" y="3679"/>
                  </a:cubicBezTo>
                  <a:cubicBezTo>
                    <a:pt x="822" y="3558"/>
                    <a:pt x="471" y="3405"/>
                    <a:pt x="132" y="3219"/>
                  </a:cubicBezTo>
                  <a:cubicBezTo>
                    <a:pt x="121" y="3219"/>
                    <a:pt x="121" y="3229"/>
                    <a:pt x="121" y="3229"/>
                  </a:cubicBezTo>
                  <a:cubicBezTo>
                    <a:pt x="428" y="3427"/>
                    <a:pt x="767" y="3602"/>
                    <a:pt x="1194" y="3744"/>
                  </a:cubicBezTo>
                  <a:cubicBezTo>
                    <a:pt x="1391" y="3219"/>
                    <a:pt x="1643" y="2693"/>
                    <a:pt x="1862" y="2168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484;p51">
              <a:extLst>
                <a:ext uri="{FF2B5EF4-FFF2-40B4-BE49-F238E27FC236}">
                  <a16:creationId xmlns:a16="http://schemas.microsoft.com/office/drawing/2014/main" id="{C1722C4E-840F-E0BB-0C6D-090B2DFA9EF7}"/>
                </a:ext>
              </a:extLst>
            </p:cNvPr>
            <p:cNvSpPr/>
            <p:nvPr/>
          </p:nvSpPr>
          <p:spPr>
            <a:xfrm>
              <a:off x="5538835" y="2571318"/>
              <a:ext cx="50504" cy="31259"/>
            </a:xfrm>
            <a:custGeom>
              <a:avLst/>
              <a:gdLst/>
              <a:ahLst/>
              <a:cxnLst/>
              <a:rect l="l" t="t" r="r" b="b"/>
              <a:pathLst>
                <a:path w="1753" h="1085" extrusionOk="0">
                  <a:moveTo>
                    <a:pt x="1752" y="1"/>
                  </a:moveTo>
                  <a:cubicBezTo>
                    <a:pt x="1752" y="11"/>
                    <a:pt x="1741" y="11"/>
                    <a:pt x="1741" y="11"/>
                  </a:cubicBezTo>
                  <a:lnTo>
                    <a:pt x="1730" y="11"/>
                  </a:lnTo>
                  <a:cubicBezTo>
                    <a:pt x="1730" y="23"/>
                    <a:pt x="1719" y="23"/>
                    <a:pt x="1719" y="33"/>
                  </a:cubicBezTo>
                  <a:cubicBezTo>
                    <a:pt x="1730" y="23"/>
                    <a:pt x="1741" y="23"/>
                    <a:pt x="1741" y="23"/>
                  </a:cubicBezTo>
                  <a:lnTo>
                    <a:pt x="1752" y="23"/>
                  </a:lnTo>
                  <a:lnTo>
                    <a:pt x="1752" y="1"/>
                  </a:lnTo>
                  <a:close/>
                  <a:moveTo>
                    <a:pt x="0" y="1074"/>
                  </a:moveTo>
                  <a:cubicBezTo>
                    <a:pt x="0" y="1084"/>
                    <a:pt x="0" y="1084"/>
                    <a:pt x="11" y="1084"/>
                  </a:cubicBezTo>
                  <a:cubicBezTo>
                    <a:pt x="11" y="1084"/>
                    <a:pt x="11" y="1074"/>
                    <a:pt x="22" y="1074"/>
                  </a:cubicBezTo>
                  <a:close/>
                </a:path>
              </a:pathLst>
            </a:custGeom>
            <a:solidFill>
              <a:srgbClr val="8403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485;p51">
              <a:extLst>
                <a:ext uri="{FF2B5EF4-FFF2-40B4-BE49-F238E27FC236}">
                  <a16:creationId xmlns:a16="http://schemas.microsoft.com/office/drawing/2014/main" id="{20590FF3-04D6-D63C-4831-500108C57ED3}"/>
                </a:ext>
              </a:extLst>
            </p:cNvPr>
            <p:cNvSpPr/>
            <p:nvPr/>
          </p:nvSpPr>
          <p:spPr>
            <a:xfrm>
              <a:off x="5605386" y="2539455"/>
              <a:ext cx="29" cy="7923"/>
            </a:xfrm>
            <a:custGeom>
              <a:avLst/>
              <a:gdLst/>
              <a:ahLst/>
              <a:cxnLst/>
              <a:rect l="l" t="t" r="r" b="b"/>
              <a:pathLst>
                <a:path w="1" h="275" extrusionOk="0">
                  <a:moveTo>
                    <a:pt x="0" y="1"/>
                  </a:moveTo>
                  <a:lnTo>
                    <a:pt x="0" y="220"/>
                  </a:lnTo>
                  <a:lnTo>
                    <a:pt x="0" y="275"/>
                  </a:lnTo>
                  <a:close/>
                </a:path>
              </a:pathLst>
            </a:custGeom>
            <a:solidFill>
              <a:srgbClr val="9505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486;p51">
              <a:extLst>
                <a:ext uri="{FF2B5EF4-FFF2-40B4-BE49-F238E27FC236}">
                  <a16:creationId xmlns:a16="http://schemas.microsoft.com/office/drawing/2014/main" id="{C5CF57C9-1F07-4D28-D1C4-71B7C8130ADC}"/>
                </a:ext>
              </a:extLst>
            </p:cNvPr>
            <p:cNvSpPr/>
            <p:nvPr/>
          </p:nvSpPr>
          <p:spPr>
            <a:xfrm>
              <a:off x="6087982" y="2548933"/>
              <a:ext cx="23711" cy="12648"/>
            </a:xfrm>
            <a:custGeom>
              <a:avLst/>
              <a:gdLst/>
              <a:ahLst/>
              <a:cxnLst/>
              <a:rect l="l" t="t" r="r" b="b"/>
              <a:pathLst>
                <a:path w="823" h="439" extrusionOk="0">
                  <a:moveTo>
                    <a:pt x="778" y="0"/>
                  </a:moveTo>
                  <a:cubicBezTo>
                    <a:pt x="526" y="143"/>
                    <a:pt x="263" y="274"/>
                    <a:pt x="1" y="394"/>
                  </a:cubicBezTo>
                  <a:cubicBezTo>
                    <a:pt x="12" y="406"/>
                    <a:pt x="12" y="428"/>
                    <a:pt x="22" y="438"/>
                  </a:cubicBezTo>
                  <a:cubicBezTo>
                    <a:pt x="297" y="318"/>
                    <a:pt x="559" y="187"/>
                    <a:pt x="822" y="33"/>
                  </a:cubicBezTo>
                  <a:cubicBezTo>
                    <a:pt x="811" y="22"/>
                    <a:pt x="789" y="12"/>
                    <a:pt x="778" y="0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487;p51">
              <a:extLst>
                <a:ext uri="{FF2B5EF4-FFF2-40B4-BE49-F238E27FC236}">
                  <a16:creationId xmlns:a16="http://schemas.microsoft.com/office/drawing/2014/main" id="{EE329B5B-7DD4-1D51-C7FA-125AB671DB46}"/>
                </a:ext>
              </a:extLst>
            </p:cNvPr>
            <p:cNvSpPr/>
            <p:nvPr/>
          </p:nvSpPr>
          <p:spPr>
            <a:xfrm>
              <a:off x="5605703" y="2554292"/>
              <a:ext cx="951" cy="20225"/>
            </a:xfrm>
            <a:custGeom>
              <a:avLst/>
              <a:gdLst/>
              <a:ahLst/>
              <a:cxnLst/>
              <a:rect l="l" t="t" r="r" b="b"/>
              <a:pathLst>
                <a:path w="33" h="702" extrusionOk="0">
                  <a:moveTo>
                    <a:pt x="1" y="1"/>
                  </a:moveTo>
                  <a:lnTo>
                    <a:pt x="1" y="55"/>
                  </a:lnTo>
                  <a:cubicBezTo>
                    <a:pt x="1" y="57"/>
                    <a:pt x="1" y="60"/>
                    <a:pt x="1" y="62"/>
                  </a:cubicBezTo>
                  <a:lnTo>
                    <a:pt x="1" y="62"/>
                  </a:lnTo>
                  <a:cubicBezTo>
                    <a:pt x="1" y="42"/>
                    <a:pt x="1" y="21"/>
                    <a:pt x="1" y="1"/>
                  </a:cubicBezTo>
                  <a:close/>
                  <a:moveTo>
                    <a:pt x="1" y="62"/>
                  </a:moveTo>
                  <a:cubicBezTo>
                    <a:pt x="3" y="181"/>
                    <a:pt x="11" y="300"/>
                    <a:pt x="20" y="412"/>
                  </a:cubicBezTo>
                  <a:lnTo>
                    <a:pt x="20" y="412"/>
                  </a:lnTo>
                  <a:cubicBezTo>
                    <a:pt x="11" y="295"/>
                    <a:pt x="10" y="179"/>
                    <a:pt x="1" y="62"/>
                  </a:cubicBezTo>
                  <a:close/>
                  <a:moveTo>
                    <a:pt x="20" y="412"/>
                  </a:moveTo>
                  <a:cubicBezTo>
                    <a:pt x="20" y="425"/>
                    <a:pt x="21" y="437"/>
                    <a:pt x="22" y="449"/>
                  </a:cubicBezTo>
                  <a:cubicBezTo>
                    <a:pt x="21" y="437"/>
                    <a:pt x="21" y="425"/>
                    <a:pt x="20" y="412"/>
                  </a:cubicBezTo>
                  <a:close/>
                  <a:moveTo>
                    <a:pt x="22" y="461"/>
                  </a:moveTo>
                  <a:cubicBezTo>
                    <a:pt x="22" y="537"/>
                    <a:pt x="22" y="624"/>
                    <a:pt x="33" y="701"/>
                  </a:cubicBezTo>
                  <a:lnTo>
                    <a:pt x="33" y="668"/>
                  </a:lnTo>
                  <a:cubicBezTo>
                    <a:pt x="33" y="603"/>
                    <a:pt x="22" y="526"/>
                    <a:pt x="22" y="461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488;p51">
              <a:extLst>
                <a:ext uri="{FF2B5EF4-FFF2-40B4-BE49-F238E27FC236}">
                  <a16:creationId xmlns:a16="http://schemas.microsoft.com/office/drawing/2014/main" id="{2D10705E-47C2-FE23-464E-8EC9C6C31C98}"/>
                </a:ext>
              </a:extLst>
            </p:cNvPr>
            <p:cNvSpPr/>
            <p:nvPr/>
          </p:nvSpPr>
          <p:spPr>
            <a:xfrm>
              <a:off x="5606336" y="2567227"/>
              <a:ext cx="29" cy="346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8403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489;p51">
              <a:extLst>
                <a:ext uri="{FF2B5EF4-FFF2-40B4-BE49-F238E27FC236}">
                  <a16:creationId xmlns:a16="http://schemas.microsoft.com/office/drawing/2014/main" id="{7DF5F1EE-A203-7141-1B11-36A15F72585F}"/>
                </a:ext>
              </a:extLst>
            </p:cNvPr>
            <p:cNvSpPr/>
            <p:nvPr/>
          </p:nvSpPr>
          <p:spPr>
            <a:xfrm>
              <a:off x="5596887" y="2574488"/>
              <a:ext cx="13570" cy="206308"/>
            </a:xfrm>
            <a:custGeom>
              <a:avLst/>
              <a:gdLst/>
              <a:ahLst/>
              <a:cxnLst/>
              <a:rect l="l" t="t" r="r" b="b"/>
              <a:pathLst>
                <a:path w="471" h="7161" extrusionOk="0">
                  <a:moveTo>
                    <a:pt x="339" y="0"/>
                  </a:moveTo>
                  <a:lnTo>
                    <a:pt x="263" y="1588"/>
                  </a:lnTo>
                  <a:cubicBezTo>
                    <a:pt x="317" y="1588"/>
                    <a:pt x="361" y="1599"/>
                    <a:pt x="416" y="1609"/>
                  </a:cubicBezTo>
                  <a:cubicBezTo>
                    <a:pt x="405" y="1062"/>
                    <a:pt x="372" y="526"/>
                    <a:pt x="339" y="0"/>
                  </a:cubicBezTo>
                  <a:close/>
                  <a:moveTo>
                    <a:pt x="263" y="1599"/>
                  </a:moveTo>
                  <a:lnTo>
                    <a:pt x="142" y="4139"/>
                  </a:lnTo>
                  <a:lnTo>
                    <a:pt x="307" y="4073"/>
                  </a:lnTo>
                  <a:cubicBezTo>
                    <a:pt x="339" y="3416"/>
                    <a:pt x="405" y="2760"/>
                    <a:pt x="416" y="2113"/>
                  </a:cubicBezTo>
                  <a:lnTo>
                    <a:pt x="416" y="1850"/>
                  </a:lnTo>
                  <a:lnTo>
                    <a:pt x="416" y="1621"/>
                  </a:lnTo>
                  <a:cubicBezTo>
                    <a:pt x="361" y="1609"/>
                    <a:pt x="317" y="1599"/>
                    <a:pt x="263" y="1599"/>
                  </a:cubicBezTo>
                  <a:close/>
                  <a:moveTo>
                    <a:pt x="307" y="4095"/>
                  </a:moveTo>
                  <a:cubicBezTo>
                    <a:pt x="251" y="4117"/>
                    <a:pt x="197" y="4128"/>
                    <a:pt x="142" y="4150"/>
                  </a:cubicBezTo>
                  <a:lnTo>
                    <a:pt x="0" y="7161"/>
                  </a:lnTo>
                  <a:cubicBezTo>
                    <a:pt x="88" y="7051"/>
                    <a:pt x="230" y="6964"/>
                    <a:pt x="361" y="6964"/>
                  </a:cubicBezTo>
                  <a:cubicBezTo>
                    <a:pt x="394" y="6964"/>
                    <a:pt x="438" y="6974"/>
                    <a:pt x="470" y="6986"/>
                  </a:cubicBezTo>
                  <a:cubicBezTo>
                    <a:pt x="317" y="6361"/>
                    <a:pt x="273" y="5726"/>
                    <a:pt x="273" y="5091"/>
                  </a:cubicBezTo>
                  <a:cubicBezTo>
                    <a:pt x="273" y="4763"/>
                    <a:pt x="285" y="4424"/>
                    <a:pt x="307" y="4095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490;p51">
              <a:extLst>
                <a:ext uri="{FF2B5EF4-FFF2-40B4-BE49-F238E27FC236}">
                  <a16:creationId xmlns:a16="http://schemas.microsoft.com/office/drawing/2014/main" id="{DDD37EDA-B391-A038-8521-91DE4EFB37DB}"/>
                </a:ext>
              </a:extLst>
            </p:cNvPr>
            <p:cNvSpPr/>
            <p:nvPr/>
          </p:nvSpPr>
          <p:spPr>
            <a:xfrm>
              <a:off x="5604435" y="2620209"/>
              <a:ext cx="4466" cy="980"/>
            </a:xfrm>
            <a:custGeom>
              <a:avLst/>
              <a:gdLst/>
              <a:ahLst/>
              <a:cxnLst/>
              <a:rect l="l" t="t" r="r" b="b"/>
              <a:pathLst>
                <a:path w="155" h="34" extrusionOk="0">
                  <a:moveTo>
                    <a:pt x="1" y="1"/>
                  </a:moveTo>
                  <a:lnTo>
                    <a:pt x="1" y="12"/>
                  </a:lnTo>
                  <a:cubicBezTo>
                    <a:pt x="55" y="12"/>
                    <a:pt x="99" y="22"/>
                    <a:pt x="154" y="34"/>
                  </a:cubicBezTo>
                  <a:lnTo>
                    <a:pt x="154" y="22"/>
                  </a:lnTo>
                  <a:cubicBezTo>
                    <a:pt x="99" y="12"/>
                    <a:pt x="55" y="1"/>
                    <a:pt x="1" y="1"/>
                  </a:cubicBezTo>
                  <a:close/>
                </a:path>
              </a:pathLst>
            </a:custGeom>
            <a:solidFill>
              <a:srgbClr val="8403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491;p51">
              <a:extLst>
                <a:ext uri="{FF2B5EF4-FFF2-40B4-BE49-F238E27FC236}">
                  <a16:creationId xmlns:a16="http://schemas.microsoft.com/office/drawing/2014/main" id="{AE45C76C-19E2-3C9C-FF0E-DE0B80D35CC2}"/>
                </a:ext>
              </a:extLst>
            </p:cNvPr>
            <p:cNvSpPr/>
            <p:nvPr/>
          </p:nvSpPr>
          <p:spPr>
            <a:xfrm>
              <a:off x="5600949" y="2691831"/>
              <a:ext cx="4782" cy="2218"/>
            </a:xfrm>
            <a:custGeom>
              <a:avLst/>
              <a:gdLst/>
              <a:ahLst/>
              <a:cxnLst/>
              <a:rect l="l" t="t" r="r" b="b"/>
              <a:pathLst>
                <a:path w="166" h="77" extrusionOk="0">
                  <a:moveTo>
                    <a:pt x="166" y="0"/>
                  </a:moveTo>
                  <a:lnTo>
                    <a:pt x="1" y="66"/>
                  </a:lnTo>
                  <a:lnTo>
                    <a:pt x="1" y="77"/>
                  </a:lnTo>
                  <a:cubicBezTo>
                    <a:pt x="56" y="55"/>
                    <a:pt x="110" y="44"/>
                    <a:pt x="166" y="22"/>
                  </a:cubicBezTo>
                  <a:lnTo>
                    <a:pt x="166" y="0"/>
                  </a:lnTo>
                  <a:close/>
                </a:path>
              </a:pathLst>
            </a:custGeom>
            <a:solidFill>
              <a:srgbClr val="8403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492;p51">
              <a:extLst>
                <a:ext uri="{FF2B5EF4-FFF2-40B4-BE49-F238E27FC236}">
                  <a16:creationId xmlns:a16="http://schemas.microsoft.com/office/drawing/2014/main" id="{FCB29EE8-4598-B3A1-3D24-FEF08FB08A9A}"/>
                </a:ext>
              </a:extLst>
            </p:cNvPr>
            <p:cNvSpPr/>
            <p:nvPr/>
          </p:nvSpPr>
          <p:spPr>
            <a:xfrm>
              <a:off x="5593084" y="2793069"/>
              <a:ext cx="4120" cy="21175"/>
            </a:xfrm>
            <a:custGeom>
              <a:avLst/>
              <a:gdLst/>
              <a:ahLst/>
              <a:cxnLst/>
              <a:rect l="l" t="t" r="r" b="b"/>
              <a:pathLst>
                <a:path w="143" h="735" extrusionOk="0">
                  <a:moveTo>
                    <a:pt x="1" y="0"/>
                  </a:moveTo>
                  <a:lnTo>
                    <a:pt x="1" y="66"/>
                  </a:lnTo>
                  <a:cubicBezTo>
                    <a:pt x="11" y="165"/>
                    <a:pt x="23" y="263"/>
                    <a:pt x="55" y="362"/>
                  </a:cubicBezTo>
                  <a:cubicBezTo>
                    <a:pt x="55" y="373"/>
                    <a:pt x="66" y="395"/>
                    <a:pt x="77" y="406"/>
                  </a:cubicBezTo>
                  <a:cubicBezTo>
                    <a:pt x="77" y="417"/>
                    <a:pt x="88" y="428"/>
                    <a:pt x="88" y="450"/>
                  </a:cubicBezTo>
                  <a:lnTo>
                    <a:pt x="88" y="428"/>
                  </a:lnTo>
                  <a:cubicBezTo>
                    <a:pt x="44" y="285"/>
                    <a:pt x="11" y="143"/>
                    <a:pt x="1" y="0"/>
                  </a:cubicBezTo>
                  <a:close/>
                  <a:moveTo>
                    <a:pt x="55" y="384"/>
                  </a:moveTo>
                  <a:lnTo>
                    <a:pt x="88" y="482"/>
                  </a:lnTo>
                  <a:lnTo>
                    <a:pt x="88" y="450"/>
                  </a:lnTo>
                  <a:cubicBezTo>
                    <a:pt x="88" y="438"/>
                    <a:pt x="77" y="428"/>
                    <a:pt x="66" y="406"/>
                  </a:cubicBezTo>
                  <a:cubicBezTo>
                    <a:pt x="66" y="406"/>
                    <a:pt x="66" y="395"/>
                    <a:pt x="55" y="384"/>
                  </a:cubicBezTo>
                  <a:close/>
                  <a:moveTo>
                    <a:pt x="88" y="482"/>
                  </a:moveTo>
                  <a:lnTo>
                    <a:pt x="77" y="734"/>
                  </a:lnTo>
                  <a:cubicBezTo>
                    <a:pt x="99" y="701"/>
                    <a:pt x="121" y="669"/>
                    <a:pt x="143" y="625"/>
                  </a:cubicBezTo>
                  <a:cubicBezTo>
                    <a:pt x="121" y="581"/>
                    <a:pt x="110" y="526"/>
                    <a:pt x="88" y="482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493;p51">
              <a:extLst>
                <a:ext uri="{FF2B5EF4-FFF2-40B4-BE49-F238E27FC236}">
                  <a16:creationId xmlns:a16="http://schemas.microsoft.com/office/drawing/2014/main" id="{05CA4D67-FAB6-80F2-A032-D40097575EF4}"/>
                </a:ext>
              </a:extLst>
            </p:cNvPr>
            <p:cNvSpPr/>
            <p:nvPr/>
          </p:nvSpPr>
          <p:spPr>
            <a:xfrm>
              <a:off x="5590577" y="2833778"/>
              <a:ext cx="7894" cy="22731"/>
            </a:xfrm>
            <a:custGeom>
              <a:avLst/>
              <a:gdLst/>
              <a:ahLst/>
              <a:cxnLst/>
              <a:rect l="l" t="t" r="r" b="b"/>
              <a:pathLst>
                <a:path w="274" h="789" extrusionOk="0">
                  <a:moveTo>
                    <a:pt x="11" y="0"/>
                  </a:moveTo>
                  <a:lnTo>
                    <a:pt x="11" y="0"/>
                  </a:lnTo>
                  <a:cubicBezTo>
                    <a:pt x="0" y="154"/>
                    <a:pt x="22" y="307"/>
                    <a:pt x="76" y="449"/>
                  </a:cubicBezTo>
                  <a:cubicBezTo>
                    <a:pt x="110" y="580"/>
                    <a:pt x="164" y="701"/>
                    <a:pt x="219" y="789"/>
                  </a:cubicBezTo>
                  <a:cubicBezTo>
                    <a:pt x="241" y="777"/>
                    <a:pt x="251" y="777"/>
                    <a:pt x="273" y="777"/>
                  </a:cubicBezTo>
                  <a:cubicBezTo>
                    <a:pt x="197" y="679"/>
                    <a:pt x="131" y="570"/>
                    <a:pt x="88" y="449"/>
                  </a:cubicBezTo>
                  <a:cubicBezTo>
                    <a:pt x="32" y="307"/>
                    <a:pt x="11" y="154"/>
                    <a:pt x="11" y="0"/>
                  </a:cubicBezTo>
                  <a:close/>
                </a:path>
              </a:pathLst>
            </a:custGeom>
            <a:solidFill>
              <a:srgbClr val="959A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494;p51">
              <a:extLst>
                <a:ext uri="{FF2B5EF4-FFF2-40B4-BE49-F238E27FC236}">
                  <a16:creationId xmlns:a16="http://schemas.microsoft.com/office/drawing/2014/main" id="{C3D9D718-1ADE-AA85-B5AD-ED13BD9858FF}"/>
                </a:ext>
              </a:extLst>
            </p:cNvPr>
            <p:cNvSpPr/>
            <p:nvPr/>
          </p:nvSpPr>
          <p:spPr>
            <a:xfrm>
              <a:off x="5987061" y="2844495"/>
              <a:ext cx="2535" cy="20513"/>
            </a:xfrm>
            <a:custGeom>
              <a:avLst/>
              <a:gdLst/>
              <a:ahLst/>
              <a:cxnLst/>
              <a:rect l="l" t="t" r="r" b="b"/>
              <a:pathLst>
                <a:path w="88" h="712" extrusionOk="0">
                  <a:moveTo>
                    <a:pt x="88" y="1"/>
                  </a:moveTo>
                  <a:cubicBezTo>
                    <a:pt x="88" y="77"/>
                    <a:pt x="77" y="154"/>
                    <a:pt x="66" y="230"/>
                  </a:cubicBezTo>
                  <a:cubicBezTo>
                    <a:pt x="55" y="307"/>
                    <a:pt x="33" y="383"/>
                    <a:pt x="22" y="460"/>
                  </a:cubicBezTo>
                  <a:lnTo>
                    <a:pt x="33" y="438"/>
                  </a:lnTo>
                  <a:lnTo>
                    <a:pt x="44" y="427"/>
                  </a:lnTo>
                  <a:cubicBezTo>
                    <a:pt x="55" y="383"/>
                    <a:pt x="66" y="329"/>
                    <a:pt x="66" y="285"/>
                  </a:cubicBezTo>
                  <a:cubicBezTo>
                    <a:pt x="88" y="198"/>
                    <a:pt x="88" y="99"/>
                    <a:pt x="88" y="1"/>
                  </a:cubicBezTo>
                  <a:close/>
                  <a:moveTo>
                    <a:pt x="33" y="449"/>
                  </a:moveTo>
                  <a:lnTo>
                    <a:pt x="22" y="482"/>
                  </a:lnTo>
                  <a:cubicBezTo>
                    <a:pt x="0" y="558"/>
                    <a:pt x="0" y="636"/>
                    <a:pt x="0" y="712"/>
                  </a:cubicBezTo>
                  <a:cubicBezTo>
                    <a:pt x="0" y="624"/>
                    <a:pt x="22" y="537"/>
                    <a:pt x="33" y="449"/>
                  </a:cubicBezTo>
                  <a:close/>
                </a:path>
              </a:pathLst>
            </a:custGeom>
            <a:solidFill>
              <a:srgbClr val="9505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495;p51">
              <a:extLst>
                <a:ext uri="{FF2B5EF4-FFF2-40B4-BE49-F238E27FC236}">
                  <a16:creationId xmlns:a16="http://schemas.microsoft.com/office/drawing/2014/main" id="{F1B382E6-6DE9-300A-62CB-CCC77CB5856E}"/>
                </a:ext>
              </a:extLst>
            </p:cNvPr>
            <p:cNvSpPr/>
            <p:nvPr/>
          </p:nvSpPr>
          <p:spPr>
            <a:xfrm>
              <a:off x="5534427" y="2912314"/>
              <a:ext cx="468422" cy="90867"/>
            </a:xfrm>
            <a:custGeom>
              <a:avLst/>
              <a:gdLst/>
              <a:ahLst/>
              <a:cxnLst/>
              <a:rect l="l" t="t" r="r" b="b"/>
              <a:pathLst>
                <a:path w="16259" h="3154" extrusionOk="0">
                  <a:moveTo>
                    <a:pt x="16127" y="0"/>
                  </a:moveTo>
                  <a:cubicBezTo>
                    <a:pt x="15701" y="0"/>
                    <a:pt x="14387" y="241"/>
                    <a:pt x="14233" y="307"/>
                  </a:cubicBezTo>
                  <a:cubicBezTo>
                    <a:pt x="12514" y="1041"/>
                    <a:pt x="10752" y="2530"/>
                    <a:pt x="8792" y="2530"/>
                  </a:cubicBezTo>
                  <a:cubicBezTo>
                    <a:pt x="8660" y="2530"/>
                    <a:pt x="8518" y="2518"/>
                    <a:pt x="8387" y="2508"/>
                  </a:cubicBezTo>
                  <a:cubicBezTo>
                    <a:pt x="7346" y="2387"/>
                    <a:pt x="6361" y="1960"/>
                    <a:pt x="5376" y="1620"/>
                  </a:cubicBezTo>
                  <a:cubicBezTo>
                    <a:pt x="5113" y="1522"/>
                    <a:pt x="4839" y="1435"/>
                    <a:pt x="4565" y="1358"/>
                  </a:cubicBezTo>
                  <a:lnTo>
                    <a:pt x="4565" y="1358"/>
                  </a:lnTo>
                  <a:cubicBezTo>
                    <a:pt x="4587" y="1391"/>
                    <a:pt x="4599" y="1413"/>
                    <a:pt x="4621" y="1435"/>
                  </a:cubicBezTo>
                  <a:cubicBezTo>
                    <a:pt x="4872" y="1511"/>
                    <a:pt x="5124" y="1588"/>
                    <a:pt x="5376" y="1676"/>
                  </a:cubicBezTo>
                  <a:cubicBezTo>
                    <a:pt x="6361" y="2026"/>
                    <a:pt x="7346" y="2453"/>
                    <a:pt x="8387" y="2562"/>
                  </a:cubicBezTo>
                  <a:cubicBezTo>
                    <a:pt x="8518" y="2584"/>
                    <a:pt x="8660" y="2584"/>
                    <a:pt x="8792" y="2584"/>
                  </a:cubicBezTo>
                  <a:cubicBezTo>
                    <a:pt x="10752" y="2584"/>
                    <a:pt x="12514" y="1095"/>
                    <a:pt x="14233" y="362"/>
                  </a:cubicBezTo>
                  <a:cubicBezTo>
                    <a:pt x="14387" y="307"/>
                    <a:pt x="15701" y="55"/>
                    <a:pt x="16127" y="55"/>
                  </a:cubicBezTo>
                  <a:cubicBezTo>
                    <a:pt x="16204" y="55"/>
                    <a:pt x="16258" y="66"/>
                    <a:pt x="16258" y="88"/>
                  </a:cubicBezTo>
                  <a:lnTo>
                    <a:pt x="16258" y="22"/>
                  </a:lnTo>
                  <a:cubicBezTo>
                    <a:pt x="16258" y="0"/>
                    <a:pt x="16204" y="0"/>
                    <a:pt x="16127" y="0"/>
                  </a:cubicBezTo>
                  <a:close/>
                  <a:moveTo>
                    <a:pt x="1642" y="1457"/>
                  </a:moveTo>
                  <a:lnTo>
                    <a:pt x="1642" y="1457"/>
                  </a:lnTo>
                  <a:cubicBezTo>
                    <a:pt x="930" y="1785"/>
                    <a:pt x="339" y="2365"/>
                    <a:pt x="11" y="3066"/>
                  </a:cubicBezTo>
                  <a:cubicBezTo>
                    <a:pt x="11" y="3099"/>
                    <a:pt x="0" y="3121"/>
                    <a:pt x="0" y="3153"/>
                  </a:cubicBezTo>
                  <a:cubicBezTo>
                    <a:pt x="329" y="2442"/>
                    <a:pt x="920" y="1861"/>
                    <a:pt x="1621" y="1533"/>
                  </a:cubicBezTo>
                  <a:cubicBezTo>
                    <a:pt x="1631" y="1511"/>
                    <a:pt x="1631" y="1489"/>
                    <a:pt x="1642" y="1457"/>
                  </a:cubicBezTo>
                  <a:close/>
                </a:path>
              </a:pathLst>
            </a:custGeom>
            <a:solidFill>
              <a:srgbClr val="497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496;p51">
              <a:extLst>
                <a:ext uri="{FF2B5EF4-FFF2-40B4-BE49-F238E27FC236}">
                  <a16:creationId xmlns:a16="http://schemas.microsoft.com/office/drawing/2014/main" id="{2B13FED2-6AA8-C37C-A7C7-BC7EB0F79073}"/>
                </a:ext>
              </a:extLst>
            </p:cNvPr>
            <p:cNvSpPr/>
            <p:nvPr/>
          </p:nvSpPr>
          <p:spPr>
            <a:xfrm>
              <a:off x="5480466" y="2301311"/>
              <a:ext cx="629959" cy="699334"/>
            </a:xfrm>
            <a:custGeom>
              <a:avLst/>
              <a:gdLst/>
              <a:ahLst/>
              <a:cxnLst/>
              <a:rect l="l" t="t" r="r" b="b"/>
              <a:pathLst>
                <a:path w="21866" h="24274" extrusionOk="0">
                  <a:moveTo>
                    <a:pt x="4851" y="789"/>
                  </a:moveTo>
                  <a:lnTo>
                    <a:pt x="4927" y="986"/>
                  </a:lnTo>
                  <a:lnTo>
                    <a:pt x="4993" y="1183"/>
                  </a:lnTo>
                  <a:lnTo>
                    <a:pt x="5048" y="1391"/>
                  </a:lnTo>
                  <a:lnTo>
                    <a:pt x="4983" y="1194"/>
                  </a:lnTo>
                  <a:lnTo>
                    <a:pt x="4917" y="986"/>
                  </a:lnTo>
                  <a:lnTo>
                    <a:pt x="4851" y="789"/>
                  </a:lnTo>
                  <a:close/>
                  <a:moveTo>
                    <a:pt x="6898" y="1797"/>
                  </a:moveTo>
                  <a:cubicBezTo>
                    <a:pt x="7052" y="1928"/>
                    <a:pt x="7216" y="2048"/>
                    <a:pt x="7391" y="2169"/>
                  </a:cubicBezTo>
                  <a:cubicBezTo>
                    <a:pt x="7555" y="2289"/>
                    <a:pt x="7730" y="2398"/>
                    <a:pt x="7917" y="2486"/>
                  </a:cubicBezTo>
                  <a:cubicBezTo>
                    <a:pt x="8278" y="2683"/>
                    <a:pt x="8650" y="2836"/>
                    <a:pt x="9044" y="2957"/>
                  </a:cubicBezTo>
                  <a:cubicBezTo>
                    <a:pt x="9438" y="3067"/>
                    <a:pt x="9844" y="3143"/>
                    <a:pt x="10260" y="3165"/>
                  </a:cubicBezTo>
                  <a:cubicBezTo>
                    <a:pt x="10380" y="3176"/>
                    <a:pt x="10511" y="3187"/>
                    <a:pt x="10643" y="3187"/>
                  </a:cubicBezTo>
                  <a:lnTo>
                    <a:pt x="10621" y="3187"/>
                  </a:lnTo>
                  <a:cubicBezTo>
                    <a:pt x="10501" y="3187"/>
                    <a:pt x="10380" y="3187"/>
                    <a:pt x="10260" y="3176"/>
                  </a:cubicBezTo>
                  <a:cubicBezTo>
                    <a:pt x="9844" y="3154"/>
                    <a:pt x="9438" y="3077"/>
                    <a:pt x="9044" y="2968"/>
                  </a:cubicBezTo>
                  <a:cubicBezTo>
                    <a:pt x="8650" y="2858"/>
                    <a:pt x="8267" y="2694"/>
                    <a:pt x="7905" y="2497"/>
                  </a:cubicBezTo>
                  <a:cubicBezTo>
                    <a:pt x="7730" y="2398"/>
                    <a:pt x="7555" y="2289"/>
                    <a:pt x="7380" y="2179"/>
                  </a:cubicBezTo>
                  <a:cubicBezTo>
                    <a:pt x="7216" y="2059"/>
                    <a:pt x="7052" y="1928"/>
                    <a:pt x="6898" y="1797"/>
                  </a:cubicBezTo>
                  <a:close/>
                  <a:moveTo>
                    <a:pt x="11486" y="3121"/>
                  </a:moveTo>
                  <a:lnTo>
                    <a:pt x="11486" y="3121"/>
                  </a:lnTo>
                  <a:cubicBezTo>
                    <a:pt x="11278" y="3154"/>
                    <a:pt x="11080" y="3176"/>
                    <a:pt x="10873" y="3187"/>
                  </a:cubicBezTo>
                  <a:lnTo>
                    <a:pt x="10643" y="3187"/>
                  </a:lnTo>
                  <a:cubicBezTo>
                    <a:pt x="10720" y="3187"/>
                    <a:pt x="10796" y="3187"/>
                    <a:pt x="10873" y="3176"/>
                  </a:cubicBezTo>
                  <a:cubicBezTo>
                    <a:pt x="11080" y="3165"/>
                    <a:pt x="11278" y="3154"/>
                    <a:pt x="11486" y="3121"/>
                  </a:cubicBezTo>
                  <a:close/>
                  <a:moveTo>
                    <a:pt x="4796" y="3340"/>
                  </a:moveTo>
                  <a:lnTo>
                    <a:pt x="4796" y="3340"/>
                  </a:lnTo>
                  <a:cubicBezTo>
                    <a:pt x="4774" y="3614"/>
                    <a:pt x="4742" y="3887"/>
                    <a:pt x="4708" y="4161"/>
                  </a:cubicBezTo>
                  <a:cubicBezTo>
                    <a:pt x="4676" y="4435"/>
                    <a:pt x="4643" y="4709"/>
                    <a:pt x="4599" y="4982"/>
                  </a:cubicBezTo>
                  <a:lnTo>
                    <a:pt x="4698" y="4161"/>
                  </a:lnTo>
                  <a:lnTo>
                    <a:pt x="4796" y="3340"/>
                  </a:lnTo>
                  <a:close/>
                  <a:moveTo>
                    <a:pt x="3022" y="7950"/>
                  </a:moveTo>
                  <a:cubicBezTo>
                    <a:pt x="3013" y="7990"/>
                    <a:pt x="2993" y="8021"/>
                    <a:pt x="2965" y="8042"/>
                  </a:cubicBezTo>
                  <a:lnTo>
                    <a:pt x="2965" y="8042"/>
                  </a:lnTo>
                  <a:cubicBezTo>
                    <a:pt x="2988" y="8015"/>
                    <a:pt x="3007" y="7985"/>
                    <a:pt x="3022" y="7950"/>
                  </a:cubicBezTo>
                  <a:close/>
                  <a:moveTo>
                    <a:pt x="2234" y="8048"/>
                  </a:moveTo>
                  <a:cubicBezTo>
                    <a:pt x="2278" y="8103"/>
                    <a:pt x="2355" y="8147"/>
                    <a:pt x="2421" y="8179"/>
                  </a:cubicBezTo>
                  <a:cubicBezTo>
                    <a:pt x="2387" y="8169"/>
                    <a:pt x="2344" y="8157"/>
                    <a:pt x="2311" y="8125"/>
                  </a:cubicBezTo>
                  <a:cubicBezTo>
                    <a:pt x="2289" y="8103"/>
                    <a:pt x="2256" y="8081"/>
                    <a:pt x="2234" y="8048"/>
                  </a:cubicBezTo>
                  <a:close/>
                  <a:moveTo>
                    <a:pt x="2948" y="8061"/>
                  </a:moveTo>
                  <a:cubicBezTo>
                    <a:pt x="2926" y="8089"/>
                    <a:pt x="2898" y="8116"/>
                    <a:pt x="2869" y="8135"/>
                  </a:cubicBezTo>
                  <a:cubicBezTo>
                    <a:pt x="2803" y="8169"/>
                    <a:pt x="2727" y="8201"/>
                    <a:pt x="2650" y="8212"/>
                  </a:cubicBezTo>
                  <a:lnTo>
                    <a:pt x="2584" y="8212"/>
                  </a:lnTo>
                  <a:cubicBezTo>
                    <a:pt x="2530" y="8212"/>
                    <a:pt x="2475" y="8201"/>
                    <a:pt x="2421" y="8179"/>
                  </a:cubicBezTo>
                  <a:lnTo>
                    <a:pt x="2421" y="8179"/>
                  </a:lnTo>
                  <a:cubicBezTo>
                    <a:pt x="2475" y="8191"/>
                    <a:pt x="2530" y="8201"/>
                    <a:pt x="2584" y="8201"/>
                  </a:cubicBezTo>
                  <a:cubicBezTo>
                    <a:pt x="2606" y="8201"/>
                    <a:pt x="2628" y="8201"/>
                    <a:pt x="2650" y="8191"/>
                  </a:cubicBezTo>
                  <a:cubicBezTo>
                    <a:pt x="2727" y="8191"/>
                    <a:pt x="2803" y="8157"/>
                    <a:pt x="2869" y="8125"/>
                  </a:cubicBezTo>
                  <a:cubicBezTo>
                    <a:pt x="2898" y="8106"/>
                    <a:pt x="2924" y="8085"/>
                    <a:pt x="2948" y="8061"/>
                  </a:cubicBezTo>
                  <a:close/>
                  <a:moveTo>
                    <a:pt x="12876" y="1"/>
                  </a:moveTo>
                  <a:cubicBezTo>
                    <a:pt x="12515" y="1"/>
                    <a:pt x="12143" y="1"/>
                    <a:pt x="11781" y="23"/>
                  </a:cubicBezTo>
                  <a:lnTo>
                    <a:pt x="11880" y="154"/>
                  </a:lnTo>
                  <a:cubicBezTo>
                    <a:pt x="12657" y="1106"/>
                    <a:pt x="13544" y="1982"/>
                    <a:pt x="14409" y="2858"/>
                  </a:cubicBezTo>
                  <a:cubicBezTo>
                    <a:pt x="15187" y="3668"/>
                    <a:pt x="15964" y="4478"/>
                    <a:pt x="16720" y="5311"/>
                  </a:cubicBezTo>
                  <a:lnTo>
                    <a:pt x="16720" y="5278"/>
                  </a:lnTo>
                  <a:cubicBezTo>
                    <a:pt x="16708" y="4556"/>
                    <a:pt x="16698" y="3843"/>
                    <a:pt x="16698" y="3121"/>
                  </a:cubicBezTo>
                  <a:lnTo>
                    <a:pt x="16698" y="2585"/>
                  </a:lnTo>
                  <a:lnTo>
                    <a:pt x="16708" y="3121"/>
                  </a:lnTo>
                  <a:cubicBezTo>
                    <a:pt x="16708" y="3843"/>
                    <a:pt x="16720" y="4556"/>
                    <a:pt x="16730" y="5278"/>
                  </a:cubicBezTo>
                  <a:cubicBezTo>
                    <a:pt x="16730" y="5289"/>
                    <a:pt x="16741" y="5311"/>
                    <a:pt x="16741" y="5322"/>
                  </a:cubicBezTo>
                  <a:cubicBezTo>
                    <a:pt x="17781" y="6461"/>
                    <a:pt x="18800" y="7621"/>
                    <a:pt x="19785" y="8804"/>
                  </a:cubicBezTo>
                  <a:cubicBezTo>
                    <a:pt x="19927" y="8979"/>
                    <a:pt x="20070" y="9143"/>
                    <a:pt x="20201" y="9307"/>
                  </a:cubicBezTo>
                  <a:cubicBezTo>
                    <a:pt x="20508" y="9208"/>
                    <a:pt x="20792" y="9088"/>
                    <a:pt x="21077" y="8957"/>
                  </a:cubicBezTo>
                  <a:cubicBezTo>
                    <a:pt x="21077" y="8957"/>
                    <a:pt x="21077" y="8967"/>
                    <a:pt x="21088" y="8989"/>
                  </a:cubicBezTo>
                  <a:cubicBezTo>
                    <a:pt x="21350" y="8869"/>
                    <a:pt x="21613" y="8738"/>
                    <a:pt x="21865" y="8595"/>
                  </a:cubicBezTo>
                  <a:cubicBezTo>
                    <a:pt x="21187" y="8015"/>
                    <a:pt x="20759" y="7216"/>
                    <a:pt x="20333" y="6439"/>
                  </a:cubicBezTo>
                  <a:cubicBezTo>
                    <a:pt x="19839" y="5508"/>
                    <a:pt x="19336" y="4577"/>
                    <a:pt x="18844" y="3646"/>
                  </a:cubicBezTo>
                  <a:cubicBezTo>
                    <a:pt x="18428" y="2880"/>
                    <a:pt x="18066" y="1785"/>
                    <a:pt x="17464" y="1161"/>
                  </a:cubicBezTo>
                  <a:cubicBezTo>
                    <a:pt x="16413" y="88"/>
                    <a:pt x="14694" y="23"/>
                    <a:pt x="13304" y="1"/>
                  </a:cubicBezTo>
                  <a:close/>
                  <a:moveTo>
                    <a:pt x="4348" y="8836"/>
                  </a:moveTo>
                  <a:cubicBezTo>
                    <a:pt x="4358" y="8967"/>
                    <a:pt x="4358" y="9099"/>
                    <a:pt x="4369" y="9230"/>
                  </a:cubicBezTo>
                  <a:lnTo>
                    <a:pt x="4369" y="9242"/>
                  </a:lnTo>
                  <a:cubicBezTo>
                    <a:pt x="4369" y="9307"/>
                    <a:pt x="4380" y="9383"/>
                    <a:pt x="4380" y="9449"/>
                  </a:cubicBezTo>
                  <a:lnTo>
                    <a:pt x="4391" y="9242"/>
                  </a:lnTo>
                  <a:cubicBezTo>
                    <a:pt x="4380" y="9186"/>
                    <a:pt x="4380" y="9143"/>
                    <a:pt x="4369" y="9088"/>
                  </a:cubicBezTo>
                  <a:cubicBezTo>
                    <a:pt x="4369" y="9011"/>
                    <a:pt x="4358" y="8924"/>
                    <a:pt x="4348" y="8836"/>
                  </a:cubicBezTo>
                  <a:close/>
                  <a:moveTo>
                    <a:pt x="1764" y="9680"/>
                  </a:moveTo>
                  <a:lnTo>
                    <a:pt x="1764" y="9680"/>
                  </a:lnTo>
                  <a:cubicBezTo>
                    <a:pt x="1906" y="9778"/>
                    <a:pt x="2048" y="9855"/>
                    <a:pt x="2212" y="9920"/>
                  </a:cubicBezTo>
                  <a:cubicBezTo>
                    <a:pt x="2365" y="9986"/>
                    <a:pt x="2530" y="10030"/>
                    <a:pt x="2694" y="10040"/>
                  </a:cubicBezTo>
                  <a:cubicBezTo>
                    <a:pt x="2530" y="10030"/>
                    <a:pt x="2365" y="9986"/>
                    <a:pt x="2202" y="9931"/>
                  </a:cubicBezTo>
                  <a:cubicBezTo>
                    <a:pt x="2048" y="9865"/>
                    <a:pt x="1895" y="9778"/>
                    <a:pt x="1764" y="9680"/>
                  </a:cubicBezTo>
                  <a:close/>
                  <a:moveTo>
                    <a:pt x="4457" y="11595"/>
                  </a:moveTo>
                  <a:cubicBezTo>
                    <a:pt x="4446" y="12242"/>
                    <a:pt x="4380" y="12898"/>
                    <a:pt x="4348" y="13555"/>
                  </a:cubicBezTo>
                  <a:lnTo>
                    <a:pt x="4348" y="13577"/>
                  </a:lnTo>
                  <a:cubicBezTo>
                    <a:pt x="4326" y="13906"/>
                    <a:pt x="4314" y="14245"/>
                    <a:pt x="4314" y="14573"/>
                  </a:cubicBezTo>
                  <a:cubicBezTo>
                    <a:pt x="4326" y="13599"/>
                    <a:pt x="4435" y="12624"/>
                    <a:pt x="4457" y="11661"/>
                  </a:cubicBezTo>
                  <a:lnTo>
                    <a:pt x="4457" y="11595"/>
                  </a:lnTo>
                  <a:close/>
                  <a:moveTo>
                    <a:pt x="15591" y="13894"/>
                  </a:moveTo>
                  <a:cubicBezTo>
                    <a:pt x="15394" y="14135"/>
                    <a:pt x="15197" y="14354"/>
                    <a:pt x="14978" y="14573"/>
                  </a:cubicBezTo>
                  <a:cubicBezTo>
                    <a:pt x="14771" y="14782"/>
                    <a:pt x="14540" y="14979"/>
                    <a:pt x="14299" y="15164"/>
                  </a:cubicBezTo>
                  <a:cubicBezTo>
                    <a:pt x="14540" y="14979"/>
                    <a:pt x="14759" y="14770"/>
                    <a:pt x="14978" y="14563"/>
                  </a:cubicBezTo>
                  <a:cubicBezTo>
                    <a:pt x="15197" y="14354"/>
                    <a:pt x="15394" y="14125"/>
                    <a:pt x="15591" y="13894"/>
                  </a:cubicBezTo>
                  <a:close/>
                  <a:moveTo>
                    <a:pt x="9209" y="16369"/>
                  </a:moveTo>
                  <a:lnTo>
                    <a:pt x="9209" y="16369"/>
                  </a:lnTo>
                  <a:cubicBezTo>
                    <a:pt x="9494" y="16446"/>
                    <a:pt x="9789" y="16500"/>
                    <a:pt x="10095" y="16533"/>
                  </a:cubicBezTo>
                  <a:cubicBezTo>
                    <a:pt x="9789" y="16512"/>
                    <a:pt x="9494" y="16446"/>
                    <a:pt x="9209" y="16369"/>
                  </a:cubicBezTo>
                  <a:close/>
                  <a:moveTo>
                    <a:pt x="14299" y="15164"/>
                  </a:moveTo>
                  <a:cubicBezTo>
                    <a:pt x="13829" y="15548"/>
                    <a:pt x="13314" y="15865"/>
                    <a:pt x="12756" y="16106"/>
                  </a:cubicBezTo>
                  <a:cubicBezTo>
                    <a:pt x="12197" y="16336"/>
                    <a:pt x="11606" y="16490"/>
                    <a:pt x="11004" y="16533"/>
                  </a:cubicBezTo>
                  <a:cubicBezTo>
                    <a:pt x="11596" y="16478"/>
                    <a:pt x="12197" y="16325"/>
                    <a:pt x="12745" y="16084"/>
                  </a:cubicBezTo>
                  <a:cubicBezTo>
                    <a:pt x="13304" y="15855"/>
                    <a:pt x="13829" y="15537"/>
                    <a:pt x="14299" y="15164"/>
                  </a:cubicBezTo>
                  <a:close/>
                  <a:moveTo>
                    <a:pt x="10095" y="16533"/>
                  </a:moveTo>
                  <a:lnTo>
                    <a:pt x="10095" y="16533"/>
                  </a:lnTo>
                  <a:cubicBezTo>
                    <a:pt x="10248" y="16544"/>
                    <a:pt x="10391" y="16544"/>
                    <a:pt x="10545" y="16544"/>
                  </a:cubicBezTo>
                  <a:cubicBezTo>
                    <a:pt x="10698" y="16544"/>
                    <a:pt x="10851" y="16544"/>
                    <a:pt x="11004" y="16533"/>
                  </a:cubicBezTo>
                  <a:lnTo>
                    <a:pt x="11004" y="16533"/>
                  </a:lnTo>
                  <a:cubicBezTo>
                    <a:pt x="10851" y="16555"/>
                    <a:pt x="10708" y="16555"/>
                    <a:pt x="10555" y="16555"/>
                  </a:cubicBezTo>
                  <a:cubicBezTo>
                    <a:pt x="10402" y="16555"/>
                    <a:pt x="10248" y="16555"/>
                    <a:pt x="10095" y="16533"/>
                  </a:cubicBezTo>
                  <a:close/>
                  <a:moveTo>
                    <a:pt x="4402" y="16446"/>
                  </a:moveTo>
                  <a:cubicBezTo>
                    <a:pt x="4271" y="16446"/>
                    <a:pt x="4129" y="16533"/>
                    <a:pt x="4041" y="16643"/>
                  </a:cubicBezTo>
                  <a:lnTo>
                    <a:pt x="4041" y="16709"/>
                  </a:lnTo>
                  <a:cubicBezTo>
                    <a:pt x="4129" y="16588"/>
                    <a:pt x="4271" y="16512"/>
                    <a:pt x="4402" y="16512"/>
                  </a:cubicBezTo>
                  <a:cubicBezTo>
                    <a:pt x="4446" y="16512"/>
                    <a:pt x="4489" y="16522"/>
                    <a:pt x="4523" y="16533"/>
                  </a:cubicBezTo>
                  <a:cubicBezTo>
                    <a:pt x="4523" y="16512"/>
                    <a:pt x="4511" y="16490"/>
                    <a:pt x="4511" y="16468"/>
                  </a:cubicBezTo>
                  <a:cubicBezTo>
                    <a:pt x="4479" y="16456"/>
                    <a:pt x="4435" y="16446"/>
                    <a:pt x="4402" y="16446"/>
                  </a:cubicBezTo>
                  <a:close/>
                  <a:moveTo>
                    <a:pt x="4041" y="16709"/>
                  </a:moveTo>
                  <a:cubicBezTo>
                    <a:pt x="3986" y="16774"/>
                    <a:pt x="3942" y="16862"/>
                    <a:pt x="3932" y="16938"/>
                  </a:cubicBezTo>
                  <a:cubicBezTo>
                    <a:pt x="3920" y="16982"/>
                    <a:pt x="3910" y="17026"/>
                    <a:pt x="3910" y="17069"/>
                  </a:cubicBezTo>
                  <a:cubicBezTo>
                    <a:pt x="3920" y="17212"/>
                    <a:pt x="3953" y="17354"/>
                    <a:pt x="3997" y="17497"/>
                  </a:cubicBezTo>
                  <a:lnTo>
                    <a:pt x="4041" y="16709"/>
                  </a:lnTo>
                  <a:close/>
                  <a:moveTo>
                    <a:pt x="4052" y="17694"/>
                  </a:moveTo>
                  <a:cubicBezTo>
                    <a:pt x="4030" y="17738"/>
                    <a:pt x="4008" y="17770"/>
                    <a:pt x="3986" y="17803"/>
                  </a:cubicBezTo>
                  <a:lnTo>
                    <a:pt x="3986" y="17869"/>
                  </a:lnTo>
                  <a:cubicBezTo>
                    <a:pt x="4008" y="17825"/>
                    <a:pt x="4041" y="17782"/>
                    <a:pt x="4063" y="17738"/>
                  </a:cubicBezTo>
                  <a:cubicBezTo>
                    <a:pt x="4063" y="17726"/>
                    <a:pt x="4063" y="17716"/>
                    <a:pt x="4052" y="17694"/>
                  </a:cubicBezTo>
                  <a:close/>
                  <a:moveTo>
                    <a:pt x="16106" y="15592"/>
                  </a:moveTo>
                  <a:lnTo>
                    <a:pt x="16106" y="15592"/>
                  </a:lnTo>
                  <a:cubicBezTo>
                    <a:pt x="15887" y="15767"/>
                    <a:pt x="15679" y="15953"/>
                    <a:pt x="15460" y="16128"/>
                  </a:cubicBezTo>
                  <a:cubicBezTo>
                    <a:pt x="15241" y="16303"/>
                    <a:pt x="15022" y="16478"/>
                    <a:pt x="14793" y="16653"/>
                  </a:cubicBezTo>
                  <a:cubicBezTo>
                    <a:pt x="14574" y="16829"/>
                    <a:pt x="14343" y="16993"/>
                    <a:pt x="14114" y="17147"/>
                  </a:cubicBezTo>
                  <a:cubicBezTo>
                    <a:pt x="13993" y="17223"/>
                    <a:pt x="13873" y="17300"/>
                    <a:pt x="13763" y="17376"/>
                  </a:cubicBezTo>
                  <a:cubicBezTo>
                    <a:pt x="13643" y="17442"/>
                    <a:pt x="13523" y="17519"/>
                    <a:pt x="13391" y="17584"/>
                  </a:cubicBezTo>
                  <a:cubicBezTo>
                    <a:pt x="13150" y="17726"/>
                    <a:pt x="12898" y="17847"/>
                    <a:pt x="12635" y="17957"/>
                  </a:cubicBezTo>
                  <a:cubicBezTo>
                    <a:pt x="12372" y="18055"/>
                    <a:pt x="12110" y="18154"/>
                    <a:pt x="11836" y="18220"/>
                  </a:cubicBezTo>
                  <a:cubicBezTo>
                    <a:pt x="11562" y="18296"/>
                    <a:pt x="11289" y="18340"/>
                    <a:pt x="11004" y="18373"/>
                  </a:cubicBezTo>
                  <a:cubicBezTo>
                    <a:pt x="10829" y="18383"/>
                    <a:pt x="10643" y="18395"/>
                    <a:pt x="10457" y="18395"/>
                  </a:cubicBezTo>
                  <a:cubicBezTo>
                    <a:pt x="10446" y="18395"/>
                    <a:pt x="10436" y="18395"/>
                    <a:pt x="10425" y="18395"/>
                  </a:cubicBezTo>
                  <a:lnTo>
                    <a:pt x="10425" y="18395"/>
                  </a:lnTo>
                  <a:cubicBezTo>
                    <a:pt x="10618" y="18394"/>
                    <a:pt x="10811" y="18383"/>
                    <a:pt x="11004" y="18361"/>
                  </a:cubicBezTo>
                  <a:cubicBezTo>
                    <a:pt x="11289" y="18329"/>
                    <a:pt x="11562" y="18285"/>
                    <a:pt x="11836" y="18208"/>
                  </a:cubicBezTo>
                  <a:cubicBezTo>
                    <a:pt x="12099" y="18142"/>
                    <a:pt x="12372" y="18044"/>
                    <a:pt x="12625" y="17945"/>
                  </a:cubicBezTo>
                  <a:cubicBezTo>
                    <a:pt x="12888" y="17836"/>
                    <a:pt x="13139" y="17704"/>
                    <a:pt x="13391" y="17573"/>
                  </a:cubicBezTo>
                  <a:cubicBezTo>
                    <a:pt x="13511" y="17507"/>
                    <a:pt x="13632" y="17431"/>
                    <a:pt x="13752" y="17366"/>
                  </a:cubicBezTo>
                  <a:cubicBezTo>
                    <a:pt x="13873" y="17288"/>
                    <a:pt x="13993" y="17212"/>
                    <a:pt x="14102" y="17135"/>
                  </a:cubicBezTo>
                  <a:cubicBezTo>
                    <a:pt x="14343" y="16982"/>
                    <a:pt x="14562" y="16818"/>
                    <a:pt x="14793" y="16643"/>
                  </a:cubicBezTo>
                  <a:cubicBezTo>
                    <a:pt x="15012" y="16478"/>
                    <a:pt x="15231" y="16303"/>
                    <a:pt x="15449" y="16128"/>
                  </a:cubicBezTo>
                  <a:cubicBezTo>
                    <a:pt x="15668" y="15942"/>
                    <a:pt x="15887" y="15767"/>
                    <a:pt x="16106" y="15592"/>
                  </a:cubicBezTo>
                  <a:close/>
                  <a:moveTo>
                    <a:pt x="4391" y="17989"/>
                  </a:moveTo>
                  <a:cubicBezTo>
                    <a:pt x="5705" y="18821"/>
                    <a:pt x="7249" y="19259"/>
                    <a:pt x="8793" y="19259"/>
                  </a:cubicBezTo>
                  <a:cubicBezTo>
                    <a:pt x="9099" y="19259"/>
                    <a:pt x="9394" y="19249"/>
                    <a:pt x="9701" y="19215"/>
                  </a:cubicBezTo>
                  <a:lnTo>
                    <a:pt x="9175" y="19183"/>
                  </a:lnTo>
                  <a:cubicBezTo>
                    <a:pt x="8508" y="19128"/>
                    <a:pt x="7851" y="19062"/>
                    <a:pt x="7194" y="18931"/>
                  </a:cubicBezTo>
                  <a:cubicBezTo>
                    <a:pt x="7117" y="18920"/>
                    <a:pt x="7030" y="18898"/>
                    <a:pt x="6953" y="18887"/>
                  </a:cubicBezTo>
                  <a:cubicBezTo>
                    <a:pt x="6866" y="18865"/>
                    <a:pt x="6789" y="18855"/>
                    <a:pt x="6712" y="18833"/>
                  </a:cubicBezTo>
                  <a:lnTo>
                    <a:pt x="6581" y="18799"/>
                  </a:lnTo>
                  <a:lnTo>
                    <a:pt x="6526" y="18789"/>
                  </a:lnTo>
                  <a:lnTo>
                    <a:pt x="6460" y="18777"/>
                  </a:lnTo>
                  <a:lnTo>
                    <a:pt x="6340" y="18745"/>
                  </a:lnTo>
                  <a:cubicBezTo>
                    <a:pt x="6307" y="18734"/>
                    <a:pt x="6263" y="18723"/>
                    <a:pt x="6219" y="18712"/>
                  </a:cubicBezTo>
                  <a:cubicBezTo>
                    <a:pt x="6066" y="18668"/>
                    <a:pt x="5902" y="18614"/>
                    <a:pt x="5749" y="18558"/>
                  </a:cubicBezTo>
                  <a:cubicBezTo>
                    <a:pt x="5584" y="18504"/>
                    <a:pt x="5431" y="18449"/>
                    <a:pt x="5278" y="18395"/>
                  </a:cubicBezTo>
                  <a:lnTo>
                    <a:pt x="4818" y="18198"/>
                  </a:lnTo>
                  <a:cubicBezTo>
                    <a:pt x="4708" y="18142"/>
                    <a:pt x="4599" y="18077"/>
                    <a:pt x="4489" y="18011"/>
                  </a:cubicBezTo>
                  <a:cubicBezTo>
                    <a:pt x="4457" y="18001"/>
                    <a:pt x="4424" y="17989"/>
                    <a:pt x="4391" y="17989"/>
                  </a:cubicBezTo>
                  <a:close/>
                  <a:moveTo>
                    <a:pt x="8694" y="20048"/>
                  </a:moveTo>
                  <a:lnTo>
                    <a:pt x="8694" y="20048"/>
                  </a:lnTo>
                  <a:cubicBezTo>
                    <a:pt x="8704" y="20051"/>
                    <a:pt x="8715" y="20054"/>
                    <a:pt x="8726" y="20058"/>
                  </a:cubicBezTo>
                  <a:lnTo>
                    <a:pt x="8726" y="20058"/>
                  </a:lnTo>
                  <a:cubicBezTo>
                    <a:pt x="8715" y="20054"/>
                    <a:pt x="8704" y="20051"/>
                    <a:pt x="8694" y="20048"/>
                  </a:cubicBezTo>
                  <a:close/>
                  <a:moveTo>
                    <a:pt x="16720" y="17803"/>
                  </a:moveTo>
                  <a:cubicBezTo>
                    <a:pt x="16654" y="17891"/>
                    <a:pt x="16577" y="17967"/>
                    <a:pt x="16501" y="18044"/>
                  </a:cubicBezTo>
                  <a:cubicBezTo>
                    <a:pt x="16347" y="18198"/>
                    <a:pt x="16172" y="18329"/>
                    <a:pt x="15986" y="18460"/>
                  </a:cubicBezTo>
                  <a:cubicBezTo>
                    <a:pt x="15810" y="18580"/>
                    <a:pt x="15625" y="18701"/>
                    <a:pt x="15428" y="18799"/>
                  </a:cubicBezTo>
                  <a:cubicBezTo>
                    <a:pt x="15241" y="18909"/>
                    <a:pt x="15044" y="19008"/>
                    <a:pt x="14847" y="19106"/>
                  </a:cubicBezTo>
                  <a:lnTo>
                    <a:pt x="14256" y="19369"/>
                  </a:lnTo>
                  <a:cubicBezTo>
                    <a:pt x="14146" y="19412"/>
                    <a:pt x="14048" y="19446"/>
                    <a:pt x="13949" y="19490"/>
                  </a:cubicBezTo>
                  <a:cubicBezTo>
                    <a:pt x="13840" y="19522"/>
                    <a:pt x="13742" y="19555"/>
                    <a:pt x="13632" y="19599"/>
                  </a:cubicBezTo>
                  <a:cubicBezTo>
                    <a:pt x="12810" y="19872"/>
                    <a:pt x="11946" y="20048"/>
                    <a:pt x="11070" y="20113"/>
                  </a:cubicBezTo>
                  <a:cubicBezTo>
                    <a:pt x="10796" y="20135"/>
                    <a:pt x="10523" y="20146"/>
                    <a:pt x="10238" y="20146"/>
                  </a:cubicBezTo>
                  <a:cubicBezTo>
                    <a:pt x="10232" y="20146"/>
                    <a:pt x="10226" y="20146"/>
                    <a:pt x="10220" y="20146"/>
                  </a:cubicBezTo>
                  <a:lnTo>
                    <a:pt x="10220" y="20146"/>
                  </a:lnTo>
                  <a:cubicBezTo>
                    <a:pt x="10503" y="20146"/>
                    <a:pt x="10787" y="20135"/>
                    <a:pt x="11070" y="20103"/>
                  </a:cubicBezTo>
                  <a:cubicBezTo>
                    <a:pt x="11946" y="20037"/>
                    <a:pt x="12810" y="19862"/>
                    <a:pt x="13632" y="19577"/>
                  </a:cubicBezTo>
                  <a:cubicBezTo>
                    <a:pt x="13730" y="19544"/>
                    <a:pt x="13840" y="19511"/>
                    <a:pt x="13939" y="19468"/>
                  </a:cubicBezTo>
                  <a:cubicBezTo>
                    <a:pt x="14048" y="19434"/>
                    <a:pt x="14146" y="19391"/>
                    <a:pt x="14245" y="19358"/>
                  </a:cubicBezTo>
                  <a:cubicBezTo>
                    <a:pt x="14453" y="19271"/>
                    <a:pt x="14650" y="19183"/>
                    <a:pt x="14847" y="19095"/>
                  </a:cubicBezTo>
                  <a:cubicBezTo>
                    <a:pt x="15044" y="18996"/>
                    <a:pt x="15241" y="18898"/>
                    <a:pt x="15428" y="18789"/>
                  </a:cubicBezTo>
                  <a:cubicBezTo>
                    <a:pt x="15613" y="18690"/>
                    <a:pt x="15800" y="18570"/>
                    <a:pt x="15986" y="18449"/>
                  </a:cubicBezTo>
                  <a:cubicBezTo>
                    <a:pt x="16161" y="18329"/>
                    <a:pt x="16336" y="18198"/>
                    <a:pt x="16489" y="18044"/>
                  </a:cubicBezTo>
                  <a:cubicBezTo>
                    <a:pt x="16577" y="17967"/>
                    <a:pt x="16642" y="17891"/>
                    <a:pt x="16720" y="17803"/>
                  </a:cubicBezTo>
                  <a:close/>
                  <a:moveTo>
                    <a:pt x="17464" y="19533"/>
                  </a:moveTo>
                  <a:lnTo>
                    <a:pt x="17464" y="19533"/>
                  </a:lnTo>
                  <a:cubicBezTo>
                    <a:pt x="17442" y="19566"/>
                    <a:pt x="17420" y="19588"/>
                    <a:pt x="17387" y="19621"/>
                  </a:cubicBezTo>
                  <a:cubicBezTo>
                    <a:pt x="17289" y="19730"/>
                    <a:pt x="17157" y="19829"/>
                    <a:pt x="17037" y="19906"/>
                  </a:cubicBezTo>
                  <a:lnTo>
                    <a:pt x="16938" y="19971"/>
                  </a:lnTo>
                  <a:cubicBezTo>
                    <a:pt x="16905" y="19982"/>
                    <a:pt x="16873" y="20004"/>
                    <a:pt x="16829" y="20026"/>
                  </a:cubicBezTo>
                  <a:lnTo>
                    <a:pt x="16632" y="20125"/>
                  </a:lnTo>
                  <a:lnTo>
                    <a:pt x="16205" y="20288"/>
                  </a:lnTo>
                  <a:cubicBezTo>
                    <a:pt x="16063" y="20344"/>
                    <a:pt x="15909" y="20398"/>
                    <a:pt x="15767" y="20442"/>
                  </a:cubicBezTo>
                  <a:lnTo>
                    <a:pt x="15548" y="20507"/>
                  </a:lnTo>
                  <a:lnTo>
                    <a:pt x="15493" y="20529"/>
                  </a:lnTo>
                  <a:lnTo>
                    <a:pt x="15438" y="20541"/>
                  </a:lnTo>
                  <a:lnTo>
                    <a:pt x="15329" y="20573"/>
                  </a:lnTo>
                  <a:cubicBezTo>
                    <a:pt x="15033" y="20661"/>
                    <a:pt x="14737" y="20726"/>
                    <a:pt x="14431" y="20782"/>
                  </a:cubicBezTo>
                  <a:cubicBezTo>
                    <a:pt x="14398" y="20792"/>
                    <a:pt x="14365" y="20803"/>
                    <a:pt x="14321" y="20803"/>
                  </a:cubicBezTo>
                  <a:lnTo>
                    <a:pt x="14212" y="20825"/>
                  </a:lnTo>
                  <a:lnTo>
                    <a:pt x="13982" y="20858"/>
                  </a:lnTo>
                  <a:lnTo>
                    <a:pt x="13752" y="20891"/>
                  </a:lnTo>
                  <a:lnTo>
                    <a:pt x="13533" y="20923"/>
                  </a:lnTo>
                  <a:cubicBezTo>
                    <a:pt x="13226" y="20957"/>
                    <a:pt x="12920" y="20979"/>
                    <a:pt x="12613" y="20979"/>
                  </a:cubicBezTo>
                  <a:cubicBezTo>
                    <a:pt x="12920" y="20967"/>
                    <a:pt x="13226" y="20945"/>
                    <a:pt x="13523" y="20913"/>
                  </a:cubicBezTo>
                  <a:lnTo>
                    <a:pt x="13752" y="20880"/>
                  </a:lnTo>
                  <a:lnTo>
                    <a:pt x="13982" y="20847"/>
                  </a:lnTo>
                  <a:lnTo>
                    <a:pt x="14212" y="20814"/>
                  </a:lnTo>
                  <a:lnTo>
                    <a:pt x="14321" y="20792"/>
                  </a:lnTo>
                  <a:cubicBezTo>
                    <a:pt x="14355" y="20792"/>
                    <a:pt x="14398" y="20782"/>
                    <a:pt x="14431" y="20770"/>
                  </a:cubicBezTo>
                  <a:cubicBezTo>
                    <a:pt x="14737" y="20716"/>
                    <a:pt x="15033" y="20639"/>
                    <a:pt x="15329" y="20563"/>
                  </a:cubicBezTo>
                  <a:lnTo>
                    <a:pt x="15438" y="20529"/>
                  </a:lnTo>
                  <a:lnTo>
                    <a:pt x="15493" y="20519"/>
                  </a:lnTo>
                  <a:lnTo>
                    <a:pt x="15548" y="20497"/>
                  </a:lnTo>
                  <a:lnTo>
                    <a:pt x="15767" y="20431"/>
                  </a:lnTo>
                  <a:cubicBezTo>
                    <a:pt x="15909" y="20376"/>
                    <a:pt x="16051" y="20332"/>
                    <a:pt x="16194" y="20278"/>
                  </a:cubicBezTo>
                  <a:lnTo>
                    <a:pt x="16621" y="20113"/>
                  </a:lnTo>
                  <a:cubicBezTo>
                    <a:pt x="16686" y="20081"/>
                    <a:pt x="16763" y="20048"/>
                    <a:pt x="16829" y="20015"/>
                  </a:cubicBezTo>
                  <a:cubicBezTo>
                    <a:pt x="16861" y="19993"/>
                    <a:pt x="16895" y="19971"/>
                    <a:pt x="16927" y="19960"/>
                  </a:cubicBezTo>
                  <a:lnTo>
                    <a:pt x="17026" y="19894"/>
                  </a:lnTo>
                  <a:cubicBezTo>
                    <a:pt x="17157" y="19818"/>
                    <a:pt x="17277" y="19719"/>
                    <a:pt x="17387" y="19610"/>
                  </a:cubicBezTo>
                  <a:lnTo>
                    <a:pt x="17464" y="19533"/>
                  </a:lnTo>
                  <a:close/>
                  <a:moveTo>
                    <a:pt x="4336" y="19446"/>
                  </a:moveTo>
                  <a:lnTo>
                    <a:pt x="4336" y="19446"/>
                  </a:lnTo>
                  <a:cubicBezTo>
                    <a:pt x="4501" y="19610"/>
                    <a:pt x="4665" y="19763"/>
                    <a:pt x="4840" y="19906"/>
                  </a:cubicBezTo>
                  <a:cubicBezTo>
                    <a:pt x="5190" y="20190"/>
                    <a:pt x="5574" y="20442"/>
                    <a:pt x="5990" y="20628"/>
                  </a:cubicBezTo>
                  <a:cubicBezTo>
                    <a:pt x="6395" y="20825"/>
                    <a:pt x="6832" y="20979"/>
                    <a:pt x="7270" y="21066"/>
                  </a:cubicBezTo>
                  <a:cubicBezTo>
                    <a:pt x="7489" y="21120"/>
                    <a:pt x="7720" y="21154"/>
                    <a:pt x="7949" y="21164"/>
                  </a:cubicBezTo>
                  <a:cubicBezTo>
                    <a:pt x="8088" y="21175"/>
                    <a:pt x="8225" y="21186"/>
                    <a:pt x="8364" y="21186"/>
                  </a:cubicBezTo>
                  <a:lnTo>
                    <a:pt x="8364" y="21186"/>
                  </a:lnTo>
                  <a:cubicBezTo>
                    <a:pt x="8349" y="21186"/>
                    <a:pt x="8335" y="21186"/>
                    <a:pt x="8321" y="21186"/>
                  </a:cubicBezTo>
                  <a:cubicBezTo>
                    <a:pt x="8190" y="21186"/>
                    <a:pt x="8070" y="21186"/>
                    <a:pt x="7949" y="21176"/>
                  </a:cubicBezTo>
                  <a:cubicBezTo>
                    <a:pt x="7720" y="21154"/>
                    <a:pt x="7489" y="21120"/>
                    <a:pt x="7270" y="21077"/>
                  </a:cubicBezTo>
                  <a:cubicBezTo>
                    <a:pt x="6822" y="20989"/>
                    <a:pt x="6395" y="20847"/>
                    <a:pt x="5978" y="20650"/>
                  </a:cubicBezTo>
                  <a:cubicBezTo>
                    <a:pt x="5574" y="20453"/>
                    <a:pt x="5180" y="20201"/>
                    <a:pt x="4829" y="19916"/>
                  </a:cubicBezTo>
                  <a:cubicBezTo>
                    <a:pt x="4654" y="19763"/>
                    <a:pt x="4489" y="19610"/>
                    <a:pt x="4336" y="19446"/>
                  </a:cubicBezTo>
                  <a:close/>
                  <a:moveTo>
                    <a:pt x="15745" y="21132"/>
                  </a:moveTo>
                  <a:lnTo>
                    <a:pt x="15745" y="21132"/>
                  </a:lnTo>
                  <a:cubicBezTo>
                    <a:pt x="15362" y="21241"/>
                    <a:pt x="14978" y="21383"/>
                    <a:pt x="14595" y="21537"/>
                  </a:cubicBezTo>
                  <a:cubicBezTo>
                    <a:pt x="13851" y="21833"/>
                    <a:pt x="13117" y="22193"/>
                    <a:pt x="12372" y="22511"/>
                  </a:cubicBezTo>
                  <a:cubicBezTo>
                    <a:pt x="12000" y="22665"/>
                    <a:pt x="11617" y="22807"/>
                    <a:pt x="11223" y="22927"/>
                  </a:cubicBezTo>
                  <a:cubicBezTo>
                    <a:pt x="10840" y="23037"/>
                    <a:pt x="10446" y="23135"/>
                    <a:pt x="10041" y="23190"/>
                  </a:cubicBezTo>
                  <a:cubicBezTo>
                    <a:pt x="9789" y="23223"/>
                    <a:pt x="9537" y="23245"/>
                    <a:pt x="9285" y="23245"/>
                  </a:cubicBezTo>
                  <a:cubicBezTo>
                    <a:pt x="9132" y="23245"/>
                    <a:pt x="8978" y="23234"/>
                    <a:pt x="8825" y="23223"/>
                  </a:cubicBezTo>
                  <a:cubicBezTo>
                    <a:pt x="8421" y="23179"/>
                    <a:pt x="8027" y="23081"/>
                    <a:pt x="7655" y="22916"/>
                  </a:cubicBezTo>
                  <a:lnTo>
                    <a:pt x="7655" y="22916"/>
                  </a:lnTo>
                  <a:cubicBezTo>
                    <a:pt x="8027" y="23081"/>
                    <a:pt x="8421" y="23168"/>
                    <a:pt x="8825" y="23212"/>
                  </a:cubicBezTo>
                  <a:cubicBezTo>
                    <a:pt x="8978" y="23223"/>
                    <a:pt x="9132" y="23234"/>
                    <a:pt x="9285" y="23234"/>
                  </a:cubicBezTo>
                  <a:cubicBezTo>
                    <a:pt x="9537" y="23234"/>
                    <a:pt x="9789" y="23212"/>
                    <a:pt x="10041" y="23179"/>
                  </a:cubicBezTo>
                  <a:cubicBezTo>
                    <a:pt x="10435" y="23125"/>
                    <a:pt x="10840" y="23026"/>
                    <a:pt x="11223" y="22916"/>
                  </a:cubicBezTo>
                  <a:cubicBezTo>
                    <a:pt x="11606" y="22796"/>
                    <a:pt x="11990" y="22653"/>
                    <a:pt x="12362" y="22500"/>
                  </a:cubicBezTo>
                  <a:cubicBezTo>
                    <a:pt x="13117" y="22183"/>
                    <a:pt x="13840" y="21821"/>
                    <a:pt x="14595" y="21526"/>
                  </a:cubicBezTo>
                  <a:cubicBezTo>
                    <a:pt x="14968" y="21373"/>
                    <a:pt x="15351" y="21230"/>
                    <a:pt x="15745" y="21132"/>
                  </a:cubicBezTo>
                  <a:close/>
                  <a:moveTo>
                    <a:pt x="8048" y="165"/>
                  </a:moveTo>
                  <a:cubicBezTo>
                    <a:pt x="7884" y="176"/>
                    <a:pt x="7708" y="176"/>
                    <a:pt x="7533" y="187"/>
                  </a:cubicBezTo>
                  <a:lnTo>
                    <a:pt x="7523" y="187"/>
                  </a:lnTo>
                  <a:cubicBezTo>
                    <a:pt x="6756" y="220"/>
                    <a:pt x="5978" y="286"/>
                    <a:pt x="5267" y="493"/>
                  </a:cubicBezTo>
                  <a:lnTo>
                    <a:pt x="5256" y="493"/>
                  </a:lnTo>
                  <a:cubicBezTo>
                    <a:pt x="5180" y="526"/>
                    <a:pt x="5092" y="548"/>
                    <a:pt x="5015" y="581"/>
                  </a:cubicBezTo>
                  <a:cubicBezTo>
                    <a:pt x="4939" y="625"/>
                    <a:pt x="4884" y="668"/>
                    <a:pt x="4829" y="734"/>
                  </a:cubicBezTo>
                  <a:cubicBezTo>
                    <a:pt x="4796" y="767"/>
                    <a:pt x="4764" y="811"/>
                    <a:pt x="4742" y="855"/>
                  </a:cubicBezTo>
                  <a:cubicBezTo>
                    <a:pt x="4610" y="1062"/>
                    <a:pt x="4577" y="1325"/>
                    <a:pt x="4533" y="1566"/>
                  </a:cubicBezTo>
                  <a:cubicBezTo>
                    <a:pt x="4117" y="3899"/>
                    <a:pt x="3000" y="6099"/>
                    <a:pt x="1358" y="7807"/>
                  </a:cubicBezTo>
                  <a:cubicBezTo>
                    <a:pt x="1107" y="8070"/>
                    <a:pt x="789" y="8322"/>
                    <a:pt x="450" y="8388"/>
                  </a:cubicBezTo>
                  <a:cubicBezTo>
                    <a:pt x="636" y="8595"/>
                    <a:pt x="822" y="8804"/>
                    <a:pt x="1019" y="9001"/>
                  </a:cubicBezTo>
                  <a:cubicBezTo>
                    <a:pt x="1249" y="9242"/>
                    <a:pt x="1490" y="9482"/>
                    <a:pt x="1764" y="9680"/>
                  </a:cubicBezTo>
                  <a:cubicBezTo>
                    <a:pt x="1490" y="9493"/>
                    <a:pt x="1238" y="9252"/>
                    <a:pt x="1008" y="9011"/>
                  </a:cubicBezTo>
                  <a:cubicBezTo>
                    <a:pt x="811" y="8804"/>
                    <a:pt x="625" y="8607"/>
                    <a:pt x="438" y="8388"/>
                  </a:cubicBezTo>
                  <a:cubicBezTo>
                    <a:pt x="395" y="8398"/>
                    <a:pt x="351" y="8398"/>
                    <a:pt x="307" y="8398"/>
                  </a:cubicBezTo>
                  <a:cubicBezTo>
                    <a:pt x="209" y="8398"/>
                    <a:pt x="100" y="8376"/>
                    <a:pt x="1" y="8332"/>
                  </a:cubicBezTo>
                  <a:lnTo>
                    <a:pt x="1" y="8332"/>
                  </a:lnTo>
                  <a:cubicBezTo>
                    <a:pt x="669" y="9186"/>
                    <a:pt x="1172" y="9865"/>
                    <a:pt x="1917" y="10380"/>
                  </a:cubicBezTo>
                  <a:cubicBezTo>
                    <a:pt x="1961" y="10402"/>
                    <a:pt x="1993" y="10424"/>
                    <a:pt x="2037" y="10446"/>
                  </a:cubicBezTo>
                  <a:lnTo>
                    <a:pt x="2048" y="10446"/>
                  </a:lnTo>
                  <a:cubicBezTo>
                    <a:pt x="2387" y="10632"/>
                    <a:pt x="2738" y="10785"/>
                    <a:pt x="3110" y="10906"/>
                  </a:cubicBezTo>
                  <a:cubicBezTo>
                    <a:pt x="3297" y="10402"/>
                    <a:pt x="3537" y="9909"/>
                    <a:pt x="3745" y="9405"/>
                  </a:cubicBezTo>
                  <a:cubicBezTo>
                    <a:pt x="3745" y="9395"/>
                    <a:pt x="3756" y="9395"/>
                    <a:pt x="3756" y="9383"/>
                  </a:cubicBezTo>
                  <a:cubicBezTo>
                    <a:pt x="3997" y="8814"/>
                    <a:pt x="4216" y="8223"/>
                    <a:pt x="4326" y="7610"/>
                  </a:cubicBezTo>
                  <a:lnTo>
                    <a:pt x="4391" y="6624"/>
                  </a:lnTo>
                  <a:cubicBezTo>
                    <a:pt x="4446" y="6077"/>
                    <a:pt x="4523" y="5530"/>
                    <a:pt x="4599" y="4982"/>
                  </a:cubicBezTo>
                  <a:lnTo>
                    <a:pt x="4599" y="4982"/>
                  </a:lnTo>
                  <a:cubicBezTo>
                    <a:pt x="4533" y="5530"/>
                    <a:pt x="4457" y="6077"/>
                    <a:pt x="4413" y="6624"/>
                  </a:cubicBezTo>
                  <a:cubicBezTo>
                    <a:pt x="4380" y="6920"/>
                    <a:pt x="4358" y="7216"/>
                    <a:pt x="4348" y="7522"/>
                  </a:cubicBezTo>
                  <a:lnTo>
                    <a:pt x="4380" y="7227"/>
                  </a:lnTo>
                  <a:lnTo>
                    <a:pt x="4380" y="7227"/>
                  </a:lnTo>
                  <a:cubicBezTo>
                    <a:pt x="4380" y="7259"/>
                    <a:pt x="4378" y="7290"/>
                    <a:pt x="4376" y="7322"/>
                  </a:cubicBezTo>
                  <a:lnTo>
                    <a:pt x="4376" y="7322"/>
                  </a:lnTo>
                  <a:cubicBezTo>
                    <a:pt x="4347" y="7637"/>
                    <a:pt x="4336" y="7952"/>
                    <a:pt x="4336" y="8267"/>
                  </a:cubicBezTo>
                  <a:lnTo>
                    <a:pt x="4336" y="8541"/>
                  </a:lnTo>
                  <a:cubicBezTo>
                    <a:pt x="4348" y="8727"/>
                    <a:pt x="4358" y="8913"/>
                    <a:pt x="4380" y="9088"/>
                  </a:cubicBezTo>
                  <a:cubicBezTo>
                    <a:pt x="4380" y="9132"/>
                    <a:pt x="4391" y="9165"/>
                    <a:pt x="4391" y="9198"/>
                  </a:cubicBezTo>
                  <a:lnTo>
                    <a:pt x="4468" y="7490"/>
                  </a:lnTo>
                  <a:cubicBezTo>
                    <a:pt x="4665" y="6186"/>
                    <a:pt x="4971" y="4895"/>
                    <a:pt x="5212" y="3614"/>
                  </a:cubicBezTo>
                  <a:lnTo>
                    <a:pt x="5223" y="3504"/>
                  </a:lnTo>
                  <a:lnTo>
                    <a:pt x="5234" y="3286"/>
                  </a:lnTo>
                  <a:lnTo>
                    <a:pt x="5245" y="3077"/>
                  </a:lnTo>
                  <a:cubicBezTo>
                    <a:pt x="5245" y="2792"/>
                    <a:pt x="5234" y="2508"/>
                    <a:pt x="5202" y="2234"/>
                  </a:cubicBezTo>
                  <a:cubicBezTo>
                    <a:pt x="5168" y="1950"/>
                    <a:pt x="5114" y="1665"/>
                    <a:pt x="5048" y="1391"/>
                  </a:cubicBezTo>
                  <a:lnTo>
                    <a:pt x="5048" y="1391"/>
                  </a:lnTo>
                  <a:cubicBezTo>
                    <a:pt x="5124" y="1665"/>
                    <a:pt x="5180" y="1950"/>
                    <a:pt x="5212" y="2223"/>
                  </a:cubicBezTo>
                  <a:cubicBezTo>
                    <a:pt x="5245" y="2508"/>
                    <a:pt x="5267" y="2792"/>
                    <a:pt x="5256" y="3077"/>
                  </a:cubicBezTo>
                  <a:lnTo>
                    <a:pt x="5245" y="3296"/>
                  </a:lnTo>
                  <a:lnTo>
                    <a:pt x="5234" y="3504"/>
                  </a:lnTo>
                  <a:lnTo>
                    <a:pt x="5234" y="3537"/>
                  </a:lnTo>
                  <a:cubicBezTo>
                    <a:pt x="5333" y="2968"/>
                    <a:pt x="5421" y="2398"/>
                    <a:pt x="5486" y="1829"/>
                  </a:cubicBezTo>
                  <a:cubicBezTo>
                    <a:pt x="6099" y="2223"/>
                    <a:pt x="6723" y="2617"/>
                    <a:pt x="7336" y="3023"/>
                  </a:cubicBezTo>
                  <a:cubicBezTo>
                    <a:pt x="7764" y="3296"/>
                    <a:pt x="8201" y="3570"/>
                    <a:pt x="8683" y="3734"/>
                  </a:cubicBezTo>
                  <a:cubicBezTo>
                    <a:pt x="9165" y="3899"/>
                    <a:pt x="9691" y="3942"/>
                    <a:pt x="10194" y="3986"/>
                  </a:cubicBezTo>
                  <a:cubicBezTo>
                    <a:pt x="9537" y="4249"/>
                    <a:pt x="8847" y="4424"/>
                    <a:pt x="8146" y="4512"/>
                  </a:cubicBezTo>
                  <a:cubicBezTo>
                    <a:pt x="8180" y="4522"/>
                    <a:pt x="8212" y="4522"/>
                    <a:pt x="8245" y="4522"/>
                  </a:cubicBezTo>
                  <a:cubicBezTo>
                    <a:pt x="8453" y="4534"/>
                    <a:pt x="8661" y="4544"/>
                    <a:pt x="8880" y="4556"/>
                  </a:cubicBezTo>
                  <a:cubicBezTo>
                    <a:pt x="9077" y="4566"/>
                    <a:pt x="9285" y="4566"/>
                    <a:pt x="9493" y="4566"/>
                  </a:cubicBezTo>
                  <a:cubicBezTo>
                    <a:pt x="9701" y="4566"/>
                    <a:pt x="9920" y="4566"/>
                    <a:pt x="10128" y="4556"/>
                  </a:cubicBezTo>
                  <a:lnTo>
                    <a:pt x="10292" y="4544"/>
                  </a:lnTo>
                  <a:lnTo>
                    <a:pt x="10446" y="4534"/>
                  </a:lnTo>
                  <a:cubicBezTo>
                    <a:pt x="10501" y="4522"/>
                    <a:pt x="10555" y="4522"/>
                    <a:pt x="10599" y="4512"/>
                  </a:cubicBezTo>
                  <a:lnTo>
                    <a:pt x="10676" y="4500"/>
                  </a:lnTo>
                  <a:lnTo>
                    <a:pt x="10763" y="4490"/>
                  </a:lnTo>
                  <a:lnTo>
                    <a:pt x="10840" y="4478"/>
                  </a:lnTo>
                  <a:cubicBezTo>
                    <a:pt x="10862" y="4478"/>
                    <a:pt x="10883" y="4468"/>
                    <a:pt x="10917" y="4468"/>
                  </a:cubicBezTo>
                  <a:lnTo>
                    <a:pt x="11070" y="4435"/>
                  </a:lnTo>
                  <a:cubicBezTo>
                    <a:pt x="11168" y="4413"/>
                    <a:pt x="11278" y="4391"/>
                    <a:pt x="11377" y="4369"/>
                  </a:cubicBezTo>
                  <a:cubicBezTo>
                    <a:pt x="11615" y="4302"/>
                    <a:pt x="11846" y="4218"/>
                    <a:pt x="12069" y="4111"/>
                  </a:cubicBezTo>
                  <a:lnTo>
                    <a:pt x="12069" y="4111"/>
                  </a:lnTo>
                  <a:lnTo>
                    <a:pt x="11968" y="4161"/>
                  </a:lnTo>
                  <a:cubicBezTo>
                    <a:pt x="11924" y="4183"/>
                    <a:pt x="11869" y="4205"/>
                    <a:pt x="11825" y="4227"/>
                  </a:cubicBezTo>
                  <a:lnTo>
                    <a:pt x="11672" y="4281"/>
                  </a:lnTo>
                  <a:cubicBezTo>
                    <a:pt x="11650" y="4293"/>
                    <a:pt x="11628" y="4303"/>
                    <a:pt x="11606" y="4303"/>
                  </a:cubicBezTo>
                  <a:lnTo>
                    <a:pt x="11530" y="4337"/>
                  </a:lnTo>
                  <a:cubicBezTo>
                    <a:pt x="11508" y="4337"/>
                    <a:pt x="11475" y="4347"/>
                    <a:pt x="11453" y="4358"/>
                  </a:cubicBezTo>
                  <a:lnTo>
                    <a:pt x="11377" y="4380"/>
                  </a:lnTo>
                  <a:cubicBezTo>
                    <a:pt x="11278" y="4402"/>
                    <a:pt x="11168" y="4424"/>
                    <a:pt x="11070" y="4446"/>
                  </a:cubicBezTo>
                  <a:lnTo>
                    <a:pt x="10917" y="4478"/>
                  </a:lnTo>
                  <a:cubicBezTo>
                    <a:pt x="10895" y="4490"/>
                    <a:pt x="10862" y="4490"/>
                    <a:pt x="10840" y="4490"/>
                  </a:cubicBezTo>
                  <a:lnTo>
                    <a:pt x="10763" y="4500"/>
                  </a:lnTo>
                  <a:lnTo>
                    <a:pt x="10686" y="4512"/>
                  </a:lnTo>
                  <a:lnTo>
                    <a:pt x="10599" y="4522"/>
                  </a:lnTo>
                  <a:cubicBezTo>
                    <a:pt x="10555" y="4534"/>
                    <a:pt x="10501" y="4534"/>
                    <a:pt x="10446" y="4544"/>
                  </a:cubicBezTo>
                  <a:lnTo>
                    <a:pt x="10292" y="4556"/>
                  </a:lnTo>
                  <a:lnTo>
                    <a:pt x="10128" y="4566"/>
                  </a:lnTo>
                  <a:cubicBezTo>
                    <a:pt x="9942" y="4577"/>
                    <a:pt x="9745" y="4577"/>
                    <a:pt x="9548" y="4577"/>
                  </a:cubicBezTo>
                  <a:cubicBezTo>
                    <a:pt x="9318" y="4577"/>
                    <a:pt x="9099" y="4577"/>
                    <a:pt x="8880" y="4566"/>
                  </a:cubicBezTo>
                  <a:cubicBezTo>
                    <a:pt x="8661" y="4556"/>
                    <a:pt x="8453" y="4544"/>
                    <a:pt x="8245" y="4534"/>
                  </a:cubicBezTo>
                  <a:cubicBezTo>
                    <a:pt x="8201" y="4522"/>
                    <a:pt x="8168" y="4522"/>
                    <a:pt x="8124" y="4522"/>
                  </a:cubicBezTo>
                  <a:cubicBezTo>
                    <a:pt x="7884" y="4544"/>
                    <a:pt x="7643" y="4566"/>
                    <a:pt x="7402" y="4577"/>
                  </a:cubicBezTo>
                  <a:cubicBezTo>
                    <a:pt x="7523" y="5135"/>
                    <a:pt x="8146" y="5410"/>
                    <a:pt x="8705" y="5551"/>
                  </a:cubicBezTo>
                  <a:cubicBezTo>
                    <a:pt x="9450" y="5738"/>
                    <a:pt x="10216" y="5836"/>
                    <a:pt x="10993" y="5858"/>
                  </a:cubicBezTo>
                  <a:cubicBezTo>
                    <a:pt x="11037" y="5858"/>
                    <a:pt x="9472" y="8234"/>
                    <a:pt x="9231" y="8453"/>
                  </a:cubicBezTo>
                  <a:cubicBezTo>
                    <a:pt x="8508" y="9121"/>
                    <a:pt x="7599" y="9843"/>
                    <a:pt x="6570" y="9843"/>
                  </a:cubicBezTo>
                  <a:lnTo>
                    <a:pt x="6504" y="9843"/>
                  </a:lnTo>
                  <a:cubicBezTo>
                    <a:pt x="6329" y="9843"/>
                    <a:pt x="6121" y="9865"/>
                    <a:pt x="6066" y="10019"/>
                  </a:cubicBezTo>
                  <a:cubicBezTo>
                    <a:pt x="6044" y="10096"/>
                    <a:pt x="6066" y="10172"/>
                    <a:pt x="6099" y="10237"/>
                  </a:cubicBezTo>
                  <a:cubicBezTo>
                    <a:pt x="6253" y="10380"/>
                    <a:pt x="6416" y="10500"/>
                    <a:pt x="6570" y="10632"/>
                  </a:cubicBezTo>
                  <a:lnTo>
                    <a:pt x="6964" y="10928"/>
                  </a:lnTo>
                  <a:cubicBezTo>
                    <a:pt x="7095" y="11026"/>
                    <a:pt x="7227" y="11125"/>
                    <a:pt x="7358" y="11212"/>
                  </a:cubicBezTo>
                  <a:cubicBezTo>
                    <a:pt x="7621" y="11398"/>
                    <a:pt x="7905" y="11573"/>
                    <a:pt x="8190" y="11716"/>
                  </a:cubicBezTo>
                  <a:lnTo>
                    <a:pt x="8245" y="11748"/>
                  </a:lnTo>
                  <a:lnTo>
                    <a:pt x="8300" y="11770"/>
                  </a:lnTo>
                  <a:cubicBezTo>
                    <a:pt x="8343" y="11792"/>
                    <a:pt x="8377" y="11804"/>
                    <a:pt x="8409" y="11825"/>
                  </a:cubicBezTo>
                  <a:lnTo>
                    <a:pt x="8639" y="11924"/>
                  </a:lnTo>
                  <a:cubicBezTo>
                    <a:pt x="8716" y="11957"/>
                    <a:pt x="8793" y="11979"/>
                    <a:pt x="8869" y="12001"/>
                  </a:cubicBezTo>
                  <a:cubicBezTo>
                    <a:pt x="8946" y="12033"/>
                    <a:pt x="9022" y="12055"/>
                    <a:pt x="9099" y="12077"/>
                  </a:cubicBezTo>
                  <a:cubicBezTo>
                    <a:pt x="9143" y="12088"/>
                    <a:pt x="9175" y="12099"/>
                    <a:pt x="9219" y="12110"/>
                  </a:cubicBezTo>
                  <a:lnTo>
                    <a:pt x="9340" y="12132"/>
                  </a:lnTo>
                  <a:cubicBezTo>
                    <a:pt x="9351" y="12132"/>
                    <a:pt x="9373" y="12143"/>
                    <a:pt x="9394" y="12143"/>
                  </a:cubicBezTo>
                  <a:lnTo>
                    <a:pt x="9460" y="12154"/>
                  </a:lnTo>
                  <a:lnTo>
                    <a:pt x="9581" y="12176"/>
                  </a:lnTo>
                  <a:lnTo>
                    <a:pt x="9701" y="12198"/>
                  </a:lnTo>
                  <a:lnTo>
                    <a:pt x="9756" y="12208"/>
                  </a:lnTo>
                  <a:lnTo>
                    <a:pt x="9822" y="12208"/>
                  </a:lnTo>
                  <a:lnTo>
                    <a:pt x="9942" y="12220"/>
                  </a:lnTo>
                  <a:lnTo>
                    <a:pt x="10063" y="12230"/>
                  </a:lnTo>
                  <a:cubicBezTo>
                    <a:pt x="10238" y="12252"/>
                    <a:pt x="10424" y="12252"/>
                    <a:pt x="10610" y="12252"/>
                  </a:cubicBezTo>
                  <a:cubicBezTo>
                    <a:pt x="10752" y="12252"/>
                    <a:pt x="10895" y="12252"/>
                    <a:pt x="11037" y="12242"/>
                  </a:cubicBezTo>
                  <a:cubicBezTo>
                    <a:pt x="11365" y="12230"/>
                    <a:pt x="11683" y="12208"/>
                    <a:pt x="12011" y="12186"/>
                  </a:cubicBezTo>
                  <a:lnTo>
                    <a:pt x="12011" y="12186"/>
                  </a:lnTo>
                  <a:cubicBezTo>
                    <a:pt x="11683" y="12208"/>
                    <a:pt x="11365" y="12242"/>
                    <a:pt x="11037" y="12252"/>
                  </a:cubicBezTo>
                  <a:cubicBezTo>
                    <a:pt x="10883" y="12263"/>
                    <a:pt x="10742" y="12263"/>
                    <a:pt x="10588" y="12263"/>
                  </a:cubicBezTo>
                  <a:cubicBezTo>
                    <a:pt x="10413" y="12263"/>
                    <a:pt x="10238" y="12252"/>
                    <a:pt x="10063" y="12242"/>
                  </a:cubicBezTo>
                  <a:lnTo>
                    <a:pt x="9942" y="12230"/>
                  </a:lnTo>
                  <a:lnTo>
                    <a:pt x="9811" y="12220"/>
                  </a:lnTo>
                  <a:lnTo>
                    <a:pt x="9756" y="12220"/>
                  </a:lnTo>
                  <a:lnTo>
                    <a:pt x="9691" y="12208"/>
                  </a:lnTo>
                  <a:lnTo>
                    <a:pt x="9570" y="12186"/>
                  </a:lnTo>
                  <a:lnTo>
                    <a:pt x="9450" y="12164"/>
                  </a:lnTo>
                  <a:lnTo>
                    <a:pt x="9394" y="12154"/>
                  </a:lnTo>
                  <a:cubicBezTo>
                    <a:pt x="9373" y="12154"/>
                    <a:pt x="9351" y="12154"/>
                    <a:pt x="9329" y="12143"/>
                  </a:cubicBezTo>
                  <a:lnTo>
                    <a:pt x="9219" y="12121"/>
                  </a:lnTo>
                  <a:cubicBezTo>
                    <a:pt x="9175" y="12110"/>
                    <a:pt x="9132" y="12099"/>
                    <a:pt x="9099" y="12088"/>
                  </a:cubicBezTo>
                  <a:cubicBezTo>
                    <a:pt x="9012" y="12066"/>
                    <a:pt x="8935" y="12044"/>
                    <a:pt x="8858" y="12023"/>
                  </a:cubicBezTo>
                  <a:cubicBezTo>
                    <a:pt x="8781" y="11989"/>
                    <a:pt x="8705" y="11967"/>
                    <a:pt x="8628" y="11935"/>
                  </a:cubicBezTo>
                  <a:cubicBezTo>
                    <a:pt x="8552" y="11902"/>
                    <a:pt x="8486" y="11869"/>
                    <a:pt x="8409" y="11836"/>
                  </a:cubicBezTo>
                  <a:cubicBezTo>
                    <a:pt x="8365" y="11825"/>
                    <a:pt x="8333" y="11804"/>
                    <a:pt x="8300" y="11782"/>
                  </a:cubicBezTo>
                  <a:lnTo>
                    <a:pt x="8245" y="11760"/>
                  </a:lnTo>
                  <a:lnTo>
                    <a:pt x="8190" y="11727"/>
                  </a:lnTo>
                  <a:cubicBezTo>
                    <a:pt x="7895" y="11585"/>
                    <a:pt x="7621" y="11409"/>
                    <a:pt x="7348" y="11223"/>
                  </a:cubicBezTo>
                  <a:cubicBezTo>
                    <a:pt x="7216" y="11135"/>
                    <a:pt x="7085" y="11037"/>
                    <a:pt x="6953" y="10938"/>
                  </a:cubicBezTo>
                  <a:cubicBezTo>
                    <a:pt x="6822" y="10840"/>
                    <a:pt x="6691" y="10741"/>
                    <a:pt x="6570" y="10643"/>
                  </a:cubicBezTo>
                  <a:cubicBezTo>
                    <a:pt x="6406" y="10512"/>
                    <a:pt x="6253" y="10391"/>
                    <a:pt x="6099" y="10259"/>
                  </a:cubicBezTo>
                  <a:lnTo>
                    <a:pt x="6099" y="10259"/>
                  </a:lnTo>
                  <a:cubicBezTo>
                    <a:pt x="6110" y="10281"/>
                    <a:pt x="6132" y="10303"/>
                    <a:pt x="6143" y="10325"/>
                  </a:cubicBezTo>
                  <a:cubicBezTo>
                    <a:pt x="6931" y="11705"/>
                    <a:pt x="8519" y="12592"/>
                    <a:pt x="10107" y="12592"/>
                  </a:cubicBezTo>
                  <a:cubicBezTo>
                    <a:pt x="10326" y="12592"/>
                    <a:pt x="10545" y="12570"/>
                    <a:pt x="10774" y="12537"/>
                  </a:cubicBezTo>
                  <a:lnTo>
                    <a:pt x="10774" y="12537"/>
                  </a:lnTo>
                  <a:cubicBezTo>
                    <a:pt x="10194" y="13074"/>
                    <a:pt x="9394" y="13369"/>
                    <a:pt x="8606" y="13369"/>
                  </a:cubicBezTo>
                  <a:cubicBezTo>
                    <a:pt x="8355" y="13369"/>
                    <a:pt x="8114" y="13336"/>
                    <a:pt x="7873" y="13281"/>
                  </a:cubicBezTo>
                  <a:lnTo>
                    <a:pt x="7873" y="13281"/>
                  </a:lnTo>
                  <a:lnTo>
                    <a:pt x="7884" y="13293"/>
                  </a:lnTo>
                  <a:cubicBezTo>
                    <a:pt x="8124" y="13413"/>
                    <a:pt x="8365" y="13533"/>
                    <a:pt x="8606" y="13643"/>
                  </a:cubicBezTo>
                  <a:cubicBezTo>
                    <a:pt x="8847" y="13752"/>
                    <a:pt x="9099" y="13851"/>
                    <a:pt x="9351" y="13950"/>
                  </a:cubicBezTo>
                  <a:lnTo>
                    <a:pt x="9537" y="14015"/>
                  </a:lnTo>
                  <a:lnTo>
                    <a:pt x="9723" y="14081"/>
                  </a:lnTo>
                  <a:lnTo>
                    <a:pt x="9920" y="14147"/>
                  </a:lnTo>
                  <a:lnTo>
                    <a:pt x="10107" y="14212"/>
                  </a:lnTo>
                  <a:lnTo>
                    <a:pt x="10107" y="14212"/>
                  </a:lnTo>
                  <a:lnTo>
                    <a:pt x="9909" y="14147"/>
                  </a:lnTo>
                  <a:lnTo>
                    <a:pt x="9723" y="14091"/>
                  </a:lnTo>
                  <a:lnTo>
                    <a:pt x="9537" y="14026"/>
                  </a:lnTo>
                  <a:lnTo>
                    <a:pt x="9340" y="13960"/>
                  </a:lnTo>
                  <a:cubicBezTo>
                    <a:pt x="9088" y="13862"/>
                    <a:pt x="8847" y="13763"/>
                    <a:pt x="8606" y="13653"/>
                  </a:cubicBezTo>
                  <a:cubicBezTo>
                    <a:pt x="8355" y="13544"/>
                    <a:pt x="8114" y="13424"/>
                    <a:pt x="7884" y="13303"/>
                  </a:cubicBezTo>
                  <a:lnTo>
                    <a:pt x="7829" y="13271"/>
                  </a:lnTo>
                  <a:cubicBezTo>
                    <a:pt x="7676" y="13227"/>
                    <a:pt x="7523" y="13183"/>
                    <a:pt x="7380" y="13117"/>
                  </a:cubicBezTo>
                  <a:lnTo>
                    <a:pt x="7380" y="13117"/>
                  </a:lnTo>
                  <a:cubicBezTo>
                    <a:pt x="7566" y="14147"/>
                    <a:pt x="8300" y="15077"/>
                    <a:pt x="9263" y="15493"/>
                  </a:cubicBezTo>
                  <a:cubicBezTo>
                    <a:pt x="9000" y="15833"/>
                    <a:pt x="8618" y="16095"/>
                    <a:pt x="8201" y="16215"/>
                  </a:cubicBezTo>
                  <a:cubicBezTo>
                    <a:pt x="8913" y="16697"/>
                    <a:pt x="9767" y="16949"/>
                    <a:pt x="10621" y="16949"/>
                  </a:cubicBezTo>
                  <a:cubicBezTo>
                    <a:pt x="10686" y="16949"/>
                    <a:pt x="10763" y="16949"/>
                    <a:pt x="10840" y="16938"/>
                  </a:cubicBezTo>
                  <a:lnTo>
                    <a:pt x="10840" y="16938"/>
                  </a:lnTo>
                  <a:cubicBezTo>
                    <a:pt x="9986" y="17201"/>
                    <a:pt x="9088" y="17332"/>
                    <a:pt x="8201" y="17332"/>
                  </a:cubicBezTo>
                  <a:cubicBezTo>
                    <a:pt x="7545" y="17332"/>
                    <a:pt x="6888" y="17267"/>
                    <a:pt x="6241" y="17125"/>
                  </a:cubicBezTo>
                  <a:lnTo>
                    <a:pt x="6241" y="17125"/>
                  </a:lnTo>
                  <a:cubicBezTo>
                    <a:pt x="6494" y="17223"/>
                    <a:pt x="6745" y="17322"/>
                    <a:pt x="7008" y="17409"/>
                  </a:cubicBezTo>
                  <a:cubicBezTo>
                    <a:pt x="7270" y="17507"/>
                    <a:pt x="7545" y="17595"/>
                    <a:pt x="7818" y="17661"/>
                  </a:cubicBezTo>
                  <a:cubicBezTo>
                    <a:pt x="7949" y="17704"/>
                    <a:pt x="8081" y="17738"/>
                    <a:pt x="8223" y="17770"/>
                  </a:cubicBezTo>
                  <a:cubicBezTo>
                    <a:pt x="8365" y="17792"/>
                    <a:pt x="8497" y="17814"/>
                    <a:pt x="8639" y="17836"/>
                  </a:cubicBezTo>
                  <a:cubicBezTo>
                    <a:pt x="8847" y="17869"/>
                    <a:pt x="9055" y="17880"/>
                    <a:pt x="9263" y="17880"/>
                  </a:cubicBezTo>
                  <a:lnTo>
                    <a:pt x="9482" y="17880"/>
                  </a:lnTo>
                  <a:cubicBezTo>
                    <a:pt x="9767" y="17858"/>
                    <a:pt x="10051" y="17814"/>
                    <a:pt x="10314" y="17726"/>
                  </a:cubicBezTo>
                  <a:lnTo>
                    <a:pt x="10314" y="17726"/>
                  </a:lnTo>
                  <a:cubicBezTo>
                    <a:pt x="10051" y="17814"/>
                    <a:pt x="9767" y="17869"/>
                    <a:pt x="9482" y="17880"/>
                  </a:cubicBezTo>
                  <a:cubicBezTo>
                    <a:pt x="9406" y="17891"/>
                    <a:pt x="9329" y="17891"/>
                    <a:pt x="9253" y="17891"/>
                  </a:cubicBezTo>
                  <a:cubicBezTo>
                    <a:pt x="9044" y="17891"/>
                    <a:pt x="8837" y="17880"/>
                    <a:pt x="8639" y="17847"/>
                  </a:cubicBezTo>
                  <a:cubicBezTo>
                    <a:pt x="8497" y="17825"/>
                    <a:pt x="8365" y="17803"/>
                    <a:pt x="8223" y="17782"/>
                  </a:cubicBezTo>
                  <a:cubicBezTo>
                    <a:pt x="8081" y="17748"/>
                    <a:pt x="7949" y="17716"/>
                    <a:pt x="7807" y="17672"/>
                  </a:cubicBezTo>
                  <a:cubicBezTo>
                    <a:pt x="7533" y="17606"/>
                    <a:pt x="7270" y="17519"/>
                    <a:pt x="6997" y="17420"/>
                  </a:cubicBezTo>
                  <a:cubicBezTo>
                    <a:pt x="6734" y="17332"/>
                    <a:pt x="6472" y="17223"/>
                    <a:pt x="6209" y="17125"/>
                  </a:cubicBezTo>
                  <a:lnTo>
                    <a:pt x="6165" y="17103"/>
                  </a:lnTo>
                  <a:cubicBezTo>
                    <a:pt x="5891" y="17037"/>
                    <a:pt x="5618" y="16960"/>
                    <a:pt x="5355" y="16872"/>
                  </a:cubicBezTo>
                  <a:lnTo>
                    <a:pt x="5355" y="16872"/>
                  </a:lnTo>
                  <a:cubicBezTo>
                    <a:pt x="6241" y="17398"/>
                    <a:pt x="7194" y="17803"/>
                    <a:pt x="8190" y="18088"/>
                  </a:cubicBezTo>
                  <a:cubicBezTo>
                    <a:pt x="7742" y="18318"/>
                    <a:pt x="7249" y="18405"/>
                    <a:pt x="6745" y="18405"/>
                  </a:cubicBezTo>
                  <a:cubicBezTo>
                    <a:pt x="6000" y="18405"/>
                    <a:pt x="5234" y="18220"/>
                    <a:pt x="4523" y="18022"/>
                  </a:cubicBezTo>
                  <a:lnTo>
                    <a:pt x="4523" y="18022"/>
                  </a:lnTo>
                  <a:cubicBezTo>
                    <a:pt x="4621" y="18077"/>
                    <a:pt x="4720" y="18132"/>
                    <a:pt x="4829" y="18186"/>
                  </a:cubicBezTo>
                  <a:cubicBezTo>
                    <a:pt x="4971" y="18252"/>
                    <a:pt x="5124" y="18318"/>
                    <a:pt x="5278" y="18383"/>
                  </a:cubicBezTo>
                  <a:cubicBezTo>
                    <a:pt x="5431" y="18438"/>
                    <a:pt x="5596" y="18493"/>
                    <a:pt x="5749" y="18548"/>
                  </a:cubicBezTo>
                  <a:cubicBezTo>
                    <a:pt x="5913" y="18602"/>
                    <a:pt x="6066" y="18657"/>
                    <a:pt x="6231" y="18701"/>
                  </a:cubicBezTo>
                  <a:cubicBezTo>
                    <a:pt x="6263" y="18712"/>
                    <a:pt x="6307" y="18723"/>
                    <a:pt x="6351" y="18734"/>
                  </a:cubicBezTo>
                  <a:lnTo>
                    <a:pt x="6472" y="18756"/>
                  </a:lnTo>
                  <a:lnTo>
                    <a:pt x="6526" y="18777"/>
                  </a:lnTo>
                  <a:lnTo>
                    <a:pt x="6592" y="18789"/>
                  </a:lnTo>
                  <a:lnTo>
                    <a:pt x="6712" y="18821"/>
                  </a:lnTo>
                  <a:cubicBezTo>
                    <a:pt x="6789" y="18833"/>
                    <a:pt x="6876" y="18855"/>
                    <a:pt x="6953" y="18876"/>
                  </a:cubicBezTo>
                  <a:cubicBezTo>
                    <a:pt x="7041" y="18887"/>
                    <a:pt x="7117" y="18909"/>
                    <a:pt x="7194" y="18920"/>
                  </a:cubicBezTo>
                  <a:cubicBezTo>
                    <a:pt x="7851" y="19040"/>
                    <a:pt x="8519" y="19117"/>
                    <a:pt x="9175" y="19172"/>
                  </a:cubicBezTo>
                  <a:cubicBezTo>
                    <a:pt x="9362" y="19183"/>
                    <a:pt x="9559" y="19194"/>
                    <a:pt x="9745" y="19205"/>
                  </a:cubicBezTo>
                  <a:lnTo>
                    <a:pt x="10205" y="19139"/>
                  </a:lnTo>
                  <a:lnTo>
                    <a:pt x="10205" y="19139"/>
                  </a:lnTo>
                  <a:cubicBezTo>
                    <a:pt x="10205" y="19172"/>
                    <a:pt x="10194" y="19194"/>
                    <a:pt x="10183" y="19227"/>
                  </a:cubicBezTo>
                  <a:cubicBezTo>
                    <a:pt x="10511" y="19249"/>
                    <a:pt x="10840" y="19259"/>
                    <a:pt x="11168" y="19271"/>
                  </a:cubicBezTo>
                  <a:lnTo>
                    <a:pt x="10183" y="19237"/>
                  </a:lnTo>
                  <a:cubicBezTo>
                    <a:pt x="10041" y="19697"/>
                    <a:pt x="9581" y="20037"/>
                    <a:pt x="9110" y="20081"/>
                  </a:cubicBezTo>
                  <a:cubicBezTo>
                    <a:pt x="9329" y="20103"/>
                    <a:pt x="9548" y="20125"/>
                    <a:pt x="9767" y="20135"/>
                  </a:cubicBezTo>
                  <a:cubicBezTo>
                    <a:pt x="9919" y="20135"/>
                    <a:pt x="10061" y="20146"/>
                    <a:pt x="10213" y="20146"/>
                  </a:cubicBezTo>
                  <a:lnTo>
                    <a:pt x="10213" y="20146"/>
                  </a:lnTo>
                  <a:cubicBezTo>
                    <a:pt x="10067" y="20146"/>
                    <a:pt x="9912" y="20146"/>
                    <a:pt x="9767" y="20135"/>
                  </a:cubicBezTo>
                  <a:cubicBezTo>
                    <a:pt x="9537" y="20125"/>
                    <a:pt x="9318" y="20113"/>
                    <a:pt x="9088" y="20091"/>
                  </a:cubicBezTo>
                  <a:lnTo>
                    <a:pt x="8990" y="20091"/>
                  </a:lnTo>
                  <a:cubicBezTo>
                    <a:pt x="8902" y="20091"/>
                    <a:pt x="8814" y="20083"/>
                    <a:pt x="8726" y="20058"/>
                  </a:cubicBezTo>
                  <a:lnTo>
                    <a:pt x="8726" y="20058"/>
                  </a:lnTo>
                  <a:cubicBezTo>
                    <a:pt x="9250" y="20224"/>
                    <a:pt x="9731" y="20515"/>
                    <a:pt x="10117" y="20913"/>
                  </a:cubicBezTo>
                  <a:cubicBezTo>
                    <a:pt x="9811" y="20967"/>
                    <a:pt x="9537" y="21000"/>
                    <a:pt x="9263" y="21000"/>
                  </a:cubicBezTo>
                  <a:cubicBezTo>
                    <a:pt x="7150" y="21000"/>
                    <a:pt x="5913" y="19314"/>
                    <a:pt x="3964" y="18504"/>
                  </a:cubicBezTo>
                  <a:lnTo>
                    <a:pt x="3953" y="18515"/>
                  </a:lnTo>
                  <a:lnTo>
                    <a:pt x="3986" y="17869"/>
                  </a:lnTo>
                  <a:lnTo>
                    <a:pt x="3986" y="17869"/>
                  </a:lnTo>
                  <a:cubicBezTo>
                    <a:pt x="3888" y="18055"/>
                    <a:pt x="3833" y="18263"/>
                    <a:pt x="3833" y="18482"/>
                  </a:cubicBezTo>
                  <a:cubicBezTo>
                    <a:pt x="3833" y="18636"/>
                    <a:pt x="3854" y="18789"/>
                    <a:pt x="3910" y="18931"/>
                  </a:cubicBezTo>
                  <a:cubicBezTo>
                    <a:pt x="3910" y="18931"/>
                    <a:pt x="3910" y="18931"/>
                    <a:pt x="3910" y="18931"/>
                  </a:cubicBezTo>
                  <a:lnTo>
                    <a:pt x="3910" y="18931"/>
                  </a:lnTo>
                  <a:cubicBezTo>
                    <a:pt x="3953" y="19052"/>
                    <a:pt x="4019" y="19161"/>
                    <a:pt x="4095" y="19259"/>
                  </a:cubicBezTo>
                  <a:cubicBezTo>
                    <a:pt x="4073" y="19259"/>
                    <a:pt x="4063" y="19259"/>
                    <a:pt x="4041" y="19271"/>
                  </a:cubicBezTo>
                  <a:cubicBezTo>
                    <a:pt x="4052" y="19281"/>
                    <a:pt x="4052" y="19292"/>
                    <a:pt x="4063" y="19303"/>
                  </a:cubicBezTo>
                  <a:cubicBezTo>
                    <a:pt x="3964" y="19325"/>
                    <a:pt x="3866" y="19369"/>
                    <a:pt x="3778" y="19424"/>
                  </a:cubicBezTo>
                  <a:cubicBezTo>
                    <a:pt x="4402" y="20300"/>
                    <a:pt x="4983" y="21142"/>
                    <a:pt x="5781" y="21876"/>
                  </a:cubicBezTo>
                  <a:cubicBezTo>
                    <a:pt x="5858" y="21942"/>
                    <a:pt x="5924" y="22008"/>
                    <a:pt x="5990" y="22073"/>
                  </a:cubicBezTo>
                  <a:lnTo>
                    <a:pt x="6044" y="22084"/>
                  </a:lnTo>
                  <a:cubicBezTo>
                    <a:pt x="6099" y="22095"/>
                    <a:pt x="6154" y="22106"/>
                    <a:pt x="6197" y="22117"/>
                  </a:cubicBezTo>
                  <a:lnTo>
                    <a:pt x="6362" y="22150"/>
                  </a:lnTo>
                  <a:cubicBezTo>
                    <a:pt x="6384" y="22161"/>
                    <a:pt x="6406" y="22161"/>
                    <a:pt x="6438" y="22172"/>
                  </a:cubicBezTo>
                  <a:lnTo>
                    <a:pt x="6515" y="22183"/>
                  </a:lnTo>
                  <a:cubicBezTo>
                    <a:pt x="6570" y="22193"/>
                    <a:pt x="6614" y="22205"/>
                    <a:pt x="6669" y="22205"/>
                  </a:cubicBezTo>
                  <a:lnTo>
                    <a:pt x="6822" y="22237"/>
                  </a:lnTo>
                  <a:cubicBezTo>
                    <a:pt x="6876" y="22249"/>
                    <a:pt x="6931" y="22249"/>
                    <a:pt x="6986" y="22259"/>
                  </a:cubicBezTo>
                  <a:lnTo>
                    <a:pt x="7139" y="22281"/>
                  </a:lnTo>
                  <a:lnTo>
                    <a:pt x="7292" y="22292"/>
                  </a:lnTo>
                  <a:cubicBezTo>
                    <a:pt x="7348" y="22303"/>
                    <a:pt x="7402" y="22303"/>
                    <a:pt x="7457" y="22314"/>
                  </a:cubicBezTo>
                  <a:cubicBezTo>
                    <a:pt x="7851" y="22347"/>
                    <a:pt x="8256" y="22369"/>
                    <a:pt x="8650" y="22369"/>
                  </a:cubicBezTo>
                  <a:cubicBezTo>
                    <a:pt x="9099" y="22369"/>
                    <a:pt x="9548" y="22347"/>
                    <a:pt x="9986" y="22303"/>
                  </a:cubicBezTo>
                  <a:cubicBezTo>
                    <a:pt x="10829" y="22237"/>
                    <a:pt x="11672" y="22106"/>
                    <a:pt x="12493" y="21953"/>
                  </a:cubicBezTo>
                  <a:lnTo>
                    <a:pt x="12493" y="21953"/>
                  </a:lnTo>
                  <a:cubicBezTo>
                    <a:pt x="12088" y="22040"/>
                    <a:pt x="11661" y="22106"/>
                    <a:pt x="11245" y="22172"/>
                  </a:cubicBezTo>
                  <a:cubicBezTo>
                    <a:pt x="10829" y="22227"/>
                    <a:pt x="10413" y="22281"/>
                    <a:pt x="9986" y="22314"/>
                  </a:cubicBezTo>
                  <a:cubicBezTo>
                    <a:pt x="9537" y="22358"/>
                    <a:pt x="9077" y="22380"/>
                    <a:pt x="8618" y="22380"/>
                  </a:cubicBezTo>
                  <a:cubicBezTo>
                    <a:pt x="8234" y="22380"/>
                    <a:pt x="7840" y="22358"/>
                    <a:pt x="7457" y="22325"/>
                  </a:cubicBezTo>
                  <a:cubicBezTo>
                    <a:pt x="7402" y="22325"/>
                    <a:pt x="7348" y="22314"/>
                    <a:pt x="7292" y="22314"/>
                  </a:cubicBezTo>
                  <a:lnTo>
                    <a:pt x="7139" y="22292"/>
                  </a:lnTo>
                  <a:lnTo>
                    <a:pt x="6986" y="22271"/>
                  </a:lnTo>
                  <a:cubicBezTo>
                    <a:pt x="6931" y="22259"/>
                    <a:pt x="6876" y="22259"/>
                    <a:pt x="6822" y="22249"/>
                  </a:cubicBezTo>
                  <a:lnTo>
                    <a:pt x="6669" y="22227"/>
                  </a:lnTo>
                  <a:cubicBezTo>
                    <a:pt x="6614" y="22215"/>
                    <a:pt x="6559" y="22205"/>
                    <a:pt x="6515" y="22193"/>
                  </a:cubicBezTo>
                  <a:lnTo>
                    <a:pt x="6438" y="22183"/>
                  </a:lnTo>
                  <a:cubicBezTo>
                    <a:pt x="6406" y="22172"/>
                    <a:pt x="6384" y="22172"/>
                    <a:pt x="6351" y="22161"/>
                  </a:cubicBezTo>
                  <a:lnTo>
                    <a:pt x="6197" y="22128"/>
                  </a:lnTo>
                  <a:cubicBezTo>
                    <a:pt x="6143" y="22117"/>
                    <a:pt x="6099" y="22106"/>
                    <a:pt x="6044" y="22095"/>
                  </a:cubicBezTo>
                  <a:lnTo>
                    <a:pt x="6012" y="22084"/>
                  </a:lnTo>
                  <a:lnTo>
                    <a:pt x="6012" y="22084"/>
                  </a:lnTo>
                  <a:cubicBezTo>
                    <a:pt x="6165" y="22249"/>
                    <a:pt x="6307" y="22402"/>
                    <a:pt x="6438" y="22566"/>
                  </a:cubicBezTo>
                  <a:cubicBezTo>
                    <a:pt x="6712" y="22643"/>
                    <a:pt x="6986" y="22730"/>
                    <a:pt x="7249" y="22828"/>
                  </a:cubicBezTo>
                  <a:cubicBezTo>
                    <a:pt x="8234" y="23168"/>
                    <a:pt x="9219" y="23595"/>
                    <a:pt x="10260" y="23716"/>
                  </a:cubicBezTo>
                  <a:cubicBezTo>
                    <a:pt x="10391" y="23726"/>
                    <a:pt x="10533" y="23738"/>
                    <a:pt x="10665" y="23738"/>
                  </a:cubicBezTo>
                  <a:cubicBezTo>
                    <a:pt x="12625" y="23738"/>
                    <a:pt x="14387" y="22249"/>
                    <a:pt x="16106" y="21515"/>
                  </a:cubicBezTo>
                  <a:cubicBezTo>
                    <a:pt x="16260" y="21449"/>
                    <a:pt x="17574" y="21208"/>
                    <a:pt x="18000" y="21208"/>
                  </a:cubicBezTo>
                  <a:cubicBezTo>
                    <a:pt x="18077" y="21208"/>
                    <a:pt x="18131" y="21208"/>
                    <a:pt x="18131" y="21230"/>
                  </a:cubicBezTo>
                  <a:lnTo>
                    <a:pt x="18131" y="21142"/>
                  </a:lnTo>
                  <a:cubicBezTo>
                    <a:pt x="18121" y="20782"/>
                    <a:pt x="18011" y="20420"/>
                    <a:pt x="17814" y="20125"/>
                  </a:cubicBezTo>
                  <a:cubicBezTo>
                    <a:pt x="17737" y="20004"/>
                    <a:pt x="17639" y="19894"/>
                    <a:pt x="17606" y="19752"/>
                  </a:cubicBezTo>
                  <a:cubicBezTo>
                    <a:pt x="17584" y="19697"/>
                    <a:pt x="17584" y="19631"/>
                    <a:pt x="17584" y="19566"/>
                  </a:cubicBezTo>
                  <a:cubicBezTo>
                    <a:pt x="17584" y="19490"/>
                    <a:pt x="17584" y="19412"/>
                    <a:pt x="17606" y="19336"/>
                  </a:cubicBezTo>
                  <a:lnTo>
                    <a:pt x="17606" y="19336"/>
                  </a:lnTo>
                  <a:lnTo>
                    <a:pt x="17595" y="19347"/>
                  </a:lnTo>
                  <a:cubicBezTo>
                    <a:pt x="17595" y="19358"/>
                    <a:pt x="17595" y="19369"/>
                    <a:pt x="17584" y="19369"/>
                  </a:cubicBezTo>
                  <a:lnTo>
                    <a:pt x="17574" y="19402"/>
                  </a:lnTo>
                  <a:cubicBezTo>
                    <a:pt x="17562" y="19412"/>
                    <a:pt x="17552" y="19424"/>
                    <a:pt x="17540" y="19446"/>
                  </a:cubicBezTo>
                  <a:cubicBezTo>
                    <a:pt x="17518" y="19478"/>
                    <a:pt x="17496" y="19511"/>
                    <a:pt x="17464" y="19533"/>
                  </a:cubicBezTo>
                  <a:cubicBezTo>
                    <a:pt x="17486" y="19500"/>
                    <a:pt x="17508" y="19468"/>
                    <a:pt x="17530" y="19446"/>
                  </a:cubicBezTo>
                  <a:cubicBezTo>
                    <a:pt x="17540" y="19424"/>
                    <a:pt x="17552" y="19412"/>
                    <a:pt x="17562" y="19391"/>
                  </a:cubicBezTo>
                  <a:lnTo>
                    <a:pt x="17574" y="19369"/>
                  </a:lnTo>
                  <a:cubicBezTo>
                    <a:pt x="17584" y="19358"/>
                    <a:pt x="17584" y="19347"/>
                    <a:pt x="17595" y="19347"/>
                  </a:cubicBezTo>
                  <a:lnTo>
                    <a:pt x="17606" y="19314"/>
                  </a:lnTo>
                  <a:cubicBezTo>
                    <a:pt x="17617" y="19237"/>
                    <a:pt x="17639" y="19161"/>
                    <a:pt x="17650" y="19084"/>
                  </a:cubicBezTo>
                  <a:cubicBezTo>
                    <a:pt x="17661" y="19008"/>
                    <a:pt x="17672" y="18931"/>
                    <a:pt x="17672" y="18855"/>
                  </a:cubicBezTo>
                  <a:cubicBezTo>
                    <a:pt x="17672" y="18526"/>
                    <a:pt x="17552" y="18198"/>
                    <a:pt x="17355" y="17935"/>
                  </a:cubicBezTo>
                  <a:cubicBezTo>
                    <a:pt x="17256" y="17792"/>
                    <a:pt x="17124" y="17672"/>
                    <a:pt x="17070" y="17507"/>
                  </a:cubicBezTo>
                  <a:cubicBezTo>
                    <a:pt x="17037" y="17431"/>
                    <a:pt x="17026" y="17344"/>
                    <a:pt x="17015" y="17267"/>
                  </a:cubicBezTo>
                  <a:cubicBezTo>
                    <a:pt x="16982" y="17354"/>
                    <a:pt x="16949" y="17442"/>
                    <a:pt x="16905" y="17529"/>
                  </a:cubicBezTo>
                  <a:cubicBezTo>
                    <a:pt x="16851" y="17628"/>
                    <a:pt x="16785" y="17716"/>
                    <a:pt x="16720" y="17803"/>
                  </a:cubicBezTo>
                  <a:cubicBezTo>
                    <a:pt x="16785" y="17716"/>
                    <a:pt x="16840" y="17628"/>
                    <a:pt x="16895" y="17529"/>
                  </a:cubicBezTo>
                  <a:cubicBezTo>
                    <a:pt x="16938" y="17442"/>
                    <a:pt x="16982" y="17344"/>
                    <a:pt x="17015" y="17245"/>
                  </a:cubicBezTo>
                  <a:lnTo>
                    <a:pt x="17015" y="17157"/>
                  </a:lnTo>
                  <a:cubicBezTo>
                    <a:pt x="17004" y="16774"/>
                    <a:pt x="16883" y="13347"/>
                    <a:pt x="16851" y="11310"/>
                  </a:cubicBezTo>
                  <a:cubicBezTo>
                    <a:pt x="16654" y="11037"/>
                    <a:pt x="16467" y="10774"/>
                    <a:pt x="16282" y="10522"/>
                  </a:cubicBezTo>
                  <a:cubicBezTo>
                    <a:pt x="15274" y="9165"/>
                    <a:pt x="14355" y="7741"/>
                    <a:pt x="13479" y="6285"/>
                  </a:cubicBezTo>
                  <a:cubicBezTo>
                    <a:pt x="13041" y="5541"/>
                    <a:pt x="12603" y="4807"/>
                    <a:pt x="12165" y="4062"/>
                  </a:cubicBezTo>
                  <a:cubicBezTo>
                    <a:pt x="11781" y="3427"/>
                    <a:pt x="11409" y="2792"/>
                    <a:pt x="11015" y="2157"/>
                  </a:cubicBezTo>
                  <a:cubicBezTo>
                    <a:pt x="10829" y="2191"/>
                    <a:pt x="10643" y="2201"/>
                    <a:pt x="10479" y="2201"/>
                  </a:cubicBezTo>
                  <a:lnTo>
                    <a:pt x="10402" y="2201"/>
                  </a:lnTo>
                  <a:cubicBezTo>
                    <a:pt x="9953" y="2191"/>
                    <a:pt x="9515" y="2169"/>
                    <a:pt x="9077" y="2070"/>
                  </a:cubicBezTo>
                  <a:cubicBezTo>
                    <a:pt x="8650" y="1960"/>
                    <a:pt x="8234" y="1763"/>
                    <a:pt x="7939" y="1446"/>
                  </a:cubicBezTo>
                  <a:cubicBezTo>
                    <a:pt x="7873" y="1380"/>
                    <a:pt x="7818" y="1303"/>
                    <a:pt x="7818" y="1216"/>
                  </a:cubicBezTo>
                  <a:cubicBezTo>
                    <a:pt x="7818" y="1194"/>
                    <a:pt x="7818" y="1172"/>
                    <a:pt x="7829" y="1150"/>
                  </a:cubicBezTo>
                  <a:cubicBezTo>
                    <a:pt x="7851" y="1096"/>
                    <a:pt x="7917" y="1062"/>
                    <a:pt x="7971" y="1030"/>
                  </a:cubicBezTo>
                  <a:cubicBezTo>
                    <a:pt x="8442" y="778"/>
                    <a:pt x="8924" y="668"/>
                    <a:pt x="9143" y="176"/>
                  </a:cubicBezTo>
                  <a:lnTo>
                    <a:pt x="8902" y="176"/>
                  </a:lnTo>
                  <a:cubicBezTo>
                    <a:pt x="8716" y="176"/>
                    <a:pt x="8508" y="176"/>
                    <a:pt x="8278" y="165"/>
                  </a:cubicBezTo>
                  <a:close/>
                  <a:moveTo>
                    <a:pt x="2859" y="21471"/>
                  </a:moveTo>
                  <a:cubicBezTo>
                    <a:pt x="2694" y="21636"/>
                    <a:pt x="2530" y="21789"/>
                    <a:pt x="2421" y="21996"/>
                  </a:cubicBezTo>
                  <a:cubicBezTo>
                    <a:pt x="2092" y="22653"/>
                    <a:pt x="1983" y="23551"/>
                    <a:pt x="1884" y="24274"/>
                  </a:cubicBezTo>
                  <a:cubicBezTo>
                    <a:pt x="2212" y="23573"/>
                    <a:pt x="2803" y="22993"/>
                    <a:pt x="3515" y="22665"/>
                  </a:cubicBezTo>
                  <a:cubicBezTo>
                    <a:pt x="3581" y="22424"/>
                    <a:pt x="3635" y="22193"/>
                    <a:pt x="3647" y="22193"/>
                  </a:cubicBezTo>
                  <a:cubicBezTo>
                    <a:pt x="3384" y="21964"/>
                    <a:pt x="3121" y="21712"/>
                    <a:pt x="2859" y="2147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497;p51">
              <a:extLst>
                <a:ext uri="{FF2B5EF4-FFF2-40B4-BE49-F238E27FC236}">
                  <a16:creationId xmlns:a16="http://schemas.microsoft.com/office/drawing/2014/main" id="{1EF00CC3-289E-75B7-BC51-6827B0879D14}"/>
                </a:ext>
              </a:extLst>
            </p:cNvPr>
            <p:cNvSpPr/>
            <p:nvPr/>
          </p:nvSpPr>
          <p:spPr>
            <a:xfrm>
              <a:off x="5607921" y="2751554"/>
              <a:ext cx="52377" cy="43129"/>
            </a:xfrm>
            <a:custGeom>
              <a:avLst/>
              <a:gdLst/>
              <a:ahLst/>
              <a:cxnLst/>
              <a:rect l="l" t="t" r="r" b="b"/>
              <a:pathLst>
                <a:path w="1818" h="1497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142"/>
                    <a:pt x="22" y="282"/>
                    <a:pt x="55" y="424"/>
                  </a:cubicBezTo>
                  <a:cubicBezTo>
                    <a:pt x="77" y="489"/>
                    <a:pt x="99" y="555"/>
                    <a:pt x="131" y="621"/>
                  </a:cubicBezTo>
                  <a:cubicBezTo>
                    <a:pt x="109" y="555"/>
                    <a:pt x="77" y="489"/>
                    <a:pt x="65" y="424"/>
                  </a:cubicBezTo>
                  <a:cubicBezTo>
                    <a:pt x="22" y="282"/>
                    <a:pt x="11" y="142"/>
                    <a:pt x="0" y="1"/>
                  </a:cubicBezTo>
                  <a:close/>
                  <a:moveTo>
                    <a:pt x="131" y="621"/>
                  </a:moveTo>
                  <a:cubicBezTo>
                    <a:pt x="164" y="686"/>
                    <a:pt x="208" y="741"/>
                    <a:pt x="252" y="796"/>
                  </a:cubicBezTo>
                  <a:cubicBezTo>
                    <a:pt x="296" y="850"/>
                    <a:pt x="362" y="894"/>
                    <a:pt x="416" y="927"/>
                  </a:cubicBezTo>
                  <a:cubicBezTo>
                    <a:pt x="471" y="971"/>
                    <a:pt x="537" y="1004"/>
                    <a:pt x="602" y="1025"/>
                  </a:cubicBezTo>
                  <a:lnTo>
                    <a:pt x="997" y="1190"/>
                  </a:lnTo>
                  <a:lnTo>
                    <a:pt x="1741" y="1475"/>
                  </a:lnTo>
                  <a:cubicBezTo>
                    <a:pt x="1757" y="1483"/>
                    <a:pt x="1780" y="1485"/>
                    <a:pt x="1799" y="1490"/>
                  </a:cubicBezTo>
                  <a:lnTo>
                    <a:pt x="1799" y="1490"/>
                  </a:lnTo>
                  <a:cubicBezTo>
                    <a:pt x="1794" y="1487"/>
                    <a:pt x="1789" y="1485"/>
                    <a:pt x="1785" y="1485"/>
                  </a:cubicBezTo>
                  <a:lnTo>
                    <a:pt x="997" y="1179"/>
                  </a:lnTo>
                  <a:cubicBezTo>
                    <a:pt x="865" y="1124"/>
                    <a:pt x="734" y="1081"/>
                    <a:pt x="602" y="1015"/>
                  </a:cubicBezTo>
                  <a:cubicBezTo>
                    <a:pt x="547" y="993"/>
                    <a:pt x="482" y="960"/>
                    <a:pt x="416" y="916"/>
                  </a:cubicBezTo>
                  <a:cubicBezTo>
                    <a:pt x="362" y="884"/>
                    <a:pt x="306" y="840"/>
                    <a:pt x="252" y="785"/>
                  </a:cubicBezTo>
                  <a:cubicBezTo>
                    <a:pt x="208" y="741"/>
                    <a:pt x="164" y="675"/>
                    <a:pt x="131" y="621"/>
                  </a:cubicBezTo>
                  <a:close/>
                  <a:moveTo>
                    <a:pt x="1799" y="1490"/>
                  </a:moveTo>
                  <a:cubicBezTo>
                    <a:pt x="1805" y="1493"/>
                    <a:pt x="1811" y="1497"/>
                    <a:pt x="1817" y="1497"/>
                  </a:cubicBezTo>
                  <a:cubicBezTo>
                    <a:pt x="1812" y="1494"/>
                    <a:pt x="1805" y="1492"/>
                    <a:pt x="1799" y="1490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498;p51">
              <a:extLst>
                <a:ext uri="{FF2B5EF4-FFF2-40B4-BE49-F238E27FC236}">
                  <a16:creationId xmlns:a16="http://schemas.microsoft.com/office/drawing/2014/main" id="{963EA2F5-CED3-D1A7-303C-C55BE8AD21E6}"/>
                </a:ext>
              </a:extLst>
            </p:cNvPr>
            <p:cNvSpPr/>
            <p:nvPr/>
          </p:nvSpPr>
          <p:spPr>
            <a:xfrm>
              <a:off x="5593084" y="2795028"/>
              <a:ext cx="3486" cy="12273"/>
            </a:xfrm>
            <a:custGeom>
              <a:avLst/>
              <a:gdLst/>
              <a:ahLst/>
              <a:cxnLst/>
              <a:rect l="l" t="t" r="r" b="b"/>
              <a:pathLst>
                <a:path w="121" h="426" extrusionOk="0">
                  <a:moveTo>
                    <a:pt x="1" y="1"/>
                  </a:moveTo>
                  <a:cubicBezTo>
                    <a:pt x="1" y="77"/>
                    <a:pt x="11" y="152"/>
                    <a:pt x="23" y="229"/>
                  </a:cubicBezTo>
                  <a:cubicBezTo>
                    <a:pt x="33" y="250"/>
                    <a:pt x="44" y="261"/>
                    <a:pt x="44" y="283"/>
                  </a:cubicBezTo>
                  <a:cubicBezTo>
                    <a:pt x="44" y="261"/>
                    <a:pt x="33" y="239"/>
                    <a:pt x="33" y="229"/>
                  </a:cubicBezTo>
                  <a:cubicBezTo>
                    <a:pt x="11" y="152"/>
                    <a:pt x="1" y="77"/>
                    <a:pt x="1" y="1"/>
                  </a:cubicBezTo>
                  <a:close/>
                  <a:moveTo>
                    <a:pt x="44" y="283"/>
                  </a:moveTo>
                  <a:lnTo>
                    <a:pt x="44" y="283"/>
                  </a:lnTo>
                  <a:cubicBezTo>
                    <a:pt x="55" y="294"/>
                    <a:pt x="55" y="305"/>
                    <a:pt x="55" y="316"/>
                  </a:cubicBezTo>
                  <a:lnTo>
                    <a:pt x="55" y="294"/>
                  </a:lnTo>
                  <a:lnTo>
                    <a:pt x="44" y="283"/>
                  </a:lnTo>
                  <a:close/>
                  <a:moveTo>
                    <a:pt x="88" y="382"/>
                  </a:moveTo>
                  <a:cubicBezTo>
                    <a:pt x="99" y="392"/>
                    <a:pt x="99" y="404"/>
                    <a:pt x="110" y="414"/>
                  </a:cubicBezTo>
                  <a:cubicBezTo>
                    <a:pt x="110" y="414"/>
                    <a:pt x="110" y="426"/>
                    <a:pt x="121" y="426"/>
                  </a:cubicBezTo>
                  <a:cubicBezTo>
                    <a:pt x="110" y="414"/>
                    <a:pt x="99" y="392"/>
                    <a:pt x="88" y="382"/>
                  </a:cubicBezTo>
                  <a:close/>
                </a:path>
              </a:pathLst>
            </a:custGeom>
            <a:solidFill>
              <a:srgbClr val="8705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499;p51">
              <a:extLst>
                <a:ext uri="{FF2B5EF4-FFF2-40B4-BE49-F238E27FC236}">
                  <a16:creationId xmlns:a16="http://schemas.microsoft.com/office/drawing/2014/main" id="{8D132760-968E-AC12-3ECB-04762A414BCE}"/>
                </a:ext>
              </a:extLst>
            </p:cNvPr>
            <p:cNvSpPr/>
            <p:nvPr/>
          </p:nvSpPr>
          <p:spPr>
            <a:xfrm>
              <a:off x="5596253" y="2806955"/>
              <a:ext cx="177585" cy="48602"/>
            </a:xfrm>
            <a:custGeom>
              <a:avLst/>
              <a:gdLst/>
              <a:ahLst/>
              <a:cxnLst/>
              <a:rect l="l" t="t" r="r" b="b"/>
              <a:pathLst>
                <a:path w="6164" h="1687" extrusionOk="0">
                  <a:moveTo>
                    <a:pt x="0" y="0"/>
                  </a:moveTo>
                  <a:cubicBezTo>
                    <a:pt x="0" y="0"/>
                    <a:pt x="0" y="10"/>
                    <a:pt x="8" y="11"/>
                  </a:cubicBezTo>
                  <a:lnTo>
                    <a:pt x="8" y="11"/>
                  </a:lnTo>
                  <a:cubicBezTo>
                    <a:pt x="6" y="8"/>
                    <a:pt x="4" y="4"/>
                    <a:pt x="0" y="0"/>
                  </a:cubicBezTo>
                  <a:close/>
                  <a:moveTo>
                    <a:pt x="8" y="11"/>
                  </a:moveTo>
                  <a:cubicBezTo>
                    <a:pt x="9" y="13"/>
                    <a:pt x="10" y="15"/>
                    <a:pt x="11" y="17"/>
                  </a:cubicBezTo>
                  <a:lnTo>
                    <a:pt x="11" y="17"/>
                  </a:lnTo>
                  <a:cubicBezTo>
                    <a:pt x="11" y="15"/>
                    <a:pt x="11" y="13"/>
                    <a:pt x="11" y="12"/>
                  </a:cubicBezTo>
                  <a:cubicBezTo>
                    <a:pt x="10" y="12"/>
                    <a:pt x="9" y="11"/>
                    <a:pt x="8" y="11"/>
                  </a:cubicBezTo>
                  <a:close/>
                  <a:moveTo>
                    <a:pt x="11" y="17"/>
                  </a:moveTo>
                  <a:cubicBezTo>
                    <a:pt x="11" y="26"/>
                    <a:pt x="12" y="33"/>
                    <a:pt x="22" y="33"/>
                  </a:cubicBezTo>
                  <a:cubicBezTo>
                    <a:pt x="16" y="28"/>
                    <a:pt x="13" y="22"/>
                    <a:pt x="11" y="17"/>
                  </a:cubicBezTo>
                  <a:close/>
                  <a:moveTo>
                    <a:pt x="22" y="33"/>
                  </a:moveTo>
                  <a:lnTo>
                    <a:pt x="22" y="33"/>
                  </a:lnTo>
                  <a:cubicBezTo>
                    <a:pt x="44" y="77"/>
                    <a:pt x="66" y="110"/>
                    <a:pt x="98" y="132"/>
                  </a:cubicBezTo>
                  <a:cubicBezTo>
                    <a:pt x="76" y="99"/>
                    <a:pt x="44" y="66"/>
                    <a:pt x="22" y="33"/>
                  </a:cubicBezTo>
                  <a:close/>
                  <a:moveTo>
                    <a:pt x="98" y="132"/>
                  </a:moveTo>
                  <a:lnTo>
                    <a:pt x="98" y="132"/>
                  </a:lnTo>
                  <a:cubicBezTo>
                    <a:pt x="120" y="165"/>
                    <a:pt x="153" y="197"/>
                    <a:pt x="175" y="231"/>
                  </a:cubicBezTo>
                  <a:lnTo>
                    <a:pt x="372" y="394"/>
                  </a:lnTo>
                  <a:lnTo>
                    <a:pt x="470" y="460"/>
                  </a:lnTo>
                  <a:cubicBezTo>
                    <a:pt x="478" y="460"/>
                    <a:pt x="486" y="460"/>
                    <a:pt x="494" y="464"/>
                  </a:cubicBezTo>
                  <a:lnTo>
                    <a:pt x="494" y="464"/>
                  </a:lnTo>
                  <a:cubicBezTo>
                    <a:pt x="453" y="435"/>
                    <a:pt x="413" y="414"/>
                    <a:pt x="372" y="384"/>
                  </a:cubicBezTo>
                  <a:cubicBezTo>
                    <a:pt x="307" y="340"/>
                    <a:pt x="241" y="285"/>
                    <a:pt x="186" y="231"/>
                  </a:cubicBezTo>
                  <a:cubicBezTo>
                    <a:pt x="153" y="197"/>
                    <a:pt x="132" y="165"/>
                    <a:pt x="98" y="132"/>
                  </a:cubicBezTo>
                  <a:close/>
                  <a:moveTo>
                    <a:pt x="494" y="464"/>
                  </a:moveTo>
                  <a:lnTo>
                    <a:pt x="494" y="464"/>
                  </a:lnTo>
                  <a:cubicBezTo>
                    <a:pt x="497" y="466"/>
                    <a:pt x="500" y="469"/>
                    <a:pt x="504" y="471"/>
                  </a:cubicBezTo>
                  <a:cubicBezTo>
                    <a:pt x="500" y="468"/>
                    <a:pt x="497" y="466"/>
                    <a:pt x="494" y="464"/>
                  </a:cubicBezTo>
                  <a:close/>
                  <a:moveTo>
                    <a:pt x="5726" y="1654"/>
                  </a:moveTo>
                  <a:cubicBezTo>
                    <a:pt x="5715" y="1654"/>
                    <a:pt x="5693" y="1654"/>
                    <a:pt x="5682" y="1664"/>
                  </a:cubicBezTo>
                  <a:cubicBezTo>
                    <a:pt x="5835" y="1664"/>
                    <a:pt x="6000" y="1676"/>
                    <a:pt x="6153" y="1686"/>
                  </a:cubicBezTo>
                  <a:lnTo>
                    <a:pt x="6164" y="1686"/>
                  </a:lnTo>
                  <a:lnTo>
                    <a:pt x="6164" y="1676"/>
                  </a:lnTo>
                  <a:lnTo>
                    <a:pt x="6153" y="1676"/>
                  </a:lnTo>
                  <a:cubicBezTo>
                    <a:pt x="6010" y="1676"/>
                    <a:pt x="5869" y="1664"/>
                    <a:pt x="5726" y="1654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500;p51">
              <a:extLst>
                <a:ext uri="{FF2B5EF4-FFF2-40B4-BE49-F238E27FC236}">
                  <a16:creationId xmlns:a16="http://schemas.microsoft.com/office/drawing/2014/main" id="{59425813-AEA6-2D0F-0479-8A8F207E9BEE}"/>
                </a:ext>
              </a:extLst>
            </p:cNvPr>
            <p:cNvSpPr/>
            <p:nvPr/>
          </p:nvSpPr>
          <p:spPr>
            <a:xfrm>
              <a:off x="5594640" y="2803498"/>
              <a:ext cx="1008" cy="2535"/>
            </a:xfrm>
            <a:custGeom>
              <a:avLst/>
              <a:gdLst/>
              <a:ahLst/>
              <a:cxnLst/>
              <a:rect l="l" t="t" r="r" b="b"/>
              <a:pathLst>
                <a:path w="35" h="88" extrusionOk="0">
                  <a:moveTo>
                    <a:pt x="1" y="0"/>
                  </a:moveTo>
                  <a:lnTo>
                    <a:pt x="1" y="22"/>
                  </a:lnTo>
                  <a:cubicBezTo>
                    <a:pt x="12" y="33"/>
                    <a:pt x="12" y="44"/>
                    <a:pt x="12" y="44"/>
                  </a:cubicBezTo>
                  <a:cubicBezTo>
                    <a:pt x="23" y="66"/>
                    <a:pt x="34" y="76"/>
                    <a:pt x="34" y="88"/>
                  </a:cubicBezTo>
                  <a:cubicBezTo>
                    <a:pt x="34" y="66"/>
                    <a:pt x="23" y="55"/>
                    <a:pt x="23" y="44"/>
                  </a:cubicBezTo>
                  <a:cubicBezTo>
                    <a:pt x="12" y="33"/>
                    <a:pt x="1" y="11"/>
                    <a:pt x="1" y="0"/>
                  </a:cubicBezTo>
                  <a:close/>
                </a:path>
              </a:pathLst>
            </a:custGeom>
            <a:solidFill>
              <a:srgbClr val="7204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501;p51">
              <a:extLst>
                <a:ext uri="{FF2B5EF4-FFF2-40B4-BE49-F238E27FC236}">
                  <a16:creationId xmlns:a16="http://schemas.microsoft.com/office/drawing/2014/main" id="{5A841A7B-49F6-777C-0AB9-455F65210EAD}"/>
                </a:ext>
              </a:extLst>
            </p:cNvPr>
            <p:cNvSpPr/>
            <p:nvPr/>
          </p:nvSpPr>
          <p:spPr>
            <a:xfrm>
              <a:off x="5970985" y="2769733"/>
              <a:ext cx="3486" cy="28407"/>
            </a:xfrm>
            <a:custGeom>
              <a:avLst/>
              <a:gdLst/>
              <a:ahLst/>
              <a:cxnLst/>
              <a:rect l="l" t="t" r="r" b="b"/>
              <a:pathLst>
                <a:path w="121" h="986" extrusionOk="0">
                  <a:moveTo>
                    <a:pt x="76" y="1"/>
                  </a:moveTo>
                  <a:lnTo>
                    <a:pt x="76" y="1"/>
                  </a:lnTo>
                  <a:cubicBezTo>
                    <a:pt x="110" y="220"/>
                    <a:pt x="110" y="438"/>
                    <a:pt x="76" y="657"/>
                  </a:cubicBezTo>
                  <a:cubicBezTo>
                    <a:pt x="120" y="438"/>
                    <a:pt x="110" y="220"/>
                    <a:pt x="76" y="1"/>
                  </a:cubicBezTo>
                  <a:close/>
                  <a:moveTo>
                    <a:pt x="76" y="657"/>
                  </a:moveTo>
                  <a:cubicBezTo>
                    <a:pt x="54" y="767"/>
                    <a:pt x="32" y="876"/>
                    <a:pt x="0" y="975"/>
                  </a:cubicBezTo>
                  <a:lnTo>
                    <a:pt x="0" y="986"/>
                  </a:lnTo>
                  <a:cubicBezTo>
                    <a:pt x="32" y="876"/>
                    <a:pt x="66" y="767"/>
                    <a:pt x="76" y="657"/>
                  </a:cubicBezTo>
                  <a:close/>
                </a:path>
              </a:pathLst>
            </a:custGeom>
            <a:solidFill>
              <a:srgbClr val="8705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502;p51">
              <a:extLst>
                <a:ext uri="{FF2B5EF4-FFF2-40B4-BE49-F238E27FC236}">
                  <a16:creationId xmlns:a16="http://schemas.microsoft.com/office/drawing/2014/main" id="{BAB0C076-795B-FCD9-C7A7-DE54C2883FBF}"/>
                </a:ext>
              </a:extLst>
            </p:cNvPr>
            <p:cNvSpPr/>
            <p:nvPr/>
          </p:nvSpPr>
          <p:spPr>
            <a:xfrm>
              <a:off x="5724313" y="2797823"/>
              <a:ext cx="246700" cy="82339"/>
            </a:xfrm>
            <a:custGeom>
              <a:avLst/>
              <a:gdLst/>
              <a:ahLst/>
              <a:cxnLst/>
              <a:rect l="l" t="t" r="r" b="b"/>
              <a:pathLst>
                <a:path w="8563" h="2858" extrusionOk="0">
                  <a:moveTo>
                    <a:pt x="8562" y="0"/>
                  </a:moveTo>
                  <a:lnTo>
                    <a:pt x="8551" y="11"/>
                  </a:lnTo>
                  <a:lnTo>
                    <a:pt x="8551" y="33"/>
                  </a:lnTo>
                  <a:cubicBezTo>
                    <a:pt x="8551" y="22"/>
                    <a:pt x="8562" y="22"/>
                    <a:pt x="8562" y="11"/>
                  </a:cubicBezTo>
                  <a:lnTo>
                    <a:pt x="8562" y="0"/>
                  </a:lnTo>
                  <a:close/>
                  <a:moveTo>
                    <a:pt x="1" y="2759"/>
                  </a:moveTo>
                  <a:cubicBezTo>
                    <a:pt x="208" y="2803"/>
                    <a:pt x="416" y="2825"/>
                    <a:pt x="624" y="2857"/>
                  </a:cubicBezTo>
                  <a:cubicBezTo>
                    <a:pt x="624" y="2847"/>
                    <a:pt x="635" y="2847"/>
                    <a:pt x="646" y="2847"/>
                  </a:cubicBezTo>
                  <a:cubicBezTo>
                    <a:pt x="427" y="2825"/>
                    <a:pt x="208" y="2803"/>
                    <a:pt x="1" y="2759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503;p51">
              <a:extLst>
                <a:ext uri="{FF2B5EF4-FFF2-40B4-BE49-F238E27FC236}">
                  <a16:creationId xmlns:a16="http://schemas.microsoft.com/office/drawing/2014/main" id="{4F007B82-915A-DE75-A83B-EB7CF3C24532}"/>
                </a:ext>
              </a:extLst>
            </p:cNvPr>
            <p:cNvSpPr/>
            <p:nvPr/>
          </p:nvSpPr>
          <p:spPr>
            <a:xfrm>
              <a:off x="5988011" y="2830292"/>
              <a:ext cx="4437" cy="27139"/>
            </a:xfrm>
            <a:custGeom>
              <a:avLst/>
              <a:gdLst/>
              <a:ahLst/>
              <a:cxnLst/>
              <a:rect l="l" t="t" r="r" b="b"/>
              <a:pathLst>
                <a:path w="154" h="942" extrusionOk="0">
                  <a:moveTo>
                    <a:pt x="55" y="0"/>
                  </a:moveTo>
                  <a:lnTo>
                    <a:pt x="77" y="44"/>
                  </a:lnTo>
                  <a:cubicBezTo>
                    <a:pt x="88" y="56"/>
                    <a:pt x="88" y="66"/>
                    <a:pt x="88" y="77"/>
                  </a:cubicBezTo>
                  <a:lnTo>
                    <a:pt x="98" y="99"/>
                  </a:lnTo>
                  <a:lnTo>
                    <a:pt x="98" y="77"/>
                  </a:lnTo>
                  <a:cubicBezTo>
                    <a:pt x="88" y="66"/>
                    <a:pt x="88" y="56"/>
                    <a:pt x="88" y="44"/>
                  </a:cubicBezTo>
                  <a:lnTo>
                    <a:pt x="55" y="0"/>
                  </a:lnTo>
                  <a:close/>
                  <a:moveTo>
                    <a:pt x="120" y="154"/>
                  </a:moveTo>
                  <a:lnTo>
                    <a:pt x="132" y="219"/>
                  </a:lnTo>
                  <a:lnTo>
                    <a:pt x="132" y="241"/>
                  </a:lnTo>
                  <a:lnTo>
                    <a:pt x="142" y="275"/>
                  </a:lnTo>
                  <a:lnTo>
                    <a:pt x="142" y="241"/>
                  </a:lnTo>
                  <a:cubicBezTo>
                    <a:pt x="132" y="231"/>
                    <a:pt x="132" y="219"/>
                    <a:pt x="132" y="209"/>
                  </a:cubicBezTo>
                  <a:lnTo>
                    <a:pt x="120" y="154"/>
                  </a:lnTo>
                  <a:close/>
                  <a:moveTo>
                    <a:pt x="142" y="329"/>
                  </a:moveTo>
                  <a:lnTo>
                    <a:pt x="142" y="384"/>
                  </a:lnTo>
                  <a:lnTo>
                    <a:pt x="142" y="438"/>
                  </a:lnTo>
                  <a:lnTo>
                    <a:pt x="142" y="504"/>
                  </a:lnTo>
                  <a:cubicBezTo>
                    <a:pt x="142" y="482"/>
                    <a:pt x="154" y="460"/>
                    <a:pt x="154" y="438"/>
                  </a:cubicBezTo>
                  <a:lnTo>
                    <a:pt x="154" y="384"/>
                  </a:lnTo>
                  <a:lnTo>
                    <a:pt x="142" y="329"/>
                  </a:lnTo>
                  <a:close/>
                  <a:moveTo>
                    <a:pt x="142" y="504"/>
                  </a:moveTo>
                  <a:lnTo>
                    <a:pt x="142" y="504"/>
                  </a:lnTo>
                  <a:cubicBezTo>
                    <a:pt x="142" y="515"/>
                    <a:pt x="132" y="537"/>
                    <a:pt x="132" y="559"/>
                  </a:cubicBezTo>
                  <a:cubicBezTo>
                    <a:pt x="142" y="537"/>
                    <a:pt x="142" y="515"/>
                    <a:pt x="142" y="504"/>
                  </a:cubicBezTo>
                  <a:close/>
                  <a:moveTo>
                    <a:pt x="132" y="559"/>
                  </a:moveTo>
                  <a:lnTo>
                    <a:pt x="120" y="614"/>
                  </a:lnTo>
                  <a:cubicBezTo>
                    <a:pt x="120" y="625"/>
                    <a:pt x="120" y="635"/>
                    <a:pt x="110" y="635"/>
                  </a:cubicBezTo>
                  <a:lnTo>
                    <a:pt x="110" y="669"/>
                  </a:lnTo>
                  <a:lnTo>
                    <a:pt x="120" y="635"/>
                  </a:lnTo>
                  <a:cubicBezTo>
                    <a:pt x="120" y="635"/>
                    <a:pt x="120" y="625"/>
                    <a:pt x="132" y="614"/>
                  </a:cubicBezTo>
                  <a:lnTo>
                    <a:pt x="132" y="559"/>
                  </a:lnTo>
                  <a:close/>
                  <a:moveTo>
                    <a:pt x="110" y="669"/>
                  </a:moveTo>
                  <a:cubicBezTo>
                    <a:pt x="98" y="701"/>
                    <a:pt x="88" y="745"/>
                    <a:pt x="77" y="778"/>
                  </a:cubicBezTo>
                  <a:cubicBezTo>
                    <a:pt x="88" y="745"/>
                    <a:pt x="110" y="701"/>
                    <a:pt x="110" y="669"/>
                  </a:cubicBezTo>
                  <a:close/>
                  <a:moveTo>
                    <a:pt x="77" y="778"/>
                  </a:moveTo>
                  <a:lnTo>
                    <a:pt x="77" y="778"/>
                  </a:lnTo>
                  <a:cubicBezTo>
                    <a:pt x="66" y="789"/>
                    <a:pt x="55" y="811"/>
                    <a:pt x="55" y="833"/>
                  </a:cubicBezTo>
                  <a:cubicBezTo>
                    <a:pt x="66" y="811"/>
                    <a:pt x="77" y="800"/>
                    <a:pt x="77" y="778"/>
                  </a:cubicBezTo>
                  <a:close/>
                  <a:moveTo>
                    <a:pt x="44" y="854"/>
                  </a:moveTo>
                  <a:cubicBezTo>
                    <a:pt x="33" y="866"/>
                    <a:pt x="33" y="876"/>
                    <a:pt x="33" y="876"/>
                  </a:cubicBezTo>
                  <a:lnTo>
                    <a:pt x="11" y="920"/>
                  </a:lnTo>
                  <a:cubicBezTo>
                    <a:pt x="11" y="924"/>
                    <a:pt x="11" y="929"/>
                    <a:pt x="10" y="932"/>
                  </a:cubicBezTo>
                  <a:lnTo>
                    <a:pt x="10" y="932"/>
                  </a:lnTo>
                  <a:lnTo>
                    <a:pt x="11" y="931"/>
                  </a:lnTo>
                  <a:lnTo>
                    <a:pt x="33" y="888"/>
                  </a:lnTo>
                  <a:cubicBezTo>
                    <a:pt x="44" y="876"/>
                    <a:pt x="44" y="866"/>
                    <a:pt x="44" y="854"/>
                  </a:cubicBezTo>
                  <a:close/>
                  <a:moveTo>
                    <a:pt x="10" y="932"/>
                  </a:moveTo>
                  <a:lnTo>
                    <a:pt x="0" y="942"/>
                  </a:lnTo>
                  <a:cubicBezTo>
                    <a:pt x="7" y="942"/>
                    <a:pt x="9" y="938"/>
                    <a:pt x="10" y="932"/>
                  </a:cubicBezTo>
                  <a:close/>
                </a:path>
              </a:pathLst>
            </a:custGeom>
            <a:solidFill>
              <a:srgbClr val="8705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504;p51">
              <a:extLst>
                <a:ext uri="{FF2B5EF4-FFF2-40B4-BE49-F238E27FC236}">
                  <a16:creationId xmlns:a16="http://schemas.microsoft.com/office/drawing/2014/main" id="{CCCEABCC-7FD3-6EC3-E1B7-03D6D52ACB8C}"/>
                </a:ext>
              </a:extLst>
            </p:cNvPr>
            <p:cNvSpPr/>
            <p:nvPr/>
          </p:nvSpPr>
          <p:spPr>
            <a:xfrm>
              <a:off x="5987666" y="2856797"/>
              <a:ext cx="663" cy="1613"/>
            </a:xfrm>
            <a:custGeom>
              <a:avLst/>
              <a:gdLst/>
              <a:ahLst/>
              <a:cxnLst/>
              <a:rect l="l" t="t" r="r" b="b"/>
              <a:pathLst>
                <a:path w="23" h="56" extrusionOk="0">
                  <a:moveTo>
                    <a:pt x="23" y="0"/>
                  </a:moveTo>
                  <a:lnTo>
                    <a:pt x="12" y="11"/>
                  </a:lnTo>
                  <a:lnTo>
                    <a:pt x="1" y="33"/>
                  </a:lnTo>
                  <a:lnTo>
                    <a:pt x="1" y="55"/>
                  </a:lnTo>
                  <a:lnTo>
                    <a:pt x="12" y="22"/>
                  </a:lnTo>
                  <a:cubicBezTo>
                    <a:pt x="23" y="22"/>
                    <a:pt x="23" y="11"/>
                    <a:pt x="23" y="0"/>
                  </a:cubicBezTo>
                  <a:close/>
                </a:path>
              </a:pathLst>
            </a:custGeom>
            <a:solidFill>
              <a:srgbClr val="7204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505;p51">
              <a:extLst>
                <a:ext uri="{FF2B5EF4-FFF2-40B4-BE49-F238E27FC236}">
                  <a16:creationId xmlns:a16="http://schemas.microsoft.com/office/drawing/2014/main" id="{B78F294B-AC71-AEC5-1402-83F7509E22F9}"/>
                </a:ext>
              </a:extLst>
            </p:cNvPr>
            <p:cNvSpPr/>
            <p:nvPr/>
          </p:nvSpPr>
          <p:spPr>
            <a:xfrm>
              <a:off x="5593084" y="2846396"/>
              <a:ext cx="29" cy="317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lnTo>
                    <a:pt x="1" y="11"/>
                  </a:lnTo>
                  <a:lnTo>
                    <a:pt x="1" y="11"/>
                  </a:lnTo>
                  <a:close/>
                </a:path>
              </a:pathLst>
            </a:custGeom>
            <a:solidFill>
              <a:srgbClr val="728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506;p51">
              <a:extLst>
                <a:ext uri="{FF2B5EF4-FFF2-40B4-BE49-F238E27FC236}">
                  <a16:creationId xmlns:a16="http://schemas.microsoft.com/office/drawing/2014/main" id="{94C2DD57-201E-854E-8899-3A48744ACBA3}"/>
                </a:ext>
              </a:extLst>
            </p:cNvPr>
            <p:cNvSpPr/>
            <p:nvPr/>
          </p:nvSpPr>
          <p:spPr>
            <a:xfrm>
              <a:off x="5605069" y="2520238"/>
              <a:ext cx="663" cy="34082"/>
            </a:xfrm>
            <a:custGeom>
              <a:avLst/>
              <a:gdLst/>
              <a:ahLst/>
              <a:cxnLst/>
              <a:rect l="l" t="t" r="r" b="b"/>
              <a:pathLst>
                <a:path w="23" h="1183" extrusionOk="0">
                  <a:moveTo>
                    <a:pt x="23" y="0"/>
                  </a:moveTo>
                  <a:cubicBezTo>
                    <a:pt x="11" y="33"/>
                    <a:pt x="11" y="55"/>
                    <a:pt x="1" y="88"/>
                  </a:cubicBezTo>
                  <a:lnTo>
                    <a:pt x="1" y="668"/>
                  </a:lnTo>
                  <a:cubicBezTo>
                    <a:pt x="1" y="843"/>
                    <a:pt x="11" y="1018"/>
                    <a:pt x="23" y="1183"/>
                  </a:cubicBezTo>
                  <a:cubicBezTo>
                    <a:pt x="23" y="1084"/>
                    <a:pt x="11" y="986"/>
                    <a:pt x="11" y="887"/>
                  </a:cubicBezTo>
                  <a:lnTo>
                    <a:pt x="11" y="668"/>
                  </a:lnTo>
                  <a:cubicBezTo>
                    <a:pt x="1" y="449"/>
                    <a:pt x="11" y="219"/>
                    <a:pt x="23" y="0"/>
                  </a:cubicBezTo>
                  <a:close/>
                </a:path>
              </a:pathLst>
            </a:custGeom>
            <a:solidFill>
              <a:srgbClr val="8705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507;p51">
              <a:extLst>
                <a:ext uri="{FF2B5EF4-FFF2-40B4-BE49-F238E27FC236}">
                  <a16:creationId xmlns:a16="http://schemas.microsoft.com/office/drawing/2014/main" id="{78AF3291-95C2-7158-493D-04FB0B2B4BC5}"/>
                </a:ext>
              </a:extLst>
            </p:cNvPr>
            <p:cNvSpPr/>
            <p:nvPr/>
          </p:nvSpPr>
          <p:spPr>
            <a:xfrm>
              <a:off x="5606970" y="2566277"/>
              <a:ext cx="3169" cy="20542"/>
            </a:xfrm>
            <a:custGeom>
              <a:avLst/>
              <a:gdLst/>
              <a:ahLst/>
              <a:cxnLst/>
              <a:rect l="l" t="t" r="r" b="b"/>
              <a:pathLst>
                <a:path w="110" h="713" extrusionOk="0">
                  <a:moveTo>
                    <a:pt x="0" y="1"/>
                  </a:moveTo>
                  <a:lnTo>
                    <a:pt x="0" y="45"/>
                  </a:lnTo>
                  <a:cubicBezTo>
                    <a:pt x="22" y="264"/>
                    <a:pt x="66" y="493"/>
                    <a:pt x="110" y="712"/>
                  </a:cubicBezTo>
                  <a:cubicBezTo>
                    <a:pt x="66" y="483"/>
                    <a:pt x="22" y="242"/>
                    <a:pt x="0" y="1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508;p51">
              <a:extLst>
                <a:ext uri="{FF2B5EF4-FFF2-40B4-BE49-F238E27FC236}">
                  <a16:creationId xmlns:a16="http://schemas.microsoft.com/office/drawing/2014/main" id="{497822DF-3845-7190-E215-6F7C76C395E0}"/>
                </a:ext>
              </a:extLst>
            </p:cNvPr>
            <p:cNvSpPr/>
            <p:nvPr/>
          </p:nvSpPr>
          <p:spPr>
            <a:xfrm>
              <a:off x="5605069" y="2518020"/>
              <a:ext cx="663" cy="37885"/>
            </a:xfrm>
            <a:custGeom>
              <a:avLst/>
              <a:gdLst/>
              <a:ahLst/>
              <a:cxnLst/>
              <a:rect l="l" t="t" r="r" b="b"/>
              <a:pathLst>
                <a:path w="23" h="1315" extrusionOk="0">
                  <a:moveTo>
                    <a:pt x="23" y="0"/>
                  </a:moveTo>
                  <a:cubicBezTo>
                    <a:pt x="11" y="22"/>
                    <a:pt x="11" y="55"/>
                    <a:pt x="1" y="88"/>
                  </a:cubicBezTo>
                  <a:lnTo>
                    <a:pt x="1" y="165"/>
                  </a:lnTo>
                  <a:cubicBezTo>
                    <a:pt x="11" y="132"/>
                    <a:pt x="11" y="110"/>
                    <a:pt x="23" y="77"/>
                  </a:cubicBezTo>
                  <a:lnTo>
                    <a:pt x="23" y="0"/>
                  </a:lnTo>
                  <a:close/>
                  <a:moveTo>
                    <a:pt x="11" y="964"/>
                  </a:moveTo>
                  <a:lnTo>
                    <a:pt x="11" y="1019"/>
                  </a:lnTo>
                  <a:cubicBezTo>
                    <a:pt x="12" y="1024"/>
                    <a:pt x="12" y="1028"/>
                    <a:pt x="13" y="1033"/>
                  </a:cubicBezTo>
                  <a:lnTo>
                    <a:pt x="13" y="1033"/>
                  </a:lnTo>
                  <a:cubicBezTo>
                    <a:pt x="12" y="1010"/>
                    <a:pt x="11" y="987"/>
                    <a:pt x="11" y="964"/>
                  </a:cubicBezTo>
                  <a:close/>
                  <a:moveTo>
                    <a:pt x="13" y="1033"/>
                  </a:moveTo>
                  <a:cubicBezTo>
                    <a:pt x="16" y="1101"/>
                    <a:pt x="21" y="1168"/>
                    <a:pt x="22" y="1236"/>
                  </a:cubicBezTo>
                  <a:lnTo>
                    <a:pt x="22" y="1236"/>
                  </a:lnTo>
                  <a:cubicBezTo>
                    <a:pt x="22" y="1168"/>
                    <a:pt x="20" y="1100"/>
                    <a:pt x="13" y="1033"/>
                  </a:cubicBezTo>
                  <a:close/>
                  <a:moveTo>
                    <a:pt x="22" y="1236"/>
                  </a:moveTo>
                  <a:cubicBezTo>
                    <a:pt x="23" y="1262"/>
                    <a:pt x="23" y="1288"/>
                    <a:pt x="23" y="1314"/>
                  </a:cubicBezTo>
                  <a:lnTo>
                    <a:pt x="23" y="1260"/>
                  </a:lnTo>
                  <a:cubicBezTo>
                    <a:pt x="23" y="1252"/>
                    <a:pt x="23" y="1244"/>
                    <a:pt x="22" y="1236"/>
                  </a:cubicBezTo>
                  <a:close/>
                </a:path>
              </a:pathLst>
            </a:custGeom>
            <a:solidFill>
              <a:srgbClr val="7204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509;p51">
              <a:extLst>
                <a:ext uri="{FF2B5EF4-FFF2-40B4-BE49-F238E27FC236}">
                  <a16:creationId xmlns:a16="http://schemas.microsoft.com/office/drawing/2014/main" id="{2A0A2EC5-E75E-3DB7-43EB-BDA93E46FBAD}"/>
                </a:ext>
              </a:extLst>
            </p:cNvPr>
            <p:cNvSpPr/>
            <p:nvPr/>
          </p:nvSpPr>
          <p:spPr>
            <a:xfrm>
              <a:off x="5618005" y="2318367"/>
              <a:ext cx="980" cy="1901"/>
            </a:xfrm>
            <a:custGeom>
              <a:avLst/>
              <a:gdLst/>
              <a:ahLst/>
              <a:cxnLst/>
              <a:rect l="l" t="t" r="r" b="b"/>
              <a:pathLst>
                <a:path w="34" h="66" extrusionOk="0">
                  <a:moveTo>
                    <a:pt x="0" y="0"/>
                  </a:moveTo>
                  <a:lnTo>
                    <a:pt x="33" y="66"/>
                  </a:lnTo>
                  <a:lnTo>
                    <a:pt x="33" y="66"/>
                  </a:lnTo>
                  <a:close/>
                </a:path>
              </a:pathLst>
            </a:custGeom>
            <a:solidFill>
              <a:srgbClr val="8705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510;p51">
              <a:extLst>
                <a:ext uri="{FF2B5EF4-FFF2-40B4-BE49-F238E27FC236}">
                  <a16:creationId xmlns:a16="http://schemas.microsoft.com/office/drawing/2014/main" id="{251C1980-287D-E505-F4C9-A0D1C05501C9}"/>
                </a:ext>
              </a:extLst>
            </p:cNvPr>
            <p:cNvSpPr/>
            <p:nvPr/>
          </p:nvSpPr>
          <p:spPr>
            <a:xfrm>
              <a:off x="5629673" y="2403183"/>
              <a:ext cx="1585" cy="11092"/>
            </a:xfrm>
            <a:custGeom>
              <a:avLst/>
              <a:gdLst/>
              <a:ahLst/>
              <a:cxnLst/>
              <a:rect l="l" t="t" r="r" b="b"/>
              <a:pathLst>
                <a:path w="55" h="385" extrusionOk="0">
                  <a:moveTo>
                    <a:pt x="55" y="1"/>
                  </a:moveTo>
                  <a:cubicBezTo>
                    <a:pt x="44" y="23"/>
                    <a:pt x="44" y="45"/>
                    <a:pt x="33" y="78"/>
                  </a:cubicBezTo>
                  <a:lnTo>
                    <a:pt x="23" y="176"/>
                  </a:lnTo>
                  <a:lnTo>
                    <a:pt x="1" y="385"/>
                  </a:lnTo>
                  <a:lnTo>
                    <a:pt x="33" y="176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657F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511;p51">
              <a:extLst>
                <a:ext uri="{FF2B5EF4-FFF2-40B4-BE49-F238E27FC236}">
                  <a16:creationId xmlns:a16="http://schemas.microsoft.com/office/drawing/2014/main" id="{D5DB0AF0-8A76-2187-2D82-326299D7D56B}"/>
                </a:ext>
              </a:extLst>
            </p:cNvPr>
            <p:cNvSpPr/>
            <p:nvPr/>
          </p:nvSpPr>
          <p:spPr>
            <a:xfrm>
              <a:off x="5699998" y="2430005"/>
              <a:ext cx="15183" cy="1613"/>
            </a:xfrm>
            <a:custGeom>
              <a:avLst/>
              <a:gdLst/>
              <a:ahLst/>
              <a:cxnLst/>
              <a:rect l="l" t="t" r="r" b="b"/>
              <a:pathLst>
                <a:path w="527" h="56" extrusionOk="0">
                  <a:moveTo>
                    <a:pt x="1" y="1"/>
                  </a:moveTo>
                  <a:lnTo>
                    <a:pt x="1" y="1"/>
                  </a:lnTo>
                  <a:cubicBezTo>
                    <a:pt x="165" y="23"/>
                    <a:pt x="329" y="33"/>
                    <a:pt x="504" y="55"/>
                  </a:cubicBezTo>
                  <a:cubicBezTo>
                    <a:pt x="516" y="45"/>
                    <a:pt x="516" y="45"/>
                    <a:pt x="526" y="45"/>
                  </a:cubicBezTo>
                  <a:cubicBezTo>
                    <a:pt x="351" y="33"/>
                    <a:pt x="176" y="23"/>
                    <a:pt x="1" y="1"/>
                  </a:cubicBezTo>
                  <a:close/>
                </a:path>
              </a:pathLst>
            </a:custGeom>
            <a:solidFill>
              <a:srgbClr val="657F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512;p51">
              <a:extLst>
                <a:ext uri="{FF2B5EF4-FFF2-40B4-BE49-F238E27FC236}">
                  <a16:creationId xmlns:a16="http://schemas.microsoft.com/office/drawing/2014/main" id="{59BAB83A-2134-90F7-378D-EA8176C00C2C}"/>
                </a:ext>
              </a:extLst>
            </p:cNvPr>
            <p:cNvSpPr/>
            <p:nvPr/>
          </p:nvSpPr>
          <p:spPr>
            <a:xfrm>
              <a:off x="5687379" y="2672903"/>
              <a:ext cx="19937" cy="11063"/>
            </a:xfrm>
            <a:custGeom>
              <a:avLst/>
              <a:gdLst/>
              <a:ahLst/>
              <a:cxnLst/>
              <a:rect l="l" t="t" r="r" b="b"/>
              <a:pathLst>
                <a:path w="692" h="384" extrusionOk="0">
                  <a:moveTo>
                    <a:pt x="1" y="0"/>
                  </a:moveTo>
                  <a:lnTo>
                    <a:pt x="176" y="110"/>
                  </a:lnTo>
                  <a:lnTo>
                    <a:pt x="341" y="208"/>
                  </a:lnTo>
                  <a:lnTo>
                    <a:pt x="516" y="307"/>
                  </a:lnTo>
                  <a:lnTo>
                    <a:pt x="647" y="373"/>
                  </a:lnTo>
                  <a:cubicBezTo>
                    <a:pt x="658" y="373"/>
                    <a:pt x="669" y="373"/>
                    <a:pt x="691" y="383"/>
                  </a:cubicBezTo>
                  <a:lnTo>
                    <a:pt x="526" y="296"/>
                  </a:lnTo>
                  <a:lnTo>
                    <a:pt x="351" y="198"/>
                  </a:lnTo>
                  <a:lnTo>
                    <a:pt x="176" y="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57F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513;p51">
              <a:extLst>
                <a:ext uri="{FF2B5EF4-FFF2-40B4-BE49-F238E27FC236}">
                  <a16:creationId xmlns:a16="http://schemas.microsoft.com/office/drawing/2014/main" id="{378436F9-DACA-685D-B494-1C925B4609C8}"/>
                </a:ext>
              </a:extLst>
            </p:cNvPr>
            <p:cNvSpPr/>
            <p:nvPr/>
          </p:nvSpPr>
          <p:spPr>
            <a:xfrm>
              <a:off x="5554277" y="1825341"/>
              <a:ext cx="395273" cy="539438"/>
            </a:xfrm>
            <a:custGeom>
              <a:avLst/>
              <a:gdLst/>
              <a:ahLst/>
              <a:cxnLst/>
              <a:rect l="l" t="t" r="r" b="b"/>
              <a:pathLst>
                <a:path w="13720" h="18724" extrusionOk="0">
                  <a:moveTo>
                    <a:pt x="7587" y="0"/>
                  </a:moveTo>
                  <a:cubicBezTo>
                    <a:pt x="6838" y="0"/>
                    <a:pt x="6105" y="125"/>
                    <a:pt x="5497" y="350"/>
                  </a:cubicBezTo>
                  <a:cubicBezTo>
                    <a:pt x="3723" y="1007"/>
                    <a:pt x="2431" y="2430"/>
                    <a:pt x="2136" y="4303"/>
                  </a:cubicBezTo>
                  <a:cubicBezTo>
                    <a:pt x="1961" y="5442"/>
                    <a:pt x="2081" y="6602"/>
                    <a:pt x="2202" y="7752"/>
                  </a:cubicBezTo>
                  <a:cubicBezTo>
                    <a:pt x="2059" y="7391"/>
                    <a:pt x="1971" y="6909"/>
                    <a:pt x="1687" y="6624"/>
                  </a:cubicBezTo>
                  <a:cubicBezTo>
                    <a:pt x="1560" y="6497"/>
                    <a:pt x="1389" y="6378"/>
                    <a:pt x="1213" y="6378"/>
                  </a:cubicBezTo>
                  <a:cubicBezTo>
                    <a:pt x="1192" y="6378"/>
                    <a:pt x="1172" y="6380"/>
                    <a:pt x="1151" y="6383"/>
                  </a:cubicBezTo>
                  <a:cubicBezTo>
                    <a:pt x="1073" y="6405"/>
                    <a:pt x="997" y="6438"/>
                    <a:pt x="932" y="6482"/>
                  </a:cubicBezTo>
                  <a:cubicBezTo>
                    <a:pt x="1" y="7128"/>
                    <a:pt x="679" y="8989"/>
                    <a:pt x="1205" y="9679"/>
                  </a:cubicBezTo>
                  <a:cubicBezTo>
                    <a:pt x="1358" y="9887"/>
                    <a:pt x="1555" y="10073"/>
                    <a:pt x="1796" y="10150"/>
                  </a:cubicBezTo>
                  <a:cubicBezTo>
                    <a:pt x="1848" y="10164"/>
                    <a:pt x="1903" y="10171"/>
                    <a:pt x="1959" y="10171"/>
                  </a:cubicBezTo>
                  <a:cubicBezTo>
                    <a:pt x="2159" y="10171"/>
                    <a:pt x="2364" y="10079"/>
                    <a:pt x="2442" y="9899"/>
                  </a:cubicBezTo>
                  <a:lnTo>
                    <a:pt x="2442" y="9899"/>
                  </a:lnTo>
                  <a:cubicBezTo>
                    <a:pt x="2367" y="10076"/>
                    <a:pt x="2650" y="10708"/>
                    <a:pt x="2705" y="10894"/>
                  </a:cubicBezTo>
                  <a:cubicBezTo>
                    <a:pt x="2803" y="11277"/>
                    <a:pt x="2935" y="11649"/>
                    <a:pt x="3088" y="12011"/>
                  </a:cubicBezTo>
                  <a:cubicBezTo>
                    <a:pt x="3723" y="13456"/>
                    <a:pt x="4993" y="13916"/>
                    <a:pt x="6428" y="14277"/>
                  </a:cubicBezTo>
                  <a:cubicBezTo>
                    <a:pt x="6482" y="14288"/>
                    <a:pt x="6537" y="14299"/>
                    <a:pt x="6581" y="14332"/>
                  </a:cubicBezTo>
                  <a:cubicBezTo>
                    <a:pt x="6657" y="14398"/>
                    <a:pt x="6669" y="14518"/>
                    <a:pt x="6679" y="14617"/>
                  </a:cubicBezTo>
                  <a:cubicBezTo>
                    <a:pt x="6745" y="15262"/>
                    <a:pt x="6811" y="15941"/>
                    <a:pt x="6613" y="16576"/>
                  </a:cubicBezTo>
                  <a:cubicBezTo>
                    <a:pt x="6438" y="17167"/>
                    <a:pt x="5924" y="17277"/>
                    <a:pt x="5409" y="17551"/>
                  </a:cubicBezTo>
                  <a:cubicBezTo>
                    <a:pt x="5355" y="17583"/>
                    <a:pt x="5289" y="17617"/>
                    <a:pt x="5267" y="17671"/>
                  </a:cubicBezTo>
                  <a:cubicBezTo>
                    <a:pt x="5223" y="17781"/>
                    <a:pt x="5300" y="17890"/>
                    <a:pt x="5377" y="17967"/>
                  </a:cubicBezTo>
                  <a:cubicBezTo>
                    <a:pt x="5672" y="18284"/>
                    <a:pt x="6088" y="18481"/>
                    <a:pt x="6515" y="18591"/>
                  </a:cubicBezTo>
                  <a:cubicBezTo>
                    <a:pt x="6953" y="18690"/>
                    <a:pt x="7391" y="18712"/>
                    <a:pt x="7840" y="18722"/>
                  </a:cubicBezTo>
                  <a:cubicBezTo>
                    <a:pt x="7870" y="18723"/>
                    <a:pt x="7902" y="18724"/>
                    <a:pt x="7933" y="18724"/>
                  </a:cubicBezTo>
                  <a:cubicBezTo>
                    <a:pt x="8639" y="18724"/>
                    <a:pt x="9599" y="18488"/>
                    <a:pt x="10008" y="17901"/>
                  </a:cubicBezTo>
                  <a:cubicBezTo>
                    <a:pt x="10051" y="17836"/>
                    <a:pt x="10085" y="17770"/>
                    <a:pt x="10063" y="17693"/>
                  </a:cubicBezTo>
                  <a:cubicBezTo>
                    <a:pt x="10051" y="17627"/>
                    <a:pt x="9975" y="17583"/>
                    <a:pt x="9909" y="17551"/>
                  </a:cubicBezTo>
                  <a:cubicBezTo>
                    <a:pt x="9241" y="17189"/>
                    <a:pt x="8793" y="16741"/>
                    <a:pt x="8705" y="15953"/>
                  </a:cubicBezTo>
                  <a:cubicBezTo>
                    <a:pt x="8672" y="15624"/>
                    <a:pt x="8486" y="14540"/>
                    <a:pt x="8781" y="14310"/>
                  </a:cubicBezTo>
                  <a:cubicBezTo>
                    <a:pt x="8836" y="14266"/>
                    <a:pt x="8913" y="14245"/>
                    <a:pt x="8990" y="14233"/>
                  </a:cubicBezTo>
                  <a:cubicBezTo>
                    <a:pt x="9942" y="13970"/>
                    <a:pt x="10610" y="13850"/>
                    <a:pt x="11102" y="12887"/>
                  </a:cubicBezTo>
                  <a:cubicBezTo>
                    <a:pt x="11683" y="11748"/>
                    <a:pt x="11924" y="10413"/>
                    <a:pt x="12055" y="9153"/>
                  </a:cubicBezTo>
                  <a:lnTo>
                    <a:pt x="12055" y="9153"/>
                  </a:lnTo>
                  <a:cubicBezTo>
                    <a:pt x="12033" y="9371"/>
                    <a:pt x="12376" y="9445"/>
                    <a:pt x="12643" y="9445"/>
                  </a:cubicBezTo>
                  <a:cubicBezTo>
                    <a:pt x="12765" y="9445"/>
                    <a:pt x="12872" y="9429"/>
                    <a:pt x="12920" y="9405"/>
                  </a:cubicBezTo>
                  <a:cubicBezTo>
                    <a:pt x="13238" y="9230"/>
                    <a:pt x="13424" y="8748"/>
                    <a:pt x="13511" y="8430"/>
                  </a:cubicBezTo>
                  <a:cubicBezTo>
                    <a:pt x="13708" y="7708"/>
                    <a:pt x="13720" y="6898"/>
                    <a:pt x="13369" y="6230"/>
                  </a:cubicBezTo>
                  <a:cubicBezTo>
                    <a:pt x="13304" y="6109"/>
                    <a:pt x="13205" y="5978"/>
                    <a:pt x="13073" y="5945"/>
                  </a:cubicBezTo>
                  <a:cubicBezTo>
                    <a:pt x="13043" y="5937"/>
                    <a:pt x="13014" y="5933"/>
                    <a:pt x="12985" y="5933"/>
                  </a:cubicBezTo>
                  <a:cubicBezTo>
                    <a:pt x="12833" y="5933"/>
                    <a:pt x="12693" y="6043"/>
                    <a:pt x="12591" y="6153"/>
                  </a:cubicBezTo>
                  <a:cubicBezTo>
                    <a:pt x="12362" y="6405"/>
                    <a:pt x="12209" y="6722"/>
                    <a:pt x="12165" y="7062"/>
                  </a:cubicBezTo>
                  <a:cubicBezTo>
                    <a:pt x="12175" y="5365"/>
                    <a:pt x="12351" y="3515"/>
                    <a:pt x="11552" y="1949"/>
                  </a:cubicBezTo>
                  <a:cubicBezTo>
                    <a:pt x="11256" y="1369"/>
                    <a:pt x="10796" y="931"/>
                    <a:pt x="10227" y="613"/>
                  </a:cubicBezTo>
                  <a:cubicBezTo>
                    <a:pt x="9459" y="190"/>
                    <a:pt x="8511" y="0"/>
                    <a:pt x="7587" y="0"/>
                  </a:cubicBezTo>
                  <a:close/>
                </a:path>
              </a:pathLst>
            </a:custGeom>
            <a:solidFill>
              <a:srgbClr val="FF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514;p51">
              <a:extLst>
                <a:ext uri="{FF2B5EF4-FFF2-40B4-BE49-F238E27FC236}">
                  <a16:creationId xmlns:a16="http://schemas.microsoft.com/office/drawing/2014/main" id="{AD264FC6-59BA-EAB7-4ED1-F6404B3DE26C}"/>
                </a:ext>
              </a:extLst>
            </p:cNvPr>
            <p:cNvSpPr/>
            <p:nvPr/>
          </p:nvSpPr>
          <p:spPr>
            <a:xfrm>
              <a:off x="5615786" y="1825312"/>
              <a:ext cx="289598" cy="154940"/>
            </a:xfrm>
            <a:custGeom>
              <a:avLst/>
              <a:gdLst/>
              <a:ahLst/>
              <a:cxnLst/>
              <a:rect l="l" t="t" r="r" b="b"/>
              <a:pathLst>
                <a:path w="10052" h="5378" extrusionOk="0">
                  <a:moveTo>
                    <a:pt x="5453" y="1"/>
                  </a:moveTo>
                  <a:cubicBezTo>
                    <a:pt x="4709" y="1"/>
                    <a:pt x="3975" y="132"/>
                    <a:pt x="3362" y="351"/>
                  </a:cubicBezTo>
                  <a:cubicBezTo>
                    <a:pt x="1588" y="1008"/>
                    <a:pt x="296" y="2431"/>
                    <a:pt x="1" y="4304"/>
                  </a:cubicBezTo>
                  <a:lnTo>
                    <a:pt x="1" y="4315"/>
                  </a:lnTo>
                  <a:lnTo>
                    <a:pt x="1" y="4304"/>
                  </a:lnTo>
                  <a:cubicBezTo>
                    <a:pt x="296" y="2431"/>
                    <a:pt x="1588" y="1008"/>
                    <a:pt x="3362" y="351"/>
                  </a:cubicBezTo>
                  <a:cubicBezTo>
                    <a:pt x="3975" y="132"/>
                    <a:pt x="4709" y="1"/>
                    <a:pt x="5453" y="1"/>
                  </a:cubicBezTo>
                  <a:cubicBezTo>
                    <a:pt x="6384" y="1"/>
                    <a:pt x="7325" y="187"/>
                    <a:pt x="8092" y="614"/>
                  </a:cubicBezTo>
                  <a:cubicBezTo>
                    <a:pt x="8661" y="932"/>
                    <a:pt x="9121" y="1370"/>
                    <a:pt x="9417" y="1950"/>
                  </a:cubicBezTo>
                  <a:cubicBezTo>
                    <a:pt x="9953" y="3001"/>
                    <a:pt x="10052" y="4195"/>
                    <a:pt x="10052" y="5377"/>
                  </a:cubicBezTo>
                  <a:cubicBezTo>
                    <a:pt x="10052" y="4195"/>
                    <a:pt x="9953" y="3001"/>
                    <a:pt x="9417" y="1950"/>
                  </a:cubicBezTo>
                  <a:cubicBezTo>
                    <a:pt x="9121" y="1370"/>
                    <a:pt x="8661" y="932"/>
                    <a:pt x="8092" y="614"/>
                  </a:cubicBezTo>
                  <a:cubicBezTo>
                    <a:pt x="7325" y="187"/>
                    <a:pt x="6384" y="1"/>
                    <a:pt x="5453" y="1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515;p51">
              <a:extLst>
                <a:ext uri="{FF2B5EF4-FFF2-40B4-BE49-F238E27FC236}">
                  <a16:creationId xmlns:a16="http://schemas.microsoft.com/office/drawing/2014/main" id="{A10AAB0C-56A3-48FC-1016-DCD7A5069D92}"/>
                </a:ext>
              </a:extLst>
            </p:cNvPr>
            <p:cNvSpPr/>
            <p:nvPr/>
          </p:nvSpPr>
          <p:spPr>
            <a:xfrm>
              <a:off x="5583922" y="1825312"/>
              <a:ext cx="363409" cy="329990"/>
            </a:xfrm>
            <a:custGeom>
              <a:avLst/>
              <a:gdLst/>
              <a:ahLst/>
              <a:cxnLst/>
              <a:rect l="l" t="t" r="r" b="b"/>
              <a:pathLst>
                <a:path w="12614" h="11454" extrusionOk="0">
                  <a:moveTo>
                    <a:pt x="11596" y="7555"/>
                  </a:moveTo>
                  <a:cubicBezTo>
                    <a:pt x="11574" y="7555"/>
                    <a:pt x="11552" y="7555"/>
                    <a:pt x="11530" y="7567"/>
                  </a:cubicBezTo>
                  <a:cubicBezTo>
                    <a:pt x="11497" y="7567"/>
                    <a:pt x="11475" y="7577"/>
                    <a:pt x="11465" y="7589"/>
                  </a:cubicBezTo>
                  <a:lnTo>
                    <a:pt x="11465" y="7589"/>
                  </a:lnTo>
                  <a:cubicBezTo>
                    <a:pt x="11475" y="7577"/>
                    <a:pt x="11497" y="7567"/>
                    <a:pt x="11530" y="7555"/>
                  </a:cubicBezTo>
                  <a:close/>
                  <a:moveTo>
                    <a:pt x="11596" y="7555"/>
                  </a:moveTo>
                  <a:cubicBezTo>
                    <a:pt x="11640" y="7556"/>
                    <a:pt x="11694" y="7567"/>
                    <a:pt x="11727" y="7577"/>
                  </a:cubicBezTo>
                  <a:cubicBezTo>
                    <a:pt x="11815" y="7621"/>
                    <a:pt x="11891" y="7676"/>
                    <a:pt x="11946" y="7764"/>
                  </a:cubicBezTo>
                  <a:cubicBezTo>
                    <a:pt x="11891" y="7687"/>
                    <a:pt x="11815" y="7621"/>
                    <a:pt x="11727" y="7589"/>
                  </a:cubicBezTo>
                  <a:cubicBezTo>
                    <a:pt x="11683" y="7567"/>
                    <a:pt x="11640" y="7556"/>
                    <a:pt x="11596" y="7555"/>
                  </a:cubicBezTo>
                  <a:close/>
                  <a:moveTo>
                    <a:pt x="11935" y="6592"/>
                  </a:moveTo>
                  <a:cubicBezTo>
                    <a:pt x="11957" y="6592"/>
                    <a:pt x="11978" y="6603"/>
                    <a:pt x="12000" y="6614"/>
                  </a:cubicBezTo>
                  <a:cubicBezTo>
                    <a:pt x="11978" y="6603"/>
                    <a:pt x="11957" y="6603"/>
                    <a:pt x="11935" y="6603"/>
                  </a:cubicBezTo>
                  <a:lnTo>
                    <a:pt x="11902" y="6603"/>
                  </a:lnTo>
                  <a:cubicBezTo>
                    <a:pt x="11891" y="6603"/>
                    <a:pt x="11880" y="6614"/>
                    <a:pt x="11869" y="6614"/>
                  </a:cubicBezTo>
                  <a:lnTo>
                    <a:pt x="11803" y="6647"/>
                  </a:lnTo>
                  <a:cubicBezTo>
                    <a:pt x="11781" y="6658"/>
                    <a:pt x="11760" y="6669"/>
                    <a:pt x="11749" y="6691"/>
                  </a:cubicBezTo>
                  <a:cubicBezTo>
                    <a:pt x="11683" y="6757"/>
                    <a:pt x="11640" y="6844"/>
                    <a:pt x="11606" y="6932"/>
                  </a:cubicBezTo>
                  <a:cubicBezTo>
                    <a:pt x="11562" y="7008"/>
                    <a:pt x="11530" y="7096"/>
                    <a:pt x="11508" y="7195"/>
                  </a:cubicBezTo>
                  <a:cubicBezTo>
                    <a:pt x="11464" y="7370"/>
                    <a:pt x="11431" y="7555"/>
                    <a:pt x="11421" y="7742"/>
                  </a:cubicBezTo>
                  <a:cubicBezTo>
                    <a:pt x="11409" y="7840"/>
                    <a:pt x="11399" y="7928"/>
                    <a:pt x="11399" y="8027"/>
                  </a:cubicBezTo>
                  <a:cubicBezTo>
                    <a:pt x="11387" y="8125"/>
                    <a:pt x="11387" y="8212"/>
                    <a:pt x="11409" y="8311"/>
                  </a:cubicBezTo>
                  <a:cubicBezTo>
                    <a:pt x="11409" y="8355"/>
                    <a:pt x="11421" y="8399"/>
                    <a:pt x="11431" y="8443"/>
                  </a:cubicBezTo>
                  <a:cubicBezTo>
                    <a:pt x="11442" y="8465"/>
                    <a:pt x="11442" y="8487"/>
                    <a:pt x="11453" y="8508"/>
                  </a:cubicBezTo>
                  <a:lnTo>
                    <a:pt x="11486" y="8574"/>
                  </a:lnTo>
                  <a:cubicBezTo>
                    <a:pt x="11497" y="8596"/>
                    <a:pt x="11508" y="8618"/>
                    <a:pt x="11519" y="8628"/>
                  </a:cubicBezTo>
                  <a:cubicBezTo>
                    <a:pt x="11530" y="8640"/>
                    <a:pt x="11530" y="8650"/>
                    <a:pt x="11541" y="8662"/>
                  </a:cubicBezTo>
                  <a:cubicBezTo>
                    <a:pt x="11552" y="8672"/>
                    <a:pt x="11552" y="8684"/>
                    <a:pt x="11562" y="8684"/>
                  </a:cubicBezTo>
                  <a:cubicBezTo>
                    <a:pt x="11574" y="8706"/>
                    <a:pt x="11596" y="8716"/>
                    <a:pt x="11618" y="8727"/>
                  </a:cubicBezTo>
                  <a:cubicBezTo>
                    <a:pt x="11640" y="8738"/>
                    <a:pt x="11661" y="8749"/>
                    <a:pt x="11683" y="8749"/>
                  </a:cubicBezTo>
                  <a:cubicBezTo>
                    <a:pt x="11705" y="8749"/>
                    <a:pt x="11727" y="8738"/>
                    <a:pt x="11738" y="8727"/>
                  </a:cubicBezTo>
                  <a:cubicBezTo>
                    <a:pt x="11760" y="8716"/>
                    <a:pt x="11771" y="8694"/>
                    <a:pt x="11781" y="8684"/>
                  </a:cubicBezTo>
                  <a:cubicBezTo>
                    <a:pt x="11815" y="8640"/>
                    <a:pt x="11837" y="8596"/>
                    <a:pt x="11858" y="8563"/>
                  </a:cubicBezTo>
                  <a:lnTo>
                    <a:pt x="11924" y="8431"/>
                  </a:lnTo>
                  <a:cubicBezTo>
                    <a:pt x="11946" y="8388"/>
                    <a:pt x="11957" y="8344"/>
                    <a:pt x="11978" y="8300"/>
                  </a:cubicBezTo>
                  <a:lnTo>
                    <a:pt x="12012" y="8169"/>
                  </a:lnTo>
                  <a:cubicBezTo>
                    <a:pt x="12022" y="8125"/>
                    <a:pt x="12022" y="8071"/>
                    <a:pt x="12022" y="8027"/>
                  </a:cubicBezTo>
                  <a:cubicBezTo>
                    <a:pt x="12022" y="8005"/>
                    <a:pt x="12022" y="7983"/>
                    <a:pt x="12012" y="7961"/>
                  </a:cubicBezTo>
                  <a:cubicBezTo>
                    <a:pt x="12012" y="7939"/>
                    <a:pt x="12012" y="7917"/>
                    <a:pt x="12000" y="7884"/>
                  </a:cubicBezTo>
                  <a:cubicBezTo>
                    <a:pt x="11990" y="7840"/>
                    <a:pt x="11968" y="7808"/>
                    <a:pt x="11946" y="7764"/>
                  </a:cubicBezTo>
                  <a:lnTo>
                    <a:pt x="11946" y="7764"/>
                  </a:lnTo>
                  <a:cubicBezTo>
                    <a:pt x="11978" y="7796"/>
                    <a:pt x="11990" y="7840"/>
                    <a:pt x="12012" y="7884"/>
                  </a:cubicBezTo>
                  <a:cubicBezTo>
                    <a:pt x="12012" y="7906"/>
                    <a:pt x="12022" y="7928"/>
                    <a:pt x="12022" y="7961"/>
                  </a:cubicBezTo>
                  <a:cubicBezTo>
                    <a:pt x="12022" y="7983"/>
                    <a:pt x="12022" y="8005"/>
                    <a:pt x="12034" y="8027"/>
                  </a:cubicBezTo>
                  <a:cubicBezTo>
                    <a:pt x="12034" y="8071"/>
                    <a:pt x="12022" y="8125"/>
                    <a:pt x="12022" y="8169"/>
                  </a:cubicBezTo>
                  <a:lnTo>
                    <a:pt x="11990" y="8300"/>
                  </a:lnTo>
                  <a:cubicBezTo>
                    <a:pt x="11968" y="8355"/>
                    <a:pt x="11957" y="8399"/>
                    <a:pt x="11935" y="8431"/>
                  </a:cubicBezTo>
                  <a:lnTo>
                    <a:pt x="11869" y="8563"/>
                  </a:lnTo>
                  <a:cubicBezTo>
                    <a:pt x="11847" y="8607"/>
                    <a:pt x="11825" y="8640"/>
                    <a:pt x="11793" y="8684"/>
                  </a:cubicBezTo>
                  <a:cubicBezTo>
                    <a:pt x="11781" y="8706"/>
                    <a:pt x="11771" y="8727"/>
                    <a:pt x="11749" y="8738"/>
                  </a:cubicBezTo>
                  <a:cubicBezTo>
                    <a:pt x="11727" y="8749"/>
                    <a:pt x="11705" y="8760"/>
                    <a:pt x="11683" y="8760"/>
                  </a:cubicBezTo>
                  <a:cubicBezTo>
                    <a:pt x="11650" y="8760"/>
                    <a:pt x="11628" y="8749"/>
                    <a:pt x="11606" y="8738"/>
                  </a:cubicBezTo>
                  <a:cubicBezTo>
                    <a:pt x="11584" y="8727"/>
                    <a:pt x="11574" y="8716"/>
                    <a:pt x="11552" y="8694"/>
                  </a:cubicBezTo>
                  <a:lnTo>
                    <a:pt x="11530" y="8672"/>
                  </a:lnTo>
                  <a:cubicBezTo>
                    <a:pt x="11519" y="8662"/>
                    <a:pt x="11519" y="8650"/>
                    <a:pt x="11508" y="8640"/>
                  </a:cubicBezTo>
                  <a:cubicBezTo>
                    <a:pt x="11497" y="8618"/>
                    <a:pt x="11486" y="8596"/>
                    <a:pt x="11475" y="8585"/>
                  </a:cubicBezTo>
                  <a:lnTo>
                    <a:pt x="11442" y="8519"/>
                  </a:lnTo>
                  <a:cubicBezTo>
                    <a:pt x="11431" y="8497"/>
                    <a:pt x="11421" y="8475"/>
                    <a:pt x="11421" y="8443"/>
                  </a:cubicBezTo>
                  <a:lnTo>
                    <a:pt x="11387" y="8311"/>
                  </a:lnTo>
                  <a:cubicBezTo>
                    <a:pt x="11377" y="8212"/>
                    <a:pt x="11377" y="8125"/>
                    <a:pt x="11377" y="8027"/>
                  </a:cubicBezTo>
                  <a:cubicBezTo>
                    <a:pt x="11387" y="7928"/>
                    <a:pt x="11399" y="7840"/>
                    <a:pt x="11399" y="7742"/>
                  </a:cubicBezTo>
                  <a:cubicBezTo>
                    <a:pt x="11421" y="7555"/>
                    <a:pt x="11453" y="7370"/>
                    <a:pt x="11497" y="7183"/>
                  </a:cubicBezTo>
                  <a:cubicBezTo>
                    <a:pt x="11519" y="7096"/>
                    <a:pt x="11552" y="7008"/>
                    <a:pt x="11596" y="6920"/>
                  </a:cubicBezTo>
                  <a:cubicBezTo>
                    <a:pt x="11628" y="6833"/>
                    <a:pt x="11672" y="6757"/>
                    <a:pt x="11749" y="6680"/>
                  </a:cubicBezTo>
                  <a:cubicBezTo>
                    <a:pt x="11760" y="6669"/>
                    <a:pt x="11781" y="6658"/>
                    <a:pt x="11803" y="6636"/>
                  </a:cubicBezTo>
                  <a:cubicBezTo>
                    <a:pt x="11815" y="6625"/>
                    <a:pt x="11837" y="6614"/>
                    <a:pt x="11858" y="6603"/>
                  </a:cubicBezTo>
                  <a:lnTo>
                    <a:pt x="11902" y="6603"/>
                  </a:lnTo>
                  <a:cubicBezTo>
                    <a:pt x="11913" y="6592"/>
                    <a:pt x="11924" y="6592"/>
                    <a:pt x="11935" y="6592"/>
                  </a:cubicBezTo>
                  <a:close/>
                  <a:moveTo>
                    <a:pt x="745" y="7863"/>
                  </a:moveTo>
                  <a:lnTo>
                    <a:pt x="745" y="7863"/>
                  </a:lnTo>
                  <a:cubicBezTo>
                    <a:pt x="657" y="8059"/>
                    <a:pt x="570" y="8268"/>
                    <a:pt x="526" y="8475"/>
                  </a:cubicBezTo>
                  <a:cubicBezTo>
                    <a:pt x="504" y="8585"/>
                    <a:pt x="482" y="8694"/>
                    <a:pt x="482" y="8804"/>
                  </a:cubicBezTo>
                  <a:cubicBezTo>
                    <a:pt x="482" y="8694"/>
                    <a:pt x="494" y="8585"/>
                    <a:pt x="516" y="8475"/>
                  </a:cubicBezTo>
                  <a:cubicBezTo>
                    <a:pt x="570" y="8256"/>
                    <a:pt x="657" y="8059"/>
                    <a:pt x="745" y="7863"/>
                  </a:cubicBezTo>
                  <a:close/>
                  <a:moveTo>
                    <a:pt x="285" y="7151"/>
                  </a:moveTo>
                  <a:cubicBezTo>
                    <a:pt x="341" y="7161"/>
                    <a:pt x="384" y="7195"/>
                    <a:pt x="428" y="7238"/>
                  </a:cubicBezTo>
                  <a:cubicBezTo>
                    <a:pt x="461" y="7271"/>
                    <a:pt x="504" y="7315"/>
                    <a:pt x="526" y="7370"/>
                  </a:cubicBezTo>
                  <a:cubicBezTo>
                    <a:pt x="560" y="7414"/>
                    <a:pt x="581" y="7457"/>
                    <a:pt x="614" y="7512"/>
                  </a:cubicBezTo>
                  <a:cubicBezTo>
                    <a:pt x="811" y="7895"/>
                    <a:pt x="964" y="8322"/>
                    <a:pt x="1063" y="8749"/>
                  </a:cubicBezTo>
                  <a:cubicBezTo>
                    <a:pt x="1074" y="8859"/>
                    <a:pt x="1096" y="8968"/>
                    <a:pt x="1074" y="9078"/>
                  </a:cubicBezTo>
                  <a:cubicBezTo>
                    <a:pt x="1063" y="9187"/>
                    <a:pt x="1019" y="9297"/>
                    <a:pt x="954" y="9384"/>
                  </a:cubicBezTo>
                  <a:cubicBezTo>
                    <a:pt x="910" y="9428"/>
                    <a:pt x="866" y="9461"/>
                    <a:pt x="811" y="9482"/>
                  </a:cubicBezTo>
                  <a:cubicBezTo>
                    <a:pt x="800" y="9482"/>
                    <a:pt x="778" y="9494"/>
                    <a:pt x="767" y="9494"/>
                  </a:cubicBezTo>
                  <a:cubicBezTo>
                    <a:pt x="757" y="9494"/>
                    <a:pt x="745" y="9482"/>
                    <a:pt x="735" y="9482"/>
                  </a:cubicBezTo>
                  <a:cubicBezTo>
                    <a:pt x="701" y="9472"/>
                    <a:pt x="680" y="9450"/>
                    <a:pt x="669" y="9428"/>
                  </a:cubicBezTo>
                  <a:cubicBezTo>
                    <a:pt x="592" y="9341"/>
                    <a:pt x="548" y="9242"/>
                    <a:pt x="516" y="9132"/>
                  </a:cubicBezTo>
                  <a:cubicBezTo>
                    <a:pt x="494" y="9023"/>
                    <a:pt x="472" y="8913"/>
                    <a:pt x="482" y="8804"/>
                  </a:cubicBezTo>
                  <a:lnTo>
                    <a:pt x="482" y="8804"/>
                  </a:lnTo>
                  <a:cubicBezTo>
                    <a:pt x="482" y="8913"/>
                    <a:pt x="504" y="9023"/>
                    <a:pt x="526" y="9132"/>
                  </a:cubicBezTo>
                  <a:cubicBezTo>
                    <a:pt x="560" y="9231"/>
                    <a:pt x="603" y="9329"/>
                    <a:pt x="669" y="9417"/>
                  </a:cubicBezTo>
                  <a:cubicBezTo>
                    <a:pt x="691" y="9439"/>
                    <a:pt x="713" y="9461"/>
                    <a:pt x="735" y="9472"/>
                  </a:cubicBezTo>
                  <a:lnTo>
                    <a:pt x="811" y="9472"/>
                  </a:lnTo>
                  <a:cubicBezTo>
                    <a:pt x="855" y="9450"/>
                    <a:pt x="898" y="9417"/>
                    <a:pt x="942" y="9373"/>
                  </a:cubicBezTo>
                  <a:cubicBezTo>
                    <a:pt x="1008" y="9297"/>
                    <a:pt x="1052" y="9187"/>
                    <a:pt x="1063" y="9078"/>
                  </a:cubicBezTo>
                  <a:cubicBezTo>
                    <a:pt x="1074" y="8968"/>
                    <a:pt x="1063" y="8859"/>
                    <a:pt x="1041" y="8749"/>
                  </a:cubicBezTo>
                  <a:cubicBezTo>
                    <a:pt x="954" y="8322"/>
                    <a:pt x="800" y="7906"/>
                    <a:pt x="603" y="7512"/>
                  </a:cubicBezTo>
                  <a:cubicBezTo>
                    <a:pt x="570" y="7468"/>
                    <a:pt x="548" y="7414"/>
                    <a:pt x="516" y="7370"/>
                  </a:cubicBezTo>
                  <a:cubicBezTo>
                    <a:pt x="494" y="7326"/>
                    <a:pt x="461" y="7282"/>
                    <a:pt x="417" y="7238"/>
                  </a:cubicBezTo>
                  <a:cubicBezTo>
                    <a:pt x="384" y="7205"/>
                    <a:pt x="341" y="7173"/>
                    <a:pt x="285" y="7161"/>
                  </a:cubicBezTo>
                  <a:cubicBezTo>
                    <a:pt x="263" y="7151"/>
                    <a:pt x="242" y="7151"/>
                    <a:pt x="231" y="7151"/>
                  </a:cubicBezTo>
                  <a:close/>
                  <a:moveTo>
                    <a:pt x="319" y="7129"/>
                  </a:moveTo>
                  <a:cubicBezTo>
                    <a:pt x="297" y="7129"/>
                    <a:pt x="263" y="7129"/>
                    <a:pt x="231" y="7139"/>
                  </a:cubicBezTo>
                  <a:lnTo>
                    <a:pt x="220" y="7151"/>
                  </a:lnTo>
                  <a:lnTo>
                    <a:pt x="198" y="7151"/>
                  </a:lnTo>
                  <a:cubicBezTo>
                    <a:pt x="23" y="7238"/>
                    <a:pt x="1" y="7512"/>
                    <a:pt x="23" y="7720"/>
                  </a:cubicBezTo>
                  <a:cubicBezTo>
                    <a:pt x="78" y="8278"/>
                    <a:pt x="253" y="8837"/>
                    <a:pt x="516" y="9341"/>
                  </a:cubicBezTo>
                  <a:cubicBezTo>
                    <a:pt x="581" y="9461"/>
                    <a:pt x="680" y="9603"/>
                    <a:pt x="822" y="9603"/>
                  </a:cubicBezTo>
                  <a:lnTo>
                    <a:pt x="833" y="9603"/>
                  </a:lnTo>
                  <a:cubicBezTo>
                    <a:pt x="976" y="9592"/>
                    <a:pt x="1063" y="9428"/>
                    <a:pt x="1117" y="9297"/>
                  </a:cubicBezTo>
                  <a:cubicBezTo>
                    <a:pt x="1183" y="9132"/>
                    <a:pt x="1249" y="8957"/>
                    <a:pt x="1315" y="8782"/>
                  </a:cubicBezTo>
                  <a:cubicBezTo>
                    <a:pt x="1293" y="8519"/>
                    <a:pt x="1260" y="8246"/>
                    <a:pt x="1216" y="7983"/>
                  </a:cubicBezTo>
                  <a:lnTo>
                    <a:pt x="1216" y="8049"/>
                  </a:lnTo>
                  <a:cubicBezTo>
                    <a:pt x="1107" y="7742"/>
                    <a:pt x="910" y="7479"/>
                    <a:pt x="658" y="7271"/>
                  </a:cubicBezTo>
                  <a:cubicBezTo>
                    <a:pt x="560" y="7195"/>
                    <a:pt x="439" y="7129"/>
                    <a:pt x="319" y="7129"/>
                  </a:cubicBezTo>
                  <a:close/>
                  <a:moveTo>
                    <a:pt x="6559" y="1"/>
                  </a:moveTo>
                  <a:cubicBezTo>
                    <a:pt x="5815" y="1"/>
                    <a:pt x="5081" y="132"/>
                    <a:pt x="4468" y="351"/>
                  </a:cubicBezTo>
                  <a:cubicBezTo>
                    <a:pt x="2694" y="1008"/>
                    <a:pt x="1402" y="2431"/>
                    <a:pt x="1107" y="4304"/>
                  </a:cubicBezTo>
                  <a:lnTo>
                    <a:pt x="1107" y="4315"/>
                  </a:lnTo>
                  <a:cubicBezTo>
                    <a:pt x="942" y="5388"/>
                    <a:pt x="1151" y="6395"/>
                    <a:pt x="1205" y="7435"/>
                  </a:cubicBezTo>
                  <a:cubicBezTo>
                    <a:pt x="1348" y="7665"/>
                    <a:pt x="1468" y="7917"/>
                    <a:pt x="1567" y="8169"/>
                  </a:cubicBezTo>
                  <a:cubicBezTo>
                    <a:pt x="1632" y="7983"/>
                    <a:pt x="1709" y="7796"/>
                    <a:pt x="1786" y="7621"/>
                  </a:cubicBezTo>
                  <a:cubicBezTo>
                    <a:pt x="1950" y="7195"/>
                    <a:pt x="2114" y="6757"/>
                    <a:pt x="2037" y="6307"/>
                  </a:cubicBezTo>
                  <a:cubicBezTo>
                    <a:pt x="1961" y="5859"/>
                    <a:pt x="1621" y="5410"/>
                    <a:pt x="1774" y="4983"/>
                  </a:cubicBezTo>
                  <a:lnTo>
                    <a:pt x="1830" y="4983"/>
                  </a:lnTo>
                  <a:cubicBezTo>
                    <a:pt x="3012" y="4983"/>
                    <a:pt x="4063" y="3779"/>
                    <a:pt x="3877" y="2607"/>
                  </a:cubicBezTo>
                  <a:lnTo>
                    <a:pt x="3877" y="2607"/>
                  </a:lnTo>
                  <a:cubicBezTo>
                    <a:pt x="4216" y="2848"/>
                    <a:pt x="4621" y="2968"/>
                    <a:pt x="5037" y="2968"/>
                  </a:cubicBezTo>
                  <a:cubicBezTo>
                    <a:pt x="5322" y="2968"/>
                    <a:pt x="5606" y="2913"/>
                    <a:pt x="5869" y="2793"/>
                  </a:cubicBezTo>
                  <a:cubicBezTo>
                    <a:pt x="6078" y="3078"/>
                    <a:pt x="6450" y="3209"/>
                    <a:pt x="6800" y="3209"/>
                  </a:cubicBezTo>
                  <a:cubicBezTo>
                    <a:pt x="6866" y="3209"/>
                    <a:pt x="6920" y="3209"/>
                    <a:pt x="6975" y="3198"/>
                  </a:cubicBezTo>
                  <a:cubicBezTo>
                    <a:pt x="7391" y="3154"/>
                    <a:pt x="7764" y="2957"/>
                    <a:pt x="8136" y="2771"/>
                  </a:cubicBezTo>
                  <a:lnTo>
                    <a:pt x="8136" y="2771"/>
                  </a:lnTo>
                  <a:cubicBezTo>
                    <a:pt x="8015" y="3088"/>
                    <a:pt x="8234" y="3450"/>
                    <a:pt x="8541" y="3592"/>
                  </a:cubicBezTo>
                  <a:cubicBezTo>
                    <a:pt x="8738" y="3691"/>
                    <a:pt x="8957" y="3713"/>
                    <a:pt x="9176" y="3713"/>
                  </a:cubicBezTo>
                  <a:cubicBezTo>
                    <a:pt x="9297" y="3713"/>
                    <a:pt x="9417" y="3702"/>
                    <a:pt x="9537" y="3702"/>
                  </a:cubicBezTo>
                  <a:cubicBezTo>
                    <a:pt x="9165" y="4282"/>
                    <a:pt x="9625" y="5180"/>
                    <a:pt x="10314" y="5234"/>
                  </a:cubicBezTo>
                  <a:cubicBezTo>
                    <a:pt x="10282" y="6844"/>
                    <a:pt x="10227" y="8465"/>
                    <a:pt x="10161" y="10074"/>
                  </a:cubicBezTo>
                  <a:cubicBezTo>
                    <a:pt x="10151" y="10249"/>
                    <a:pt x="10095" y="10479"/>
                    <a:pt x="9920" y="10479"/>
                  </a:cubicBezTo>
                  <a:lnTo>
                    <a:pt x="9910" y="10479"/>
                  </a:lnTo>
                  <a:cubicBezTo>
                    <a:pt x="9789" y="10479"/>
                    <a:pt x="9701" y="10358"/>
                    <a:pt x="9647" y="10238"/>
                  </a:cubicBezTo>
                  <a:cubicBezTo>
                    <a:pt x="9438" y="9855"/>
                    <a:pt x="9231" y="9472"/>
                    <a:pt x="9034" y="9088"/>
                  </a:cubicBezTo>
                  <a:cubicBezTo>
                    <a:pt x="8902" y="8847"/>
                    <a:pt x="8760" y="8607"/>
                    <a:pt x="8552" y="8431"/>
                  </a:cubicBezTo>
                  <a:cubicBezTo>
                    <a:pt x="8387" y="8300"/>
                    <a:pt x="8180" y="8234"/>
                    <a:pt x="7961" y="8234"/>
                  </a:cubicBezTo>
                  <a:cubicBezTo>
                    <a:pt x="7807" y="8234"/>
                    <a:pt x="7643" y="8278"/>
                    <a:pt x="7501" y="8344"/>
                  </a:cubicBezTo>
                  <a:cubicBezTo>
                    <a:pt x="7643" y="8355"/>
                    <a:pt x="7774" y="8399"/>
                    <a:pt x="7917" y="8465"/>
                  </a:cubicBezTo>
                  <a:cubicBezTo>
                    <a:pt x="8399" y="8694"/>
                    <a:pt x="8793" y="9198"/>
                    <a:pt x="8727" y="9723"/>
                  </a:cubicBezTo>
                  <a:cubicBezTo>
                    <a:pt x="8771" y="9680"/>
                    <a:pt x="8825" y="9658"/>
                    <a:pt x="8880" y="9658"/>
                  </a:cubicBezTo>
                  <a:cubicBezTo>
                    <a:pt x="8957" y="9658"/>
                    <a:pt x="9044" y="9691"/>
                    <a:pt x="9099" y="9745"/>
                  </a:cubicBezTo>
                  <a:cubicBezTo>
                    <a:pt x="9198" y="9844"/>
                    <a:pt x="9241" y="9986"/>
                    <a:pt x="9275" y="10117"/>
                  </a:cubicBezTo>
                  <a:cubicBezTo>
                    <a:pt x="9373" y="10555"/>
                    <a:pt x="9438" y="11005"/>
                    <a:pt x="9460" y="11453"/>
                  </a:cubicBezTo>
                  <a:cubicBezTo>
                    <a:pt x="9482" y="11300"/>
                    <a:pt x="9504" y="11125"/>
                    <a:pt x="9625" y="11015"/>
                  </a:cubicBezTo>
                  <a:cubicBezTo>
                    <a:pt x="9679" y="10971"/>
                    <a:pt x="9734" y="10950"/>
                    <a:pt x="9800" y="10950"/>
                  </a:cubicBezTo>
                  <a:cubicBezTo>
                    <a:pt x="9920" y="10950"/>
                    <a:pt x="10041" y="11027"/>
                    <a:pt x="10151" y="11070"/>
                  </a:cubicBezTo>
                  <a:cubicBezTo>
                    <a:pt x="10523" y="10555"/>
                    <a:pt x="10523" y="9910"/>
                    <a:pt x="10555" y="9297"/>
                  </a:cubicBezTo>
                  <a:cubicBezTo>
                    <a:pt x="10577" y="9012"/>
                    <a:pt x="10577" y="8727"/>
                    <a:pt x="10610" y="8431"/>
                  </a:cubicBezTo>
                  <a:cubicBezTo>
                    <a:pt x="10665" y="7884"/>
                    <a:pt x="10829" y="7337"/>
                    <a:pt x="11081" y="6833"/>
                  </a:cubicBezTo>
                  <a:cubicBezTo>
                    <a:pt x="11092" y="7665"/>
                    <a:pt x="11114" y="8497"/>
                    <a:pt x="11114" y="9329"/>
                  </a:cubicBezTo>
                  <a:cubicBezTo>
                    <a:pt x="11223" y="9417"/>
                    <a:pt x="11431" y="9450"/>
                    <a:pt x="11606" y="9450"/>
                  </a:cubicBezTo>
                  <a:cubicBezTo>
                    <a:pt x="11727" y="9450"/>
                    <a:pt x="11837" y="9428"/>
                    <a:pt x="11891" y="9406"/>
                  </a:cubicBezTo>
                  <a:cubicBezTo>
                    <a:pt x="12209" y="9231"/>
                    <a:pt x="12395" y="8749"/>
                    <a:pt x="12482" y="8431"/>
                  </a:cubicBezTo>
                  <a:cubicBezTo>
                    <a:pt x="12570" y="8114"/>
                    <a:pt x="12614" y="7774"/>
                    <a:pt x="12614" y="7446"/>
                  </a:cubicBezTo>
                  <a:cubicBezTo>
                    <a:pt x="12614" y="7282"/>
                    <a:pt x="12603" y="7118"/>
                    <a:pt x="12581" y="6964"/>
                  </a:cubicBezTo>
                  <a:cubicBezTo>
                    <a:pt x="12570" y="6920"/>
                    <a:pt x="12559" y="6877"/>
                    <a:pt x="12559" y="6844"/>
                  </a:cubicBezTo>
                  <a:cubicBezTo>
                    <a:pt x="12515" y="6636"/>
                    <a:pt x="12438" y="6428"/>
                    <a:pt x="12340" y="6231"/>
                  </a:cubicBezTo>
                  <a:cubicBezTo>
                    <a:pt x="12275" y="6110"/>
                    <a:pt x="12176" y="5979"/>
                    <a:pt x="12044" y="5946"/>
                  </a:cubicBezTo>
                  <a:cubicBezTo>
                    <a:pt x="12012" y="5935"/>
                    <a:pt x="11990" y="5935"/>
                    <a:pt x="11968" y="5935"/>
                  </a:cubicBezTo>
                  <a:cubicBezTo>
                    <a:pt x="11815" y="5935"/>
                    <a:pt x="11661" y="6045"/>
                    <a:pt x="11562" y="6154"/>
                  </a:cubicBezTo>
                  <a:cubicBezTo>
                    <a:pt x="11333" y="6406"/>
                    <a:pt x="11180" y="6723"/>
                    <a:pt x="11136" y="7063"/>
                  </a:cubicBezTo>
                  <a:cubicBezTo>
                    <a:pt x="11136" y="6516"/>
                    <a:pt x="11158" y="5946"/>
                    <a:pt x="11158" y="5377"/>
                  </a:cubicBezTo>
                  <a:cubicBezTo>
                    <a:pt x="11158" y="4195"/>
                    <a:pt x="11059" y="3001"/>
                    <a:pt x="10523" y="1950"/>
                  </a:cubicBezTo>
                  <a:cubicBezTo>
                    <a:pt x="10227" y="1370"/>
                    <a:pt x="9767" y="932"/>
                    <a:pt x="9198" y="614"/>
                  </a:cubicBezTo>
                  <a:cubicBezTo>
                    <a:pt x="8431" y="187"/>
                    <a:pt x="7490" y="1"/>
                    <a:pt x="6559" y="1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516;p51">
              <a:extLst>
                <a:ext uri="{FF2B5EF4-FFF2-40B4-BE49-F238E27FC236}">
                  <a16:creationId xmlns:a16="http://schemas.microsoft.com/office/drawing/2014/main" id="{536663D1-D32E-1AE1-5D89-DE83AC4A9ECB}"/>
                </a:ext>
              </a:extLst>
            </p:cNvPr>
            <p:cNvSpPr/>
            <p:nvPr/>
          </p:nvSpPr>
          <p:spPr>
            <a:xfrm>
              <a:off x="5705673" y="2303846"/>
              <a:ext cx="92134" cy="60904"/>
            </a:xfrm>
            <a:custGeom>
              <a:avLst/>
              <a:gdLst/>
              <a:ahLst/>
              <a:cxnLst/>
              <a:rect l="l" t="t" r="r" b="b"/>
              <a:pathLst>
                <a:path w="3198" h="2114" extrusionOk="0">
                  <a:moveTo>
                    <a:pt x="1348" y="0"/>
                  </a:moveTo>
                  <a:cubicBezTo>
                    <a:pt x="1161" y="570"/>
                    <a:pt x="658" y="668"/>
                    <a:pt x="154" y="942"/>
                  </a:cubicBezTo>
                  <a:cubicBezTo>
                    <a:pt x="100" y="974"/>
                    <a:pt x="34" y="1008"/>
                    <a:pt x="12" y="1062"/>
                  </a:cubicBezTo>
                  <a:cubicBezTo>
                    <a:pt x="1" y="1084"/>
                    <a:pt x="1" y="1106"/>
                    <a:pt x="1" y="1128"/>
                  </a:cubicBezTo>
                  <a:cubicBezTo>
                    <a:pt x="1" y="1215"/>
                    <a:pt x="56" y="1292"/>
                    <a:pt x="122" y="1358"/>
                  </a:cubicBezTo>
                  <a:cubicBezTo>
                    <a:pt x="417" y="1675"/>
                    <a:pt x="833" y="1872"/>
                    <a:pt x="1260" y="1982"/>
                  </a:cubicBezTo>
                  <a:cubicBezTo>
                    <a:pt x="1698" y="2081"/>
                    <a:pt x="2136" y="2103"/>
                    <a:pt x="2585" y="2113"/>
                  </a:cubicBezTo>
                  <a:lnTo>
                    <a:pt x="2662" y="2113"/>
                  </a:lnTo>
                  <a:cubicBezTo>
                    <a:pt x="2826" y="2113"/>
                    <a:pt x="3012" y="2103"/>
                    <a:pt x="3198" y="2069"/>
                  </a:cubicBezTo>
                  <a:cubicBezTo>
                    <a:pt x="3023" y="1807"/>
                    <a:pt x="2859" y="1533"/>
                    <a:pt x="2684" y="1271"/>
                  </a:cubicBezTo>
                  <a:cubicBezTo>
                    <a:pt x="2530" y="1030"/>
                    <a:pt x="2377" y="789"/>
                    <a:pt x="2169" y="602"/>
                  </a:cubicBezTo>
                  <a:cubicBezTo>
                    <a:pt x="1917" y="373"/>
                    <a:pt x="1633" y="186"/>
                    <a:pt x="1348" y="0"/>
                  </a:cubicBezTo>
                  <a:close/>
                </a:path>
              </a:pathLst>
            </a:custGeom>
            <a:solidFill>
              <a:srgbClr val="FF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517;p51">
              <a:extLst>
                <a:ext uri="{FF2B5EF4-FFF2-40B4-BE49-F238E27FC236}">
                  <a16:creationId xmlns:a16="http://schemas.microsoft.com/office/drawing/2014/main" id="{826C8F4C-C85E-9597-EDCB-68E7E46EBFEC}"/>
                </a:ext>
              </a:extLst>
            </p:cNvPr>
            <p:cNvSpPr/>
            <p:nvPr/>
          </p:nvSpPr>
          <p:spPr>
            <a:xfrm>
              <a:off x="5615469" y="2022142"/>
              <a:ext cx="290549" cy="230019"/>
            </a:xfrm>
            <a:custGeom>
              <a:avLst/>
              <a:gdLst/>
              <a:ahLst/>
              <a:cxnLst/>
              <a:rect l="l" t="t" r="r" b="b"/>
              <a:pathLst>
                <a:path w="10085" h="7984" extrusionOk="0">
                  <a:moveTo>
                    <a:pt x="9986" y="1"/>
                  </a:moveTo>
                  <a:cubicBezTo>
                    <a:pt x="9734" y="505"/>
                    <a:pt x="9570" y="1052"/>
                    <a:pt x="9515" y="1599"/>
                  </a:cubicBezTo>
                  <a:cubicBezTo>
                    <a:pt x="9482" y="1895"/>
                    <a:pt x="9482" y="2180"/>
                    <a:pt x="9460" y="2465"/>
                  </a:cubicBezTo>
                  <a:cubicBezTo>
                    <a:pt x="9428" y="3078"/>
                    <a:pt x="9428" y="3723"/>
                    <a:pt x="9056" y="4238"/>
                  </a:cubicBezTo>
                  <a:cubicBezTo>
                    <a:pt x="8946" y="4187"/>
                    <a:pt x="8823" y="4112"/>
                    <a:pt x="8704" y="4112"/>
                  </a:cubicBezTo>
                  <a:cubicBezTo>
                    <a:pt x="8644" y="4112"/>
                    <a:pt x="8585" y="4132"/>
                    <a:pt x="8530" y="4183"/>
                  </a:cubicBezTo>
                  <a:cubicBezTo>
                    <a:pt x="8409" y="4293"/>
                    <a:pt x="8387" y="4468"/>
                    <a:pt x="8365" y="4621"/>
                  </a:cubicBezTo>
                  <a:cubicBezTo>
                    <a:pt x="8343" y="4173"/>
                    <a:pt x="8278" y="3723"/>
                    <a:pt x="8180" y="3285"/>
                  </a:cubicBezTo>
                  <a:cubicBezTo>
                    <a:pt x="8146" y="3154"/>
                    <a:pt x="8103" y="3012"/>
                    <a:pt x="8004" y="2913"/>
                  </a:cubicBezTo>
                  <a:cubicBezTo>
                    <a:pt x="7948" y="2863"/>
                    <a:pt x="7867" y="2831"/>
                    <a:pt x="7789" y="2831"/>
                  </a:cubicBezTo>
                  <a:cubicBezTo>
                    <a:pt x="7731" y="2831"/>
                    <a:pt x="7674" y="2849"/>
                    <a:pt x="7632" y="2891"/>
                  </a:cubicBezTo>
                  <a:cubicBezTo>
                    <a:pt x="7698" y="2366"/>
                    <a:pt x="7304" y="1862"/>
                    <a:pt x="6822" y="1633"/>
                  </a:cubicBezTo>
                  <a:cubicBezTo>
                    <a:pt x="6635" y="1551"/>
                    <a:pt x="6460" y="1506"/>
                    <a:pt x="6271" y="1506"/>
                  </a:cubicBezTo>
                  <a:cubicBezTo>
                    <a:pt x="6205" y="1506"/>
                    <a:pt x="6137" y="1512"/>
                    <a:pt x="6066" y="1523"/>
                  </a:cubicBezTo>
                  <a:cubicBezTo>
                    <a:pt x="6000" y="1534"/>
                    <a:pt x="5343" y="1840"/>
                    <a:pt x="5387" y="1874"/>
                  </a:cubicBezTo>
                  <a:cubicBezTo>
                    <a:pt x="5121" y="1679"/>
                    <a:pt x="4829" y="1583"/>
                    <a:pt x="4537" y="1583"/>
                  </a:cubicBezTo>
                  <a:cubicBezTo>
                    <a:pt x="4254" y="1583"/>
                    <a:pt x="3971" y="1673"/>
                    <a:pt x="3713" y="1852"/>
                  </a:cubicBezTo>
                  <a:cubicBezTo>
                    <a:pt x="3472" y="2027"/>
                    <a:pt x="2793" y="2563"/>
                    <a:pt x="3209" y="2869"/>
                  </a:cubicBezTo>
                  <a:cubicBezTo>
                    <a:pt x="3164" y="2849"/>
                    <a:pt x="3118" y="2839"/>
                    <a:pt x="3074" y="2839"/>
                  </a:cubicBezTo>
                  <a:cubicBezTo>
                    <a:pt x="2858" y="2839"/>
                    <a:pt x="2663" y="3055"/>
                    <a:pt x="2618" y="3264"/>
                  </a:cubicBezTo>
                  <a:cubicBezTo>
                    <a:pt x="2563" y="3538"/>
                    <a:pt x="2628" y="3822"/>
                    <a:pt x="2584" y="4107"/>
                  </a:cubicBezTo>
                  <a:cubicBezTo>
                    <a:pt x="2503" y="3935"/>
                    <a:pt x="2325" y="3830"/>
                    <a:pt x="2148" y="3830"/>
                  </a:cubicBezTo>
                  <a:cubicBezTo>
                    <a:pt x="2110" y="3830"/>
                    <a:pt x="2073" y="3835"/>
                    <a:pt x="2037" y="3844"/>
                  </a:cubicBezTo>
                  <a:cubicBezTo>
                    <a:pt x="1818" y="3899"/>
                    <a:pt x="1665" y="4118"/>
                    <a:pt x="1687" y="4337"/>
                  </a:cubicBezTo>
                  <a:cubicBezTo>
                    <a:pt x="1380" y="4282"/>
                    <a:pt x="1151" y="4030"/>
                    <a:pt x="1019" y="3735"/>
                  </a:cubicBezTo>
                  <a:cubicBezTo>
                    <a:pt x="997" y="3702"/>
                    <a:pt x="986" y="3669"/>
                    <a:pt x="975" y="3636"/>
                  </a:cubicBezTo>
                  <a:cubicBezTo>
                    <a:pt x="855" y="3307"/>
                    <a:pt x="844" y="2947"/>
                    <a:pt x="800" y="2607"/>
                  </a:cubicBezTo>
                  <a:cubicBezTo>
                    <a:pt x="701" y="1830"/>
                    <a:pt x="428" y="1074"/>
                    <a:pt x="1" y="417"/>
                  </a:cubicBezTo>
                  <a:lnTo>
                    <a:pt x="1" y="417"/>
                  </a:lnTo>
                  <a:cubicBezTo>
                    <a:pt x="307" y="1906"/>
                    <a:pt x="297" y="3472"/>
                    <a:pt x="450" y="4983"/>
                  </a:cubicBezTo>
                  <a:cubicBezTo>
                    <a:pt x="482" y="5311"/>
                    <a:pt x="537" y="5662"/>
                    <a:pt x="778" y="5869"/>
                  </a:cubicBezTo>
                  <a:cubicBezTo>
                    <a:pt x="855" y="5935"/>
                    <a:pt x="942" y="5979"/>
                    <a:pt x="1008" y="6056"/>
                  </a:cubicBezTo>
                  <a:cubicBezTo>
                    <a:pt x="1117" y="6176"/>
                    <a:pt x="1139" y="6341"/>
                    <a:pt x="1194" y="6482"/>
                  </a:cubicBezTo>
                  <a:cubicBezTo>
                    <a:pt x="1322" y="6824"/>
                    <a:pt x="1696" y="7039"/>
                    <a:pt x="2060" y="7039"/>
                  </a:cubicBezTo>
                  <a:cubicBezTo>
                    <a:pt x="2197" y="7039"/>
                    <a:pt x="2333" y="7008"/>
                    <a:pt x="2453" y="6942"/>
                  </a:cubicBezTo>
                  <a:cubicBezTo>
                    <a:pt x="2507" y="7320"/>
                    <a:pt x="2887" y="7610"/>
                    <a:pt x="3263" y="7610"/>
                  </a:cubicBezTo>
                  <a:cubicBezTo>
                    <a:pt x="3345" y="7610"/>
                    <a:pt x="3426" y="7596"/>
                    <a:pt x="3504" y="7567"/>
                  </a:cubicBezTo>
                  <a:cubicBezTo>
                    <a:pt x="3566" y="7549"/>
                    <a:pt x="3628" y="7517"/>
                    <a:pt x="3690" y="7517"/>
                  </a:cubicBezTo>
                  <a:cubicBezTo>
                    <a:pt x="3705" y="7517"/>
                    <a:pt x="3720" y="7519"/>
                    <a:pt x="3734" y="7523"/>
                  </a:cubicBezTo>
                  <a:cubicBezTo>
                    <a:pt x="3811" y="7545"/>
                    <a:pt x="3866" y="7611"/>
                    <a:pt x="3920" y="7676"/>
                  </a:cubicBezTo>
                  <a:cubicBezTo>
                    <a:pt x="4101" y="7877"/>
                    <a:pt x="4376" y="7984"/>
                    <a:pt x="4650" y="7984"/>
                  </a:cubicBezTo>
                  <a:cubicBezTo>
                    <a:pt x="4824" y="7984"/>
                    <a:pt x="4998" y="7941"/>
                    <a:pt x="5146" y="7852"/>
                  </a:cubicBezTo>
                  <a:cubicBezTo>
                    <a:pt x="5274" y="7763"/>
                    <a:pt x="5400" y="7649"/>
                    <a:pt x="5543" y="7649"/>
                  </a:cubicBezTo>
                  <a:cubicBezTo>
                    <a:pt x="5560" y="7649"/>
                    <a:pt x="5578" y="7651"/>
                    <a:pt x="5596" y="7654"/>
                  </a:cubicBezTo>
                  <a:cubicBezTo>
                    <a:pt x="5694" y="7676"/>
                    <a:pt x="5771" y="7753"/>
                    <a:pt x="5847" y="7818"/>
                  </a:cubicBezTo>
                  <a:cubicBezTo>
                    <a:pt x="5986" y="7922"/>
                    <a:pt x="6124" y="7962"/>
                    <a:pt x="6260" y="7962"/>
                  </a:cubicBezTo>
                  <a:cubicBezTo>
                    <a:pt x="6456" y="7962"/>
                    <a:pt x="6650" y="7878"/>
                    <a:pt x="6844" y="7774"/>
                  </a:cubicBezTo>
                  <a:cubicBezTo>
                    <a:pt x="7019" y="7676"/>
                    <a:pt x="7051" y="7599"/>
                    <a:pt x="7270" y="7599"/>
                  </a:cubicBezTo>
                  <a:cubicBezTo>
                    <a:pt x="7369" y="7599"/>
                    <a:pt x="7457" y="7633"/>
                    <a:pt x="7545" y="7665"/>
                  </a:cubicBezTo>
                  <a:cubicBezTo>
                    <a:pt x="7626" y="7690"/>
                    <a:pt x="7708" y="7721"/>
                    <a:pt x="7804" y="7721"/>
                  </a:cubicBezTo>
                  <a:cubicBezTo>
                    <a:pt x="7836" y="7721"/>
                    <a:pt x="7870" y="7717"/>
                    <a:pt x="7905" y="7709"/>
                  </a:cubicBezTo>
                  <a:cubicBezTo>
                    <a:pt x="8168" y="7665"/>
                    <a:pt x="8399" y="7468"/>
                    <a:pt x="8508" y="7227"/>
                  </a:cubicBezTo>
                  <a:cubicBezTo>
                    <a:pt x="8584" y="7030"/>
                    <a:pt x="8639" y="6757"/>
                    <a:pt x="8847" y="6757"/>
                  </a:cubicBezTo>
                  <a:cubicBezTo>
                    <a:pt x="8855" y="6756"/>
                    <a:pt x="8863" y="6755"/>
                    <a:pt x="8871" y="6755"/>
                  </a:cubicBezTo>
                  <a:cubicBezTo>
                    <a:pt x="8949" y="6755"/>
                    <a:pt x="9020" y="6802"/>
                    <a:pt x="9099" y="6822"/>
                  </a:cubicBezTo>
                  <a:cubicBezTo>
                    <a:pt x="9125" y="6828"/>
                    <a:pt x="9152" y="6831"/>
                    <a:pt x="9178" y="6831"/>
                  </a:cubicBezTo>
                  <a:cubicBezTo>
                    <a:pt x="9341" y="6831"/>
                    <a:pt x="9506" y="6721"/>
                    <a:pt x="9581" y="6570"/>
                  </a:cubicBezTo>
                  <a:cubicBezTo>
                    <a:pt x="9669" y="6395"/>
                    <a:pt x="9669" y="6176"/>
                    <a:pt x="9613" y="5990"/>
                  </a:cubicBezTo>
                  <a:cubicBezTo>
                    <a:pt x="9581" y="5869"/>
                    <a:pt x="9559" y="5716"/>
                    <a:pt x="9669" y="5672"/>
                  </a:cubicBezTo>
                  <a:cubicBezTo>
                    <a:pt x="9701" y="5662"/>
                    <a:pt x="9734" y="5662"/>
                    <a:pt x="9756" y="5662"/>
                  </a:cubicBezTo>
                  <a:lnTo>
                    <a:pt x="9811" y="5662"/>
                  </a:lnTo>
                  <a:cubicBezTo>
                    <a:pt x="10029" y="5650"/>
                    <a:pt x="10085" y="5366"/>
                    <a:pt x="10073" y="5158"/>
                  </a:cubicBezTo>
                  <a:cubicBezTo>
                    <a:pt x="10041" y="4326"/>
                    <a:pt x="9964" y="3483"/>
                    <a:pt x="10019" y="2650"/>
                  </a:cubicBezTo>
                  <a:cubicBezTo>
                    <a:pt x="10019" y="1764"/>
                    <a:pt x="9997" y="888"/>
                    <a:pt x="99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518;p51">
              <a:extLst>
                <a:ext uri="{FF2B5EF4-FFF2-40B4-BE49-F238E27FC236}">
                  <a16:creationId xmlns:a16="http://schemas.microsoft.com/office/drawing/2014/main" id="{9CB1EB52-C0A0-3BA2-3EF5-0F3CA35BB988}"/>
                </a:ext>
              </a:extLst>
            </p:cNvPr>
            <p:cNvSpPr/>
            <p:nvPr/>
          </p:nvSpPr>
          <p:spPr>
            <a:xfrm>
              <a:off x="5581099" y="2031304"/>
              <a:ext cx="9162" cy="17689"/>
            </a:xfrm>
            <a:custGeom>
              <a:avLst/>
              <a:gdLst/>
              <a:ahLst/>
              <a:cxnLst/>
              <a:rect l="l" t="t" r="r" b="b"/>
              <a:pathLst>
                <a:path w="318" h="614" extrusionOk="0">
                  <a:moveTo>
                    <a:pt x="296" y="1"/>
                  </a:moveTo>
                  <a:cubicBezTo>
                    <a:pt x="296" y="1"/>
                    <a:pt x="295" y="1"/>
                    <a:pt x="295" y="1"/>
                  </a:cubicBezTo>
                  <a:lnTo>
                    <a:pt x="295" y="1"/>
                  </a:lnTo>
                  <a:cubicBezTo>
                    <a:pt x="303" y="1"/>
                    <a:pt x="310" y="1"/>
                    <a:pt x="318" y="1"/>
                  </a:cubicBezTo>
                  <a:close/>
                  <a:moveTo>
                    <a:pt x="295" y="1"/>
                  </a:moveTo>
                  <a:cubicBezTo>
                    <a:pt x="270" y="2"/>
                    <a:pt x="245" y="6"/>
                    <a:pt x="220" y="23"/>
                  </a:cubicBezTo>
                  <a:cubicBezTo>
                    <a:pt x="241" y="11"/>
                    <a:pt x="273" y="11"/>
                    <a:pt x="295" y="1"/>
                  </a:cubicBezTo>
                  <a:close/>
                  <a:moveTo>
                    <a:pt x="220" y="23"/>
                  </a:moveTo>
                  <a:lnTo>
                    <a:pt x="220" y="23"/>
                  </a:lnTo>
                  <a:cubicBezTo>
                    <a:pt x="164" y="45"/>
                    <a:pt x="132" y="88"/>
                    <a:pt x="99" y="132"/>
                  </a:cubicBezTo>
                  <a:cubicBezTo>
                    <a:pt x="132" y="88"/>
                    <a:pt x="176" y="55"/>
                    <a:pt x="220" y="23"/>
                  </a:cubicBezTo>
                  <a:close/>
                  <a:moveTo>
                    <a:pt x="99" y="132"/>
                  </a:moveTo>
                  <a:cubicBezTo>
                    <a:pt x="77" y="154"/>
                    <a:pt x="66" y="176"/>
                    <a:pt x="55" y="198"/>
                  </a:cubicBezTo>
                  <a:cubicBezTo>
                    <a:pt x="44" y="230"/>
                    <a:pt x="33" y="252"/>
                    <a:pt x="33" y="285"/>
                  </a:cubicBezTo>
                  <a:cubicBezTo>
                    <a:pt x="44" y="252"/>
                    <a:pt x="44" y="230"/>
                    <a:pt x="55" y="208"/>
                  </a:cubicBezTo>
                  <a:cubicBezTo>
                    <a:pt x="66" y="176"/>
                    <a:pt x="88" y="154"/>
                    <a:pt x="99" y="132"/>
                  </a:cubicBezTo>
                  <a:close/>
                  <a:moveTo>
                    <a:pt x="33" y="285"/>
                  </a:moveTo>
                  <a:cubicBezTo>
                    <a:pt x="1" y="384"/>
                    <a:pt x="11" y="504"/>
                    <a:pt x="22" y="614"/>
                  </a:cubicBezTo>
                  <a:cubicBezTo>
                    <a:pt x="11" y="504"/>
                    <a:pt x="11" y="384"/>
                    <a:pt x="33" y="285"/>
                  </a:cubicBezTo>
                  <a:close/>
                </a:path>
              </a:pathLst>
            </a:custGeom>
            <a:solidFill>
              <a:srgbClr val="E77777"/>
            </a:solidFill>
            <a:ln w="9525" cap="flat" cmpd="sng">
              <a:solidFill>
                <a:srgbClr val="EFA5A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519;p51">
              <a:extLst>
                <a:ext uri="{FF2B5EF4-FFF2-40B4-BE49-F238E27FC236}">
                  <a16:creationId xmlns:a16="http://schemas.microsoft.com/office/drawing/2014/main" id="{AD624904-BD5C-3BCA-DFE9-C8373DF56992}"/>
                </a:ext>
              </a:extLst>
            </p:cNvPr>
            <p:cNvSpPr/>
            <p:nvPr/>
          </p:nvSpPr>
          <p:spPr>
            <a:xfrm>
              <a:off x="5590577" y="2031304"/>
              <a:ext cx="24921" cy="67531"/>
            </a:xfrm>
            <a:custGeom>
              <a:avLst/>
              <a:gdLst/>
              <a:ahLst/>
              <a:cxnLst/>
              <a:rect l="l" t="t" r="r" b="b"/>
              <a:pathLst>
                <a:path w="865" h="2344" extrusionOk="0">
                  <a:moveTo>
                    <a:pt x="514" y="713"/>
                  </a:moveTo>
                  <a:cubicBezTo>
                    <a:pt x="426" y="909"/>
                    <a:pt x="339" y="1106"/>
                    <a:pt x="285" y="1325"/>
                  </a:cubicBezTo>
                  <a:cubicBezTo>
                    <a:pt x="263" y="1435"/>
                    <a:pt x="251" y="1544"/>
                    <a:pt x="251" y="1654"/>
                  </a:cubicBezTo>
                  <a:cubicBezTo>
                    <a:pt x="251" y="1544"/>
                    <a:pt x="273" y="1435"/>
                    <a:pt x="295" y="1325"/>
                  </a:cubicBezTo>
                  <a:cubicBezTo>
                    <a:pt x="339" y="1118"/>
                    <a:pt x="426" y="909"/>
                    <a:pt x="514" y="713"/>
                  </a:cubicBezTo>
                  <a:close/>
                  <a:moveTo>
                    <a:pt x="0" y="1"/>
                  </a:moveTo>
                  <a:cubicBezTo>
                    <a:pt x="11" y="1"/>
                    <a:pt x="32" y="1"/>
                    <a:pt x="54" y="11"/>
                  </a:cubicBezTo>
                  <a:cubicBezTo>
                    <a:pt x="110" y="23"/>
                    <a:pt x="153" y="55"/>
                    <a:pt x="186" y="88"/>
                  </a:cubicBezTo>
                  <a:cubicBezTo>
                    <a:pt x="230" y="132"/>
                    <a:pt x="263" y="176"/>
                    <a:pt x="285" y="220"/>
                  </a:cubicBezTo>
                  <a:cubicBezTo>
                    <a:pt x="317" y="264"/>
                    <a:pt x="339" y="318"/>
                    <a:pt x="372" y="362"/>
                  </a:cubicBezTo>
                  <a:cubicBezTo>
                    <a:pt x="569" y="756"/>
                    <a:pt x="723" y="1172"/>
                    <a:pt x="810" y="1599"/>
                  </a:cubicBezTo>
                  <a:cubicBezTo>
                    <a:pt x="832" y="1709"/>
                    <a:pt x="843" y="1818"/>
                    <a:pt x="832" y="1928"/>
                  </a:cubicBezTo>
                  <a:cubicBezTo>
                    <a:pt x="821" y="2037"/>
                    <a:pt x="777" y="2147"/>
                    <a:pt x="711" y="2223"/>
                  </a:cubicBezTo>
                  <a:cubicBezTo>
                    <a:pt x="667" y="2267"/>
                    <a:pt x="624" y="2300"/>
                    <a:pt x="580" y="2322"/>
                  </a:cubicBezTo>
                  <a:lnTo>
                    <a:pt x="504" y="2322"/>
                  </a:lnTo>
                  <a:cubicBezTo>
                    <a:pt x="482" y="2311"/>
                    <a:pt x="460" y="2289"/>
                    <a:pt x="438" y="2267"/>
                  </a:cubicBezTo>
                  <a:cubicBezTo>
                    <a:pt x="372" y="2179"/>
                    <a:pt x="329" y="2081"/>
                    <a:pt x="295" y="1982"/>
                  </a:cubicBezTo>
                  <a:cubicBezTo>
                    <a:pt x="273" y="1873"/>
                    <a:pt x="251" y="1763"/>
                    <a:pt x="251" y="1654"/>
                  </a:cubicBezTo>
                  <a:lnTo>
                    <a:pt x="251" y="1654"/>
                  </a:lnTo>
                  <a:cubicBezTo>
                    <a:pt x="241" y="1763"/>
                    <a:pt x="263" y="1873"/>
                    <a:pt x="285" y="1982"/>
                  </a:cubicBezTo>
                  <a:cubicBezTo>
                    <a:pt x="317" y="2092"/>
                    <a:pt x="361" y="2191"/>
                    <a:pt x="438" y="2278"/>
                  </a:cubicBezTo>
                  <a:cubicBezTo>
                    <a:pt x="449" y="2300"/>
                    <a:pt x="470" y="2322"/>
                    <a:pt x="504" y="2332"/>
                  </a:cubicBezTo>
                  <a:cubicBezTo>
                    <a:pt x="514" y="2332"/>
                    <a:pt x="526" y="2344"/>
                    <a:pt x="536" y="2344"/>
                  </a:cubicBezTo>
                  <a:cubicBezTo>
                    <a:pt x="547" y="2344"/>
                    <a:pt x="569" y="2332"/>
                    <a:pt x="580" y="2332"/>
                  </a:cubicBezTo>
                  <a:cubicBezTo>
                    <a:pt x="635" y="2311"/>
                    <a:pt x="679" y="2278"/>
                    <a:pt x="723" y="2234"/>
                  </a:cubicBezTo>
                  <a:cubicBezTo>
                    <a:pt x="788" y="2147"/>
                    <a:pt x="832" y="2037"/>
                    <a:pt x="843" y="1928"/>
                  </a:cubicBezTo>
                  <a:cubicBezTo>
                    <a:pt x="865" y="1818"/>
                    <a:pt x="843" y="1709"/>
                    <a:pt x="832" y="1599"/>
                  </a:cubicBezTo>
                  <a:cubicBezTo>
                    <a:pt x="733" y="1172"/>
                    <a:pt x="580" y="745"/>
                    <a:pt x="383" y="362"/>
                  </a:cubicBezTo>
                  <a:cubicBezTo>
                    <a:pt x="350" y="307"/>
                    <a:pt x="329" y="264"/>
                    <a:pt x="295" y="220"/>
                  </a:cubicBezTo>
                  <a:cubicBezTo>
                    <a:pt x="273" y="165"/>
                    <a:pt x="230" y="121"/>
                    <a:pt x="197" y="88"/>
                  </a:cubicBezTo>
                  <a:cubicBezTo>
                    <a:pt x="153" y="45"/>
                    <a:pt x="110" y="11"/>
                    <a:pt x="5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FA5A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520;p51">
              <a:extLst>
                <a:ext uri="{FF2B5EF4-FFF2-40B4-BE49-F238E27FC236}">
                  <a16:creationId xmlns:a16="http://schemas.microsoft.com/office/drawing/2014/main" id="{2F31D7B9-692D-B198-C53F-745B661C3150}"/>
                </a:ext>
              </a:extLst>
            </p:cNvPr>
            <p:cNvSpPr/>
            <p:nvPr/>
          </p:nvSpPr>
          <p:spPr>
            <a:xfrm>
              <a:off x="5911665" y="2015228"/>
              <a:ext cx="18957" cy="62460"/>
            </a:xfrm>
            <a:custGeom>
              <a:avLst/>
              <a:gdLst/>
              <a:ahLst/>
              <a:cxnLst/>
              <a:rect l="l" t="t" r="r" b="b"/>
              <a:pathLst>
                <a:path w="658" h="2168" extrusionOk="0">
                  <a:moveTo>
                    <a:pt x="559" y="0"/>
                  </a:moveTo>
                  <a:cubicBezTo>
                    <a:pt x="548" y="0"/>
                    <a:pt x="537" y="0"/>
                    <a:pt x="526" y="11"/>
                  </a:cubicBezTo>
                  <a:lnTo>
                    <a:pt x="559" y="11"/>
                  </a:lnTo>
                  <a:cubicBezTo>
                    <a:pt x="581" y="11"/>
                    <a:pt x="602" y="11"/>
                    <a:pt x="624" y="22"/>
                  </a:cubicBezTo>
                  <a:cubicBezTo>
                    <a:pt x="602" y="11"/>
                    <a:pt x="581" y="0"/>
                    <a:pt x="559" y="0"/>
                  </a:cubicBezTo>
                  <a:close/>
                  <a:moveTo>
                    <a:pt x="154" y="963"/>
                  </a:moveTo>
                  <a:cubicBezTo>
                    <a:pt x="121" y="975"/>
                    <a:pt x="99" y="985"/>
                    <a:pt x="89" y="997"/>
                  </a:cubicBezTo>
                  <a:lnTo>
                    <a:pt x="89" y="997"/>
                  </a:lnTo>
                  <a:cubicBezTo>
                    <a:pt x="99" y="985"/>
                    <a:pt x="121" y="975"/>
                    <a:pt x="154" y="975"/>
                  </a:cubicBezTo>
                  <a:cubicBezTo>
                    <a:pt x="176" y="963"/>
                    <a:pt x="198" y="963"/>
                    <a:pt x="220" y="963"/>
                  </a:cubicBezTo>
                  <a:close/>
                  <a:moveTo>
                    <a:pt x="220" y="963"/>
                  </a:moveTo>
                  <a:lnTo>
                    <a:pt x="220" y="963"/>
                  </a:lnTo>
                  <a:cubicBezTo>
                    <a:pt x="264" y="964"/>
                    <a:pt x="307" y="975"/>
                    <a:pt x="351" y="997"/>
                  </a:cubicBezTo>
                  <a:cubicBezTo>
                    <a:pt x="439" y="1029"/>
                    <a:pt x="515" y="1095"/>
                    <a:pt x="570" y="1172"/>
                  </a:cubicBezTo>
                  <a:cubicBezTo>
                    <a:pt x="515" y="1084"/>
                    <a:pt x="439" y="1029"/>
                    <a:pt x="351" y="985"/>
                  </a:cubicBezTo>
                  <a:cubicBezTo>
                    <a:pt x="318" y="975"/>
                    <a:pt x="264" y="964"/>
                    <a:pt x="220" y="963"/>
                  </a:cubicBezTo>
                  <a:close/>
                  <a:moveTo>
                    <a:pt x="482" y="11"/>
                  </a:moveTo>
                  <a:cubicBezTo>
                    <a:pt x="461" y="22"/>
                    <a:pt x="439" y="33"/>
                    <a:pt x="427" y="44"/>
                  </a:cubicBezTo>
                  <a:cubicBezTo>
                    <a:pt x="405" y="66"/>
                    <a:pt x="384" y="77"/>
                    <a:pt x="373" y="88"/>
                  </a:cubicBezTo>
                  <a:cubicBezTo>
                    <a:pt x="296" y="165"/>
                    <a:pt x="252" y="241"/>
                    <a:pt x="220" y="328"/>
                  </a:cubicBezTo>
                  <a:cubicBezTo>
                    <a:pt x="176" y="416"/>
                    <a:pt x="143" y="504"/>
                    <a:pt x="121" y="591"/>
                  </a:cubicBezTo>
                  <a:cubicBezTo>
                    <a:pt x="77" y="778"/>
                    <a:pt x="45" y="963"/>
                    <a:pt x="23" y="1150"/>
                  </a:cubicBezTo>
                  <a:cubicBezTo>
                    <a:pt x="23" y="1248"/>
                    <a:pt x="11" y="1336"/>
                    <a:pt x="1" y="1435"/>
                  </a:cubicBezTo>
                  <a:cubicBezTo>
                    <a:pt x="1" y="1533"/>
                    <a:pt x="1" y="1620"/>
                    <a:pt x="11" y="1719"/>
                  </a:cubicBezTo>
                  <a:lnTo>
                    <a:pt x="45" y="1851"/>
                  </a:lnTo>
                  <a:cubicBezTo>
                    <a:pt x="45" y="1883"/>
                    <a:pt x="55" y="1905"/>
                    <a:pt x="66" y="1927"/>
                  </a:cubicBezTo>
                  <a:lnTo>
                    <a:pt x="99" y="1993"/>
                  </a:lnTo>
                  <a:cubicBezTo>
                    <a:pt x="110" y="2004"/>
                    <a:pt x="121" y="2026"/>
                    <a:pt x="132" y="2048"/>
                  </a:cubicBezTo>
                  <a:cubicBezTo>
                    <a:pt x="143" y="2058"/>
                    <a:pt x="143" y="2070"/>
                    <a:pt x="154" y="2080"/>
                  </a:cubicBezTo>
                  <a:lnTo>
                    <a:pt x="176" y="2102"/>
                  </a:lnTo>
                  <a:cubicBezTo>
                    <a:pt x="198" y="2124"/>
                    <a:pt x="208" y="2135"/>
                    <a:pt x="230" y="2146"/>
                  </a:cubicBezTo>
                  <a:cubicBezTo>
                    <a:pt x="252" y="2157"/>
                    <a:pt x="274" y="2168"/>
                    <a:pt x="307" y="2168"/>
                  </a:cubicBezTo>
                  <a:cubicBezTo>
                    <a:pt x="329" y="2168"/>
                    <a:pt x="351" y="2157"/>
                    <a:pt x="373" y="2146"/>
                  </a:cubicBezTo>
                  <a:cubicBezTo>
                    <a:pt x="395" y="2135"/>
                    <a:pt x="405" y="2114"/>
                    <a:pt x="417" y="2092"/>
                  </a:cubicBezTo>
                  <a:cubicBezTo>
                    <a:pt x="449" y="2048"/>
                    <a:pt x="471" y="2015"/>
                    <a:pt x="493" y="1971"/>
                  </a:cubicBezTo>
                  <a:lnTo>
                    <a:pt x="559" y="1839"/>
                  </a:lnTo>
                  <a:cubicBezTo>
                    <a:pt x="581" y="1807"/>
                    <a:pt x="592" y="1763"/>
                    <a:pt x="614" y="1708"/>
                  </a:cubicBezTo>
                  <a:lnTo>
                    <a:pt x="646" y="1577"/>
                  </a:lnTo>
                  <a:cubicBezTo>
                    <a:pt x="646" y="1533"/>
                    <a:pt x="658" y="1479"/>
                    <a:pt x="658" y="1435"/>
                  </a:cubicBezTo>
                  <a:cubicBezTo>
                    <a:pt x="646" y="1413"/>
                    <a:pt x="646" y="1391"/>
                    <a:pt x="646" y="1369"/>
                  </a:cubicBezTo>
                  <a:cubicBezTo>
                    <a:pt x="646" y="1336"/>
                    <a:pt x="636" y="1314"/>
                    <a:pt x="636" y="1292"/>
                  </a:cubicBezTo>
                  <a:cubicBezTo>
                    <a:pt x="614" y="1248"/>
                    <a:pt x="602" y="1204"/>
                    <a:pt x="570" y="1172"/>
                  </a:cubicBezTo>
                  <a:lnTo>
                    <a:pt x="570" y="1172"/>
                  </a:lnTo>
                  <a:cubicBezTo>
                    <a:pt x="592" y="1216"/>
                    <a:pt x="614" y="1248"/>
                    <a:pt x="624" y="1292"/>
                  </a:cubicBezTo>
                  <a:cubicBezTo>
                    <a:pt x="636" y="1325"/>
                    <a:pt x="636" y="1347"/>
                    <a:pt x="636" y="1369"/>
                  </a:cubicBezTo>
                  <a:cubicBezTo>
                    <a:pt x="646" y="1391"/>
                    <a:pt x="646" y="1413"/>
                    <a:pt x="646" y="1435"/>
                  </a:cubicBezTo>
                  <a:cubicBezTo>
                    <a:pt x="646" y="1479"/>
                    <a:pt x="646" y="1533"/>
                    <a:pt x="636" y="1577"/>
                  </a:cubicBezTo>
                  <a:lnTo>
                    <a:pt x="602" y="1708"/>
                  </a:lnTo>
                  <a:cubicBezTo>
                    <a:pt x="581" y="1752"/>
                    <a:pt x="570" y="1796"/>
                    <a:pt x="548" y="1839"/>
                  </a:cubicBezTo>
                  <a:lnTo>
                    <a:pt x="482" y="1971"/>
                  </a:lnTo>
                  <a:cubicBezTo>
                    <a:pt x="461" y="2004"/>
                    <a:pt x="439" y="2048"/>
                    <a:pt x="405" y="2092"/>
                  </a:cubicBezTo>
                  <a:cubicBezTo>
                    <a:pt x="395" y="2102"/>
                    <a:pt x="384" y="2124"/>
                    <a:pt x="362" y="2135"/>
                  </a:cubicBezTo>
                  <a:cubicBezTo>
                    <a:pt x="351" y="2146"/>
                    <a:pt x="329" y="2157"/>
                    <a:pt x="307" y="2157"/>
                  </a:cubicBezTo>
                  <a:cubicBezTo>
                    <a:pt x="285" y="2157"/>
                    <a:pt x="264" y="2146"/>
                    <a:pt x="242" y="2135"/>
                  </a:cubicBezTo>
                  <a:cubicBezTo>
                    <a:pt x="220" y="2124"/>
                    <a:pt x="198" y="2114"/>
                    <a:pt x="186" y="2092"/>
                  </a:cubicBezTo>
                  <a:cubicBezTo>
                    <a:pt x="176" y="2092"/>
                    <a:pt x="176" y="2080"/>
                    <a:pt x="165" y="2070"/>
                  </a:cubicBezTo>
                  <a:cubicBezTo>
                    <a:pt x="154" y="2058"/>
                    <a:pt x="154" y="2048"/>
                    <a:pt x="143" y="2036"/>
                  </a:cubicBezTo>
                  <a:cubicBezTo>
                    <a:pt x="132" y="2026"/>
                    <a:pt x="121" y="2004"/>
                    <a:pt x="110" y="1982"/>
                  </a:cubicBezTo>
                  <a:lnTo>
                    <a:pt x="77" y="1916"/>
                  </a:lnTo>
                  <a:cubicBezTo>
                    <a:pt x="66" y="1895"/>
                    <a:pt x="66" y="1873"/>
                    <a:pt x="55" y="1851"/>
                  </a:cubicBezTo>
                  <a:cubicBezTo>
                    <a:pt x="45" y="1807"/>
                    <a:pt x="33" y="1763"/>
                    <a:pt x="33" y="1719"/>
                  </a:cubicBezTo>
                  <a:cubicBezTo>
                    <a:pt x="11" y="1620"/>
                    <a:pt x="11" y="1533"/>
                    <a:pt x="23" y="1435"/>
                  </a:cubicBezTo>
                  <a:cubicBezTo>
                    <a:pt x="23" y="1336"/>
                    <a:pt x="33" y="1248"/>
                    <a:pt x="45" y="1150"/>
                  </a:cubicBezTo>
                  <a:cubicBezTo>
                    <a:pt x="55" y="963"/>
                    <a:pt x="88" y="778"/>
                    <a:pt x="132" y="603"/>
                  </a:cubicBezTo>
                  <a:cubicBezTo>
                    <a:pt x="154" y="504"/>
                    <a:pt x="186" y="416"/>
                    <a:pt x="230" y="340"/>
                  </a:cubicBezTo>
                  <a:cubicBezTo>
                    <a:pt x="264" y="252"/>
                    <a:pt x="307" y="165"/>
                    <a:pt x="373" y="99"/>
                  </a:cubicBezTo>
                  <a:cubicBezTo>
                    <a:pt x="384" y="77"/>
                    <a:pt x="405" y="66"/>
                    <a:pt x="427" y="55"/>
                  </a:cubicBezTo>
                  <a:lnTo>
                    <a:pt x="493" y="22"/>
                  </a:lnTo>
                  <a:cubicBezTo>
                    <a:pt x="504" y="22"/>
                    <a:pt x="515" y="11"/>
                    <a:pt x="526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FA5A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521;p51">
              <a:extLst>
                <a:ext uri="{FF2B5EF4-FFF2-40B4-BE49-F238E27FC236}">
                  <a16:creationId xmlns:a16="http://schemas.microsoft.com/office/drawing/2014/main" id="{5570AA9C-FFCA-F12E-FA10-6228B87882CE}"/>
                </a:ext>
              </a:extLst>
            </p:cNvPr>
            <p:cNvSpPr/>
            <p:nvPr/>
          </p:nvSpPr>
          <p:spPr>
            <a:xfrm>
              <a:off x="5746699" y="1999152"/>
              <a:ext cx="19908" cy="63411"/>
            </a:xfrm>
            <a:custGeom>
              <a:avLst/>
              <a:gdLst/>
              <a:ahLst/>
              <a:cxnLst/>
              <a:rect l="l" t="t" r="r" b="b"/>
              <a:pathLst>
                <a:path w="691" h="2201" extrusionOk="0">
                  <a:moveTo>
                    <a:pt x="285" y="0"/>
                  </a:moveTo>
                  <a:cubicBezTo>
                    <a:pt x="351" y="153"/>
                    <a:pt x="406" y="307"/>
                    <a:pt x="450" y="470"/>
                  </a:cubicBezTo>
                  <a:cubicBezTo>
                    <a:pt x="428" y="383"/>
                    <a:pt x="406" y="307"/>
                    <a:pt x="384" y="230"/>
                  </a:cubicBezTo>
                  <a:lnTo>
                    <a:pt x="285" y="0"/>
                  </a:lnTo>
                  <a:close/>
                  <a:moveTo>
                    <a:pt x="450" y="470"/>
                  </a:moveTo>
                  <a:lnTo>
                    <a:pt x="450" y="470"/>
                  </a:lnTo>
                  <a:cubicBezTo>
                    <a:pt x="482" y="624"/>
                    <a:pt x="515" y="788"/>
                    <a:pt x="526" y="952"/>
                  </a:cubicBezTo>
                  <a:cubicBezTo>
                    <a:pt x="537" y="1040"/>
                    <a:pt x="537" y="1117"/>
                    <a:pt x="526" y="1193"/>
                  </a:cubicBezTo>
                  <a:cubicBezTo>
                    <a:pt x="515" y="1281"/>
                    <a:pt x="493" y="1358"/>
                    <a:pt x="450" y="1423"/>
                  </a:cubicBezTo>
                  <a:cubicBezTo>
                    <a:pt x="428" y="1456"/>
                    <a:pt x="394" y="1489"/>
                    <a:pt x="362" y="1511"/>
                  </a:cubicBezTo>
                  <a:cubicBezTo>
                    <a:pt x="329" y="1533"/>
                    <a:pt x="296" y="1555"/>
                    <a:pt x="252" y="1565"/>
                  </a:cubicBezTo>
                  <a:cubicBezTo>
                    <a:pt x="219" y="1577"/>
                    <a:pt x="175" y="1577"/>
                    <a:pt x="143" y="1577"/>
                  </a:cubicBezTo>
                  <a:cubicBezTo>
                    <a:pt x="99" y="1577"/>
                    <a:pt x="55" y="1577"/>
                    <a:pt x="12" y="1565"/>
                  </a:cubicBezTo>
                  <a:lnTo>
                    <a:pt x="0" y="1565"/>
                  </a:lnTo>
                  <a:lnTo>
                    <a:pt x="12" y="1577"/>
                  </a:lnTo>
                  <a:cubicBezTo>
                    <a:pt x="33" y="1653"/>
                    <a:pt x="66" y="1740"/>
                    <a:pt x="99" y="1818"/>
                  </a:cubicBezTo>
                  <a:cubicBezTo>
                    <a:pt x="132" y="1894"/>
                    <a:pt x="175" y="1971"/>
                    <a:pt x="231" y="2037"/>
                  </a:cubicBezTo>
                  <a:cubicBezTo>
                    <a:pt x="187" y="1971"/>
                    <a:pt x="143" y="1894"/>
                    <a:pt x="110" y="1818"/>
                  </a:cubicBezTo>
                  <a:cubicBezTo>
                    <a:pt x="77" y="1740"/>
                    <a:pt x="55" y="1664"/>
                    <a:pt x="22" y="1587"/>
                  </a:cubicBezTo>
                  <a:lnTo>
                    <a:pt x="143" y="1587"/>
                  </a:lnTo>
                  <a:cubicBezTo>
                    <a:pt x="175" y="1587"/>
                    <a:pt x="219" y="1587"/>
                    <a:pt x="263" y="1577"/>
                  </a:cubicBezTo>
                  <a:cubicBezTo>
                    <a:pt x="296" y="1565"/>
                    <a:pt x="340" y="1555"/>
                    <a:pt x="372" y="1521"/>
                  </a:cubicBezTo>
                  <a:cubicBezTo>
                    <a:pt x="406" y="1500"/>
                    <a:pt x="438" y="1467"/>
                    <a:pt x="460" y="1434"/>
                  </a:cubicBezTo>
                  <a:cubicBezTo>
                    <a:pt x="482" y="1401"/>
                    <a:pt x="504" y="1358"/>
                    <a:pt x="515" y="1324"/>
                  </a:cubicBezTo>
                  <a:cubicBezTo>
                    <a:pt x="526" y="1281"/>
                    <a:pt x="537" y="1237"/>
                    <a:pt x="537" y="1204"/>
                  </a:cubicBezTo>
                  <a:cubicBezTo>
                    <a:pt x="548" y="1117"/>
                    <a:pt x="548" y="1040"/>
                    <a:pt x="548" y="952"/>
                  </a:cubicBezTo>
                  <a:cubicBezTo>
                    <a:pt x="537" y="788"/>
                    <a:pt x="493" y="624"/>
                    <a:pt x="450" y="470"/>
                  </a:cubicBezTo>
                  <a:close/>
                  <a:moveTo>
                    <a:pt x="231" y="2037"/>
                  </a:moveTo>
                  <a:lnTo>
                    <a:pt x="231" y="2037"/>
                  </a:lnTo>
                  <a:cubicBezTo>
                    <a:pt x="252" y="2080"/>
                    <a:pt x="285" y="2102"/>
                    <a:pt x="318" y="2135"/>
                  </a:cubicBezTo>
                  <a:cubicBezTo>
                    <a:pt x="351" y="2157"/>
                    <a:pt x="394" y="2178"/>
                    <a:pt x="438" y="2190"/>
                  </a:cubicBezTo>
                  <a:cubicBezTo>
                    <a:pt x="471" y="2200"/>
                    <a:pt x="504" y="2200"/>
                    <a:pt x="548" y="2200"/>
                  </a:cubicBezTo>
                  <a:cubicBezTo>
                    <a:pt x="548" y="2200"/>
                    <a:pt x="549" y="2200"/>
                    <a:pt x="550" y="2200"/>
                  </a:cubicBezTo>
                  <a:lnTo>
                    <a:pt x="550" y="2200"/>
                  </a:lnTo>
                  <a:cubicBezTo>
                    <a:pt x="553" y="2200"/>
                    <a:pt x="556" y="2200"/>
                    <a:pt x="559" y="2200"/>
                  </a:cubicBezTo>
                  <a:cubicBezTo>
                    <a:pt x="603" y="2200"/>
                    <a:pt x="647" y="2190"/>
                    <a:pt x="690" y="2178"/>
                  </a:cubicBezTo>
                  <a:lnTo>
                    <a:pt x="690" y="2178"/>
                  </a:lnTo>
                  <a:cubicBezTo>
                    <a:pt x="647" y="2190"/>
                    <a:pt x="593" y="2200"/>
                    <a:pt x="550" y="2200"/>
                  </a:cubicBezTo>
                  <a:lnTo>
                    <a:pt x="550" y="2200"/>
                  </a:lnTo>
                  <a:cubicBezTo>
                    <a:pt x="509" y="2200"/>
                    <a:pt x="469" y="2199"/>
                    <a:pt x="438" y="2178"/>
                  </a:cubicBezTo>
                  <a:cubicBezTo>
                    <a:pt x="351" y="2157"/>
                    <a:pt x="285" y="2102"/>
                    <a:pt x="231" y="203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FA5A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522;p51">
              <a:extLst>
                <a:ext uri="{FF2B5EF4-FFF2-40B4-BE49-F238E27FC236}">
                  <a16:creationId xmlns:a16="http://schemas.microsoft.com/office/drawing/2014/main" id="{88C5E396-A862-9CC9-23A9-EF7CA8915856}"/>
                </a:ext>
              </a:extLst>
            </p:cNvPr>
            <p:cNvSpPr/>
            <p:nvPr/>
          </p:nvSpPr>
          <p:spPr>
            <a:xfrm>
              <a:off x="5733504" y="2080915"/>
              <a:ext cx="12907" cy="42840"/>
            </a:xfrm>
            <a:custGeom>
              <a:avLst/>
              <a:gdLst/>
              <a:ahLst/>
              <a:cxnLst/>
              <a:rect l="l" t="t" r="r" b="b"/>
              <a:pathLst>
                <a:path w="448" h="1487" extrusionOk="0">
                  <a:moveTo>
                    <a:pt x="0" y="1"/>
                  </a:moveTo>
                  <a:cubicBezTo>
                    <a:pt x="55" y="109"/>
                    <a:pt x="120" y="229"/>
                    <a:pt x="163" y="348"/>
                  </a:cubicBezTo>
                  <a:cubicBezTo>
                    <a:pt x="217" y="469"/>
                    <a:pt x="272" y="600"/>
                    <a:pt x="305" y="720"/>
                  </a:cubicBezTo>
                  <a:cubicBezTo>
                    <a:pt x="349" y="851"/>
                    <a:pt x="382" y="972"/>
                    <a:pt x="404" y="1104"/>
                  </a:cubicBezTo>
                  <a:cubicBezTo>
                    <a:pt x="414" y="1235"/>
                    <a:pt x="426" y="1355"/>
                    <a:pt x="426" y="1486"/>
                  </a:cubicBezTo>
                  <a:lnTo>
                    <a:pt x="448" y="1486"/>
                  </a:lnTo>
                  <a:cubicBezTo>
                    <a:pt x="448" y="1355"/>
                    <a:pt x="436" y="1235"/>
                    <a:pt x="414" y="1104"/>
                  </a:cubicBezTo>
                  <a:cubicBezTo>
                    <a:pt x="392" y="972"/>
                    <a:pt x="360" y="841"/>
                    <a:pt x="316" y="720"/>
                  </a:cubicBezTo>
                  <a:cubicBezTo>
                    <a:pt x="272" y="589"/>
                    <a:pt x="229" y="469"/>
                    <a:pt x="174" y="348"/>
                  </a:cubicBezTo>
                  <a:cubicBezTo>
                    <a:pt x="120" y="229"/>
                    <a:pt x="55" y="109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523;p51">
              <a:extLst>
                <a:ext uri="{FF2B5EF4-FFF2-40B4-BE49-F238E27FC236}">
                  <a16:creationId xmlns:a16="http://schemas.microsoft.com/office/drawing/2014/main" id="{2779383C-E710-5DA3-5B89-193A3523B66C}"/>
                </a:ext>
              </a:extLst>
            </p:cNvPr>
            <p:cNvSpPr/>
            <p:nvPr/>
          </p:nvSpPr>
          <p:spPr>
            <a:xfrm>
              <a:off x="5800631" y="2073971"/>
              <a:ext cx="18640" cy="81331"/>
            </a:xfrm>
            <a:custGeom>
              <a:avLst/>
              <a:gdLst/>
              <a:ahLst/>
              <a:cxnLst/>
              <a:rect l="l" t="t" r="r" b="b"/>
              <a:pathLst>
                <a:path w="647" h="2823" extrusionOk="0">
                  <a:moveTo>
                    <a:pt x="273" y="1"/>
                  </a:moveTo>
                  <a:lnTo>
                    <a:pt x="273" y="1"/>
                  </a:lnTo>
                  <a:cubicBezTo>
                    <a:pt x="230" y="120"/>
                    <a:pt x="186" y="229"/>
                    <a:pt x="143" y="348"/>
                  </a:cubicBezTo>
                  <a:cubicBezTo>
                    <a:pt x="110" y="469"/>
                    <a:pt x="77" y="600"/>
                    <a:pt x="55" y="720"/>
                  </a:cubicBezTo>
                  <a:cubicBezTo>
                    <a:pt x="11" y="907"/>
                    <a:pt x="1" y="1104"/>
                    <a:pt x="1" y="1301"/>
                  </a:cubicBezTo>
                  <a:cubicBezTo>
                    <a:pt x="1" y="1279"/>
                    <a:pt x="11" y="1268"/>
                    <a:pt x="11" y="1257"/>
                  </a:cubicBezTo>
                  <a:cubicBezTo>
                    <a:pt x="11" y="1082"/>
                    <a:pt x="33" y="895"/>
                    <a:pt x="67" y="720"/>
                  </a:cubicBezTo>
                  <a:cubicBezTo>
                    <a:pt x="88" y="600"/>
                    <a:pt x="121" y="479"/>
                    <a:pt x="154" y="359"/>
                  </a:cubicBezTo>
                  <a:cubicBezTo>
                    <a:pt x="186" y="229"/>
                    <a:pt x="230" y="120"/>
                    <a:pt x="273" y="1"/>
                  </a:cubicBezTo>
                  <a:close/>
                  <a:moveTo>
                    <a:pt x="11" y="1268"/>
                  </a:moveTo>
                  <a:cubicBezTo>
                    <a:pt x="11" y="1279"/>
                    <a:pt x="1" y="1289"/>
                    <a:pt x="1" y="1301"/>
                  </a:cubicBezTo>
                  <a:cubicBezTo>
                    <a:pt x="1" y="1355"/>
                    <a:pt x="1" y="1421"/>
                    <a:pt x="11" y="1476"/>
                  </a:cubicBezTo>
                  <a:cubicBezTo>
                    <a:pt x="33" y="1727"/>
                    <a:pt x="88" y="1980"/>
                    <a:pt x="198" y="2209"/>
                  </a:cubicBezTo>
                  <a:cubicBezTo>
                    <a:pt x="252" y="2330"/>
                    <a:pt x="318" y="2439"/>
                    <a:pt x="395" y="2538"/>
                  </a:cubicBezTo>
                  <a:cubicBezTo>
                    <a:pt x="318" y="2428"/>
                    <a:pt x="264" y="2319"/>
                    <a:pt x="208" y="2209"/>
                  </a:cubicBezTo>
                  <a:cubicBezTo>
                    <a:pt x="110" y="1980"/>
                    <a:pt x="45" y="1727"/>
                    <a:pt x="23" y="1476"/>
                  </a:cubicBezTo>
                  <a:cubicBezTo>
                    <a:pt x="11" y="1410"/>
                    <a:pt x="11" y="1333"/>
                    <a:pt x="11" y="1268"/>
                  </a:cubicBezTo>
                  <a:close/>
                  <a:moveTo>
                    <a:pt x="395" y="2538"/>
                  </a:moveTo>
                  <a:cubicBezTo>
                    <a:pt x="461" y="2637"/>
                    <a:pt x="548" y="2735"/>
                    <a:pt x="646" y="2822"/>
                  </a:cubicBezTo>
                  <a:cubicBezTo>
                    <a:pt x="548" y="2735"/>
                    <a:pt x="471" y="2637"/>
                    <a:pt x="395" y="253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524;p51">
              <a:extLst>
                <a:ext uri="{FF2B5EF4-FFF2-40B4-BE49-F238E27FC236}">
                  <a16:creationId xmlns:a16="http://schemas.microsoft.com/office/drawing/2014/main" id="{DCCFC6EC-8096-CDBC-B65F-977E330BD731}"/>
                </a:ext>
              </a:extLst>
            </p:cNvPr>
            <p:cNvSpPr/>
            <p:nvPr/>
          </p:nvSpPr>
          <p:spPr>
            <a:xfrm>
              <a:off x="5745431" y="2108976"/>
              <a:ext cx="55863" cy="22040"/>
            </a:xfrm>
            <a:custGeom>
              <a:avLst/>
              <a:gdLst/>
              <a:ahLst/>
              <a:cxnLst/>
              <a:rect l="l" t="t" r="r" b="b"/>
              <a:pathLst>
                <a:path w="1939" h="765" extrusionOk="0">
                  <a:moveTo>
                    <a:pt x="1939" y="0"/>
                  </a:moveTo>
                  <a:cubicBezTo>
                    <a:pt x="1938" y="21"/>
                    <a:pt x="1927" y="31"/>
                    <a:pt x="1927" y="42"/>
                  </a:cubicBezTo>
                  <a:lnTo>
                    <a:pt x="1927" y="53"/>
                  </a:lnTo>
                  <a:cubicBezTo>
                    <a:pt x="1927" y="31"/>
                    <a:pt x="1938" y="21"/>
                    <a:pt x="1939" y="0"/>
                  </a:cubicBezTo>
                  <a:close/>
                  <a:moveTo>
                    <a:pt x="1917" y="86"/>
                  </a:moveTo>
                  <a:lnTo>
                    <a:pt x="1917" y="86"/>
                  </a:lnTo>
                  <a:cubicBezTo>
                    <a:pt x="1840" y="250"/>
                    <a:pt x="1730" y="414"/>
                    <a:pt x="1588" y="524"/>
                  </a:cubicBezTo>
                  <a:cubicBezTo>
                    <a:pt x="1555" y="556"/>
                    <a:pt x="1511" y="589"/>
                    <a:pt x="1468" y="611"/>
                  </a:cubicBezTo>
                  <a:lnTo>
                    <a:pt x="1479" y="622"/>
                  </a:lnTo>
                  <a:cubicBezTo>
                    <a:pt x="1523" y="589"/>
                    <a:pt x="1555" y="568"/>
                    <a:pt x="1599" y="534"/>
                  </a:cubicBezTo>
                  <a:cubicBezTo>
                    <a:pt x="1676" y="469"/>
                    <a:pt x="1752" y="381"/>
                    <a:pt x="1807" y="293"/>
                  </a:cubicBezTo>
                  <a:cubicBezTo>
                    <a:pt x="1851" y="228"/>
                    <a:pt x="1884" y="162"/>
                    <a:pt x="1917" y="86"/>
                  </a:cubicBezTo>
                  <a:close/>
                  <a:moveTo>
                    <a:pt x="0" y="108"/>
                  </a:moveTo>
                  <a:cubicBezTo>
                    <a:pt x="34" y="206"/>
                    <a:pt x="88" y="293"/>
                    <a:pt x="154" y="381"/>
                  </a:cubicBezTo>
                  <a:cubicBezTo>
                    <a:pt x="219" y="469"/>
                    <a:pt x="296" y="546"/>
                    <a:pt x="384" y="611"/>
                  </a:cubicBezTo>
                  <a:cubicBezTo>
                    <a:pt x="515" y="688"/>
                    <a:pt x="657" y="743"/>
                    <a:pt x="811" y="765"/>
                  </a:cubicBezTo>
                  <a:lnTo>
                    <a:pt x="811" y="753"/>
                  </a:lnTo>
                  <a:cubicBezTo>
                    <a:pt x="767" y="743"/>
                    <a:pt x="723" y="743"/>
                    <a:pt x="679" y="731"/>
                  </a:cubicBezTo>
                  <a:cubicBezTo>
                    <a:pt x="581" y="699"/>
                    <a:pt x="482" y="655"/>
                    <a:pt x="395" y="600"/>
                  </a:cubicBezTo>
                  <a:cubicBezTo>
                    <a:pt x="307" y="534"/>
                    <a:pt x="231" y="469"/>
                    <a:pt x="165" y="381"/>
                  </a:cubicBezTo>
                  <a:cubicBezTo>
                    <a:pt x="99" y="293"/>
                    <a:pt x="44" y="206"/>
                    <a:pt x="0" y="10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525;p51">
              <a:extLst>
                <a:ext uri="{FF2B5EF4-FFF2-40B4-BE49-F238E27FC236}">
                  <a16:creationId xmlns:a16="http://schemas.microsoft.com/office/drawing/2014/main" id="{84A09487-C3EF-E107-7C15-639CDEFB6507}"/>
                </a:ext>
              </a:extLst>
            </p:cNvPr>
            <p:cNvSpPr/>
            <p:nvPr/>
          </p:nvSpPr>
          <p:spPr>
            <a:xfrm>
              <a:off x="5800631" y="2110157"/>
              <a:ext cx="346" cy="1296"/>
            </a:xfrm>
            <a:custGeom>
              <a:avLst/>
              <a:gdLst/>
              <a:ahLst/>
              <a:cxnLst/>
              <a:rect l="l" t="t" r="r" b="b"/>
              <a:pathLst>
                <a:path w="12" h="45" extrusionOk="0">
                  <a:moveTo>
                    <a:pt x="11" y="1"/>
                  </a:moveTo>
                  <a:cubicBezTo>
                    <a:pt x="11" y="12"/>
                    <a:pt x="1" y="23"/>
                    <a:pt x="1" y="45"/>
                  </a:cubicBezTo>
                  <a:cubicBezTo>
                    <a:pt x="1" y="33"/>
                    <a:pt x="11" y="23"/>
                    <a:pt x="11" y="12"/>
                  </a:cubicBezTo>
                  <a:lnTo>
                    <a:pt x="11" y="1"/>
                  </a:lnTo>
                  <a:close/>
                </a:path>
              </a:pathLst>
            </a:custGeom>
            <a:solidFill>
              <a:srgbClr val="25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526;p51">
              <a:extLst>
                <a:ext uri="{FF2B5EF4-FFF2-40B4-BE49-F238E27FC236}">
                  <a16:creationId xmlns:a16="http://schemas.microsoft.com/office/drawing/2014/main" id="{B3493592-A138-628E-641E-3E63F29B7D83}"/>
                </a:ext>
              </a:extLst>
            </p:cNvPr>
            <p:cNvSpPr/>
            <p:nvPr/>
          </p:nvSpPr>
          <p:spPr>
            <a:xfrm>
              <a:off x="5644481" y="1945853"/>
              <a:ext cx="65024" cy="46038"/>
            </a:xfrm>
            <a:custGeom>
              <a:avLst/>
              <a:gdLst/>
              <a:ahLst/>
              <a:cxnLst/>
              <a:rect l="l" t="t" r="r" b="b"/>
              <a:pathLst>
                <a:path w="2257" h="1598" extrusionOk="0">
                  <a:moveTo>
                    <a:pt x="2251" y="526"/>
                  </a:moveTo>
                  <a:cubicBezTo>
                    <a:pt x="2253" y="529"/>
                    <a:pt x="2255" y="533"/>
                    <a:pt x="2256" y="536"/>
                  </a:cubicBezTo>
                  <a:cubicBezTo>
                    <a:pt x="2255" y="533"/>
                    <a:pt x="2253" y="529"/>
                    <a:pt x="2251" y="526"/>
                  </a:cubicBezTo>
                  <a:close/>
                  <a:moveTo>
                    <a:pt x="1422" y="1"/>
                  </a:moveTo>
                  <a:cubicBezTo>
                    <a:pt x="1343" y="1"/>
                    <a:pt x="1261" y="9"/>
                    <a:pt x="1183" y="21"/>
                  </a:cubicBezTo>
                  <a:cubicBezTo>
                    <a:pt x="1052" y="54"/>
                    <a:pt x="910" y="109"/>
                    <a:pt x="789" y="186"/>
                  </a:cubicBezTo>
                  <a:cubicBezTo>
                    <a:pt x="669" y="252"/>
                    <a:pt x="548" y="339"/>
                    <a:pt x="450" y="437"/>
                  </a:cubicBezTo>
                  <a:cubicBezTo>
                    <a:pt x="351" y="536"/>
                    <a:pt x="264" y="656"/>
                    <a:pt x="198" y="777"/>
                  </a:cubicBezTo>
                  <a:cubicBezTo>
                    <a:pt x="122" y="908"/>
                    <a:pt x="78" y="1040"/>
                    <a:pt x="45" y="1182"/>
                  </a:cubicBezTo>
                  <a:cubicBezTo>
                    <a:pt x="23" y="1313"/>
                    <a:pt x="1" y="1456"/>
                    <a:pt x="1" y="1598"/>
                  </a:cubicBezTo>
                  <a:cubicBezTo>
                    <a:pt x="12" y="1456"/>
                    <a:pt x="34" y="1325"/>
                    <a:pt x="67" y="1182"/>
                  </a:cubicBezTo>
                  <a:cubicBezTo>
                    <a:pt x="100" y="1050"/>
                    <a:pt x="154" y="919"/>
                    <a:pt x="220" y="799"/>
                  </a:cubicBezTo>
                  <a:cubicBezTo>
                    <a:pt x="297" y="678"/>
                    <a:pt x="373" y="569"/>
                    <a:pt x="472" y="471"/>
                  </a:cubicBezTo>
                  <a:cubicBezTo>
                    <a:pt x="582" y="372"/>
                    <a:pt x="691" y="284"/>
                    <a:pt x="811" y="218"/>
                  </a:cubicBezTo>
                  <a:cubicBezTo>
                    <a:pt x="932" y="153"/>
                    <a:pt x="1063" y="98"/>
                    <a:pt x="1195" y="65"/>
                  </a:cubicBezTo>
                  <a:cubicBezTo>
                    <a:pt x="1273" y="47"/>
                    <a:pt x="1347" y="39"/>
                    <a:pt x="1422" y="39"/>
                  </a:cubicBezTo>
                  <a:cubicBezTo>
                    <a:pt x="1484" y="39"/>
                    <a:pt x="1546" y="45"/>
                    <a:pt x="1611" y="54"/>
                  </a:cubicBezTo>
                  <a:cubicBezTo>
                    <a:pt x="1742" y="76"/>
                    <a:pt x="1873" y="131"/>
                    <a:pt x="1983" y="218"/>
                  </a:cubicBezTo>
                  <a:cubicBezTo>
                    <a:pt x="2037" y="262"/>
                    <a:pt x="2092" y="306"/>
                    <a:pt x="2136" y="361"/>
                  </a:cubicBezTo>
                  <a:cubicBezTo>
                    <a:pt x="2178" y="412"/>
                    <a:pt x="2219" y="465"/>
                    <a:pt x="2251" y="526"/>
                  </a:cubicBezTo>
                  <a:lnTo>
                    <a:pt x="2251" y="526"/>
                  </a:lnTo>
                  <a:cubicBezTo>
                    <a:pt x="2186" y="399"/>
                    <a:pt x="2100" y="293"/>
                    <a:pt x="2005" y="196"/>
                  </a:cubicBezTo>
                  <a:cubicBezTo>
                    <a:pt x="1884" y="109"/>
                    <a:pt x="1753" y="43"/>
                    <a:pt x="1611" y="21"/>
                  </a:cubicBezTo>
                  <a:cubicBezTo>
                    <a:pt x="1551" y="7"/>
                    <a:pt x="1487" y="1"/>
                    <a:pt x="142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527;p51">
              <a:extLst>
                <a:ext uri="{FF2B5EF4-FFF2-40B4-BE49-F238E27FC236}">
                  <a16:creationId xmlns:a16="http://schemas.microsoft.com/office/drawing/2014/main" id="{A1E34F08-C9F9-48A1-F2B6-9981C2A5D7CB}"/>
                </a:ext>
              </a:extLst>
            </p:cNvPr>
            <p:cNvSpPr/>
            <p:nvPr/>
          </p:nvSpPr>
          <p:spPr>
            <a:xfrm>
              <a:off x="5809476" y="1941906"/>
              <a:ext cx="66897" cy="38980"/>
            </a:xfrm>
            <a:custGeom>
              <a:avLst/>
              <a:gdLst/>
              <a:ahLst/>
              <a:cxnLst/>
              <a:rect l="l" t="t" r="r" b="b"/>
              <a:pathLst>
                <a:path w="2322" h="1353" extrusionOk="0">
                  <a:moveTo>
                    <a:pt x="1047" y="1"/>
                  </a:moveTo>
                  <a:cubicBezTo>
                    <a:pt x="1012" y="1"/>
                    <a:pt x="977" y="2"/>
                    <a:pt x="942" y="5"/>
                  </a:cubicBezTo>
                  <a:cubicBezTo>
                    <a:pt x="799" y="16"/>
                    <a:pt x="657" y="49"/>
                    <a:pt x="526" y="114"/>
                  </a:cubicBezTo>
                  <a:cubicBezTo>
                    <a:pt x="395" y="170"/>
                    <a:pt x="274" y="257"/>
                    <a:pt x="176" y="367"/>
                  </a:cubicBezTo>
                  <a:cubicBezTo>
                    <a:pt x="88" y="476"/>
                    <a:pt x="22" y="608"/>
                    <a:pt x="0" y="749"/>
                  </a:cubicBezTo>
                  <a:cubicBezTo>
                    <a:pt x="11" y="684"/>
                    <a:pt x="44" y="618"/>
                    <a:pt x="77" y="552"/>
                  </a:cubicBezTo>
                  <a:cubicBezTo>
                    <a:pt x="110" y="487"/>
                    <a:pt x="142" y="432"/>
                    <a:pt x="197" y="377"/>
                  </a:cubicBezTo>
                  <a:cubicBezTo>
                    <a:pt x="285" y="279"/>
                    <a:pt x="405" y="202"/>
                    <a:pt x="536" y="148"/>
                  </a:cubicBezTo>
                  <a:cubicBezTo>
                    <a:pt x="668" y="92"/>
                    <a:pt x="799" y="60"/>
                    <a:pt x="942" y="49"/>
                  </a:cubicBezTo>
                  <a:cubicBezTo>
                    <a:pt x="977" y="46"/>
                    <a:pt x="1012" y="45"/>
                    <a:pt x="1047" y="45"/>
                  </a:cubicBezTo>
                  <a:cubicBezTo>
                    <a:pt x="1154" y="45"/>
                    <a:pt x="1259" y="57"/>
                    <a:pt x="1358" y="82"/>
                  </a:cubicBezTo>
                  <a:cubicBezTo>
                    <a:pt x="1424" y="104"/>
                    <a:pt x="1489" y="126"/>
                    <a:pt x="1555" y="158"/>
                  </a:cubicBezTo>
                  <a:cubicBezTo>
                    <a:pt x="1609" y="191"/>
                    <a:pt x="1675" y="224"/>
                    <a:pt x="1730" y="268"/>
                  </a:cubicBezTo>
                  <a:cubicBezTo>
                    <a:pt x="1840" y="355"/>
                    <a:pt x="1938" y="454"/>
                    <a:pt x="2015" y="574"/>
                  </a:cubicBezTo>
                  <a:cubicBezTo>
                    <a:pt x="2103" y="684"/>
                    <a:pt x="2168" y="805"/>
                    <a:pt x="2223" y="936"/>
                  </a:cubicBezTo>
                  <a:cubicBezTo>
                    <a:pt x="2266" y="1067"/>
                    <a:pt x="2300" y="1209"/>
                    <a:pt x="2322" y="1352"/>
                  </a:cubicBezTo>
                  <a:cubicBezTo>
                    <a:pt x="2300" y="1067"/>
                    <a:pt x="2212" y="783"/>
                    <a:pt x="2047" y="552"/>
                  </a:cubicBezTo>
                  <a:cubicBezTo>
                    <a:pt x="1971" y="432"/>
                    <a:pt x="1872" y="323"/>
                    <a:pt x="1752" y="235"/>
                  </a:cubicBezTo>
                  <a:cubicBezTo>
                    <a:pt x="1643" y="148"/>
                    <a:pt x="1511" y="82"/>
                    <a:pt x="1369" y="38"/>
                  </a:cubicBezTo>
                  <a:cubicBezTo>
                    <a:pt x="1262" y="13"/>
                    <a:pt x="1154" y="1"/>
                    <a:pt x="104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528;p51">
              <a:extLst>
                <a:ext uri="{FF2B5EF4-FFF2-40B4-BE49-F238E27FC236}">
                  <a16:creationId xmlns:a16="http://schemas.microsoft.com/office/drawing/2014/main" id="{690B2CA7-DBAF-7C4E-720B-692AB5D4699F}"/>
                </a:ext>
              </a:extLst>
            </p:cNvPr>
            <p:cNvSpPr/>
            <p:nvPr/>
          </p:nvSpPr>
          <p:spPr>
            <a:xfrm>
              <a:off x="5681703" y="2013960"/>
              <a:ext cx="19101" cy="33160"/>
            </a:xfrm>
            <a:custGeom>
              <a:avLst/>
              <a:gdLst/>
              <a:ahLst/>
              <a:cxnLst/>
              <a:rect l="l" t="t" r="r" b="b"/>
              <a:pathLst>
                <a:path w="663" h="1151" extrusionOk="0">
                  <a:moveTo>
                    <a:pt x="328" y="1"/>
                  </a:moveTo>
                  <a:cubicBezTo>
                    <a:pt x="280" y="1"/>
                    <a:pt x="226" y="20"/>
                    <a:pt x="165" y="66"/>
                  </a:cubicBezTo>
                  <a:cubicBezTo>
                    <a:pt x="1" y="187"/>
                    <a:pt x="23" y="570"/>
                    <a:pt x="34" y="745"/>
                  </a:cubicBezTo>
                  <a:cubicBezTo>
                    <a:pt x="56" y="898"/>
                    <a:pt x="88" y="1085"/>
                    <a:pt x="242" y="1139"/>
                  </a:cubicBezTo>
                  <a:cubicBezTo>
                    <a:pt x="262" y="1147"/>
                    <a:pt x="283" y="1150"/>
                    <a:pt x="305" y="1150"/>
                  </a:cubicBezTo>
                  <a:cubicBezTo>
                    <a:pt x="377" y="1150"/>
                    <a:pt x="454" y="1111"/>
                    <a:pt x="504" y="1051"/>
                  </a:cubicBezTo>
                  <a:cubicBezTo>
                    <a:pt x="570" y="986"/>
                    <a:pt x="603" y="887"/>
                    <a:pt x="625" y="789"/>
                  </a:cubicBezTo>
                  <a:cubicBezTo>
                    <a:pt x="662" y="594"/>
                    <a:pt x="590" y="1"/>
                    <a:pt x="3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529;p51">
              <a:extLst>
                <a:ext uri="{FF2B5EF4-FFF2-40B4-BE49-F238E27FC236}">
                  <a16:creationId xmlns:a16="http://schemas.microsoft.com/office/drawing/2014/main" id="{FBB9DC79-EA05-C557-CA19-998C90E3282F}"/>
                </a:ext>
              </a:extLst>
            </p:cNvPr>
            <p:cNvSpPr/>
            <p:nvPr/>
          </p:nvSpPr>
          <p:spPr>
            <a:xfrm>
              <a:off x="5826503" y="2007853"/>
              <a:ext cx="19072" cy="32959"/>
            </a:xfrm>
            <a:custGeom>
              <a:avLst/>
              <a:gdLst/>
              <a:ahLst/>
              <a:cxnLst/>
              <a:rect l="l" t="t" r="r" b="b"/>
              <a:pathLst>
                <a:path w="662" h="1144" extrusionOk="0">
                  <a:moveTo>
                    <a:pt x="335" y="0"/>
                  </a:moveTo>
                  <a:cubicBezTo>
                    <a:pt x="286" y="0"/>
                    <a:pt x="229" y="22"/>
                    <a:pt x="164" y="70"/>
                  </a:cubicBezTo>
                  <a:cubicBezTo>
                    <a:pt x="1" y="190"/>
                    <a:pt x="23" y="574"/>
                    <a:pt x="44" y="738"/>
                  </a:cubicBezTo>
                  <a:cubicBezTo>
                    <a:pt x="55" y="902"/>
                    <a:pt x="99" y="1088"/>
                    <a:pt x="241" y="1132"/>
                  </a:cubicBezTo>
                  <a:cubicBezTo>
                    <a:pt x="265" y="1140"/>
                    <a:pt x="288" y="1143"/>
                    <a:pt x="312" y="1143"/>
                  </a:cubicBezTo>
                  <a:cubicBezTo>
                    <a:pt x="389" y="1143"/>
                    <a:pt x="465" y="1106"/>
                    <a:pt x="515" y="1056"/>
                  </a:cubicBezTo>
                  <a:cubicBezTo>
                    <a:pt x="580" y="979"/>
                    <a:pt x="614" y="881"/>
                    <a:pt x="624" y="782"/>
                  </a:cubicBezTo>
                  <a:cubicBezTo>
                    <a:pt x="661" y="589"/>
                    <a:pt x="598" y="0"/>
                    <a:pt x="3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530;p51">
              <a:extLst>
                <a:ext uri="{FF2B5EF4-FFF2-40B4-BE49-F238E27FC236}">
                  <a16:creationId xmlns:a16="http://schemas.microsoft.com/office/drawing/2014/main" id="{895BEB45-D536-34AB-97F5-E6491A1D90D7}"/>
                </a:ext>
              </a:extLst>
            </p:cNvPr>
            <p:cNvSpPr/>
            <p:nvPr/>
          </p:nvSpPr>
          <p:spPr>
            <a:xfrm>
              <a:off x="5564072" y="1732314"/>
              <a:ext cx="422067" cy="327426"/>
            </a:xfrm>
            <a:custGeom>
              <a:avLst/>
              <a:gdLst/>
              <a:ahLst/>
              <a:cxnLst/>
              <a:rect l="l" t="t" r="r" b="b"/>
              <a:pathLst>
                <a:path w="14650" h="11365" extrusionOk="0">
                  <a:moveTo>
                    <a:pt x="8956" y="0"/>
                  </a:moveTo>
                  <a:cubicBezTo>
                    <a:pt x="8744" y="0"/>
                    <a:pt x="8531" y="22"/>
                    <a:pt x="8321" y="65"/>
                  </a:cubicBezTo>
                  <a:cubicBezTo>
                    <a:pt x="7565" y="218"/>
                    <a:pt x="6876" y="678"/>
                    <a:pt x="6438" y="1324"/>
                  </a:cubicBezTo>
                  <a:cubicBezTo>
                    <a:pt x="6460" y="995"/>
                    <a:pt x="6142" y="722"/>
                    <a:pt x="5814" y="689"/>
                  </a:cubicBezTo>
                  <a:cubicBezTo>
                    <a:pt x="5785" y="686"/>
                    <a:pt x="5756" y="684"/>
                    <a:pt x="5728" y="684"/>
                  </a:cubicBezTo>
                  <a:cubicBezTo>
                    <a:pt x="5440" y="684"/>
                    <a:pt x="5155" y="827"/>
                    <a:pt x="4916" y="1007"/>
                  </a:cubicBezTo>
                  <a:cubicBezTo>
                    <a:pt x="3986" y="1686"/>
                    <a:pt x="3558" y="2857"/>
                    <a:pt x="3361" y="3995"/>
                  </a:cubicBezTo>
                  <a:cubicBezTo>
                    <a:pt x="3383" y="3579"/>
                    <a:pt x="3405" y="3163"/>
                    <a:pt x="3427" y="2759"/>
                  </a:cubicBezTo>
                  <a:cubicBezTo>
                    <a:pt x="3438" y="2681"/>
                    <a:pt x="3438" y="2605"/>
                    <a:pt x="3394" y="2550"/>
                  </a:cubicBezTo>
                  <a:cubicBezTo>
                    <a:pt x="3351" y="2492"/>
                    <a:pt x="3282" y="2472"/>
                    <a:pt x="3209" y="2472"/>
                  </a:cubicBezTo>
                  <a:cubicBezTo>
                    <a:pt x="3173" y="2472"/>
                    <a:pt x="3135" y="2477"/>
                    <a:pt x="3098" y="2484"/>
                  </a:cubicBezTo>
                  <a:cubicBezTo>
                    <a:pt x="2704" y="2561"/>
                    <a:pt x="2387" y="2857"/>
                    <a:pt x="2190" y="3218"/>
                  </a:cubicBezTo>
                  <a:cubicBezTo>
                    <a:pt x="2004" y="3569"/>
                    <a:pt x="1927" y="3963"/>
                    <a:pt x="1884" y="4368"/>
                  </a:cubicBezTo>
                  <a:cubicBezTo>
                    <a:pt x="1828" y="4871"/>
                    <a:pt x="1828" y="5386"/>
                    <a:pt x="1828" y="5890"/>
                  </a:cubicBezTo>
                  <a:cubicBezTo>
                    <a:pt x="1555" y="5528"/>
                    <a:pt x="1686" y="4883"/>
                    <a:pt x="1281" y="4674"/>
                  </a:cubicBezTo>
                  <a:cubicBezTo>
                    <a:pt x="1214" y="4641"/>
                    <a:pt x="1143" y="4626"/>
                    <a:pt x="1071" y="4626"/>
                  </a:cubicBezTo>
                  <a:cubicBezTo>
                    <a:pt x="905" y="4626"/>
                    <a:pt x="736" y="4705"/>
                    <a:pt x="613" y="4827"/>
                  </a:cubicBezTo>
                  <a:cubicBezTo>
                    <a:pt x="0" y="5419"/>
                    <a:pt x="197" y="6547"/>
                    <a:pt x="482" y="7247"/>
                  </a:cubicBezTo>
                  <a:cubicBezTo>
                    <a:pt x="646" y="7630"/>
                    <a:pt x="854" y="7992"/>
                    <a:pt x="974" y="8386"/>
                  </a:cubicBezTo>
                  <a:cubicBezTo>
                    <a:pt x="1084" y="8802"/>
                    <a:pt x="1117" y="9240"/>
                    <a:pt x="996" y="9645"/>
                  </a:cubicBezTo>
                  <a:cubicBezTo>
                    <a:pt x="1555" y="9973"/>
                    <a:pt x="1916" y="10598"/>
                    <a:pt x="1938" y="11233"/>
                  </a:cubicBezTo>
                  <a:lnTo>
                    <a:pt x="1938" y="11364"/>
                  </a:lnTo>
                  <a:cubicBezTo>
                    <a:pt x="2288" y="10915"/>
                    <a:pt x="2441" y="10477"/>
                    <a:pt x="2300" y="9908"/>
                  </a:cubicBezTo>
                  <a:cubicBezTo>
                    <a:pt x="2222" y="9711"/>
                    <a:pt x="2103" y="9547"/>
                    <a:pt x="2015" y="9350"/>
                  </a:cubicBezTo>
                  <a:cubicBezTo>
                    <a:pt x="1840" y="8922"/>
                    <a:pt x="1916" y="8430"/>
                    <a:pt x="1993" y="7959"/>
                  </a:cubicBezTo>
                  <a:cubicBezTo>
                    <a:pt x="2047" y="7630"/>
                    <a:pt x="2124" y="7247"/>
                    <a:pt x="2420" y="7083"/>
                  </a:cubicBezTo>
                  <a:cubicBezTo>
                    <a:pt x="2639" y="6963"/>
                    <a:pt x="2913" y="6995"/>
                    <a:pt x="3142" y="6919"/>
                  </a:cubicBezTo>
                  <a:cubicBezTo>
                    <a:pt x="3504" y="6798"/>
                    <a:pt x="3745" y="6437"/>
                    <a:pt x="3821" y="6065"/>
                  </a:cubicBezTo>
                  <a:cubicBezTo>
                    <a:pt x="3898" y="5693"/>
                    <a:pt x="3832" y="5299"/>
                    <a:pt x="3755" y="4926"/>
                  </a:cubicBezTo>
                  <a:lnTo>
                    <a:pt x="3755" y="4926"/>
                  </a:lnTo>
                  <a:cubicBezTo>
                    <a:pt x="3854" y="5112"/>
                    <a:pt x="3964" y="5309"/>
                    <a:pt x="4161" y="5375"/>
                  </a:cubicBezTo>
                  <a:cubicBezTo>
                    <a:pt x="4195" y="5388"/>
                    <a:pt x="4231" y="5394"/>
                    <a:pt x="4267" y="5394"/>
                  </a:cubicBezTo>
                  <a:cubicBezTo>
                    <a:pt x="4442" y="5394"/>
                    <a:pt x="4622" y="5253"/>
                    <a:pt x="4577" y="5090"/>
                  </a:cubicBezTo>
                  <a:lnTo>
                    <a:pt x="4577" y="5090"/>
                  </a:lnTo>
                  <a:cubicBezTo>
                    <a:pt x="4872" y="5309"/>
                    <a:pt x="5179" y="5518"/>
                    <a:pt x="5529" y="5583"/>
                  </a:cubicBezTo>
                  <a:cubicBezTo>
                    <a:pt x="5586" y="5594"/>
                    <a:pt x="5645" y="5599"/>
                    <a:pt x="5704" y="5599"/>
                  </a:cubicBezTo>
                  <a:cubicBezTo>
                    <a:pt x="6016" y="5599"/>
                    <a:pt x="6329" y="5454"/>
                    <a:pt x="6449" y="5178"/>
                  </a:cubicBezTo>
                  <a:cubicBezTo>
                    <a:pt x="6810" y="5528"/>
                    <a:pt x="7325" y="5703"/>
                    <a:pt x="7828" y="5703"/>
                  </a:cubicBezTo>
                  <a:cubicBezTo>
                    <a:pt x="8409" y="5703"/>
                    <a:pt x="8672" y="5321"/>
                    <a:pt x="9197" y="5167"/>
                  </a:cubicBezTo>
                  <a:cubicBezTo>
                    <a:pt x="9294" y="5139"/>
                    <a:pt x="9396" y="5119"/>
                    <a:pt x="9497" y="5119"/>
                  </a:cubicBezTo>
                  <a:cubicBezTo>
                    <a:pt x="9591" y="5119"/>
                    <a:pt x="9682" y="5136"/>
                    <a:pt x="9767" y="5178"/>
                  </a:cubicBezTo>
                  <a:cubicBezTo>
                    <a:pt x="9952" y="5255"/>
                    <a:pt x="10073" y="5462"/>
                    <a:pt x="10007" y="5649"/>
                  </a:cubicBezTo>
                  <a:cubicBezTo>
                    <a:pt x="9964" y="5780"/>
                    <a:pt x="9821" y="5890"/>
                    <a:pt x="9832" y="6032"/>
                  </a:cubicBezTo>
                  <a:cubicBezTo>
                    <a:pt x="9876" y="6513"/>
                    <a:pt x="10883" y="6470"/>
                    <a:pt x="11212" y="6547"/>
                  </a:cubicBezTo>
                  <a:cubicBezTo>
                    <a:pt x="11047" y="6689"/>
                    <a:pt x="10971" y="6941"/>
                    <a:pt x="11037" y="7160"/>
                  </a:cubicBezTo>
                  <a:cubicBezTo>
                    <a:pt x="11091" y="7367"/>
                    <a:pt x="11288" y="7543"/>
                    <a:pt x="11507" y="7576"/>
                  </a:cubicBezTo>
                  <a:cubicBezTo>
                    <a:pt x="11387" y="7762"/>
                    <a:pt x="11310" y="7981"/>
                    <a:pt x="11277" y="8200"/>
                  </a:cubicBezTo>
                  <a:cubicBezTo>
                    <a:pt x="11266" y="8287"/>
                    <a:pt x="11256" y="8386"/>
                    <a:pt x="11310" y="8452"/>
                  </a:cubicBezTo>
                  <a:cubicBezTo>
                    <a:pt x="11336" y="8489"/>
                    <a:pt x="11381" y="8508"/>
                    <a:pt x="11423" y="8508"/>
                  </a:cubicBezTo>
                  <a:cubicBezTo>
                    <a:pt x="11469" y="8508"/>
                    <a:pt x="11512" y="8486"/>
                    <a:pt x="11529" y="8440"/>
                  </a:cubicBezTo>
                  <a:cubicBezTo>
                    <a:pt x="11551" y="9229"/>
                    <a:pt x="11584" y="10017"/>
                    <a:pt x="11616" y="10805"/>
                  </a:cubicBezTo>
                  <a:cubicBezTo>
                    <a:pt x="11759" y="10160"/>
                    <a:pt x="11989" y="9415"/>
                    <a:pt x="12602" y="9163"/>
                  </a:cubicBezTo>
                  <a:lnTo>
                    <a:pt x="12602" y="9163"/>
                  </a:lnTo>
                  <a:cubicBezTo>
                    <a:pt x="12597" y="9165"/>
                    <a:pt x="12592" y="9166"/>
                    <a:pt x="12588" y="9166"/>
                  </a:cubicBezTo>
                  <a:cubicBezTo>
                    <a:pt x="12461" y="9166"/>
                    <a:pt x="12483" y="8438"/>
                    <a:pt x="12504" y="8375"/>
                  </a:cubicBezTo>
                  <a:cubicBezTo>
                    <a:pt x="12613" y="8036"/>
                    <a:pt x="12854" y="7685"/>
                    <a:pt x="13007" y="7357"/>
                  </a:cubicBezTo>
                  <a:cubicBezTo>
                    <a:pt x="13136" y="7429"/>
                    <a:pt x="13279" y="7462"/>
                    <a:pt x="13424" y="7462"/>
                  </a:cubicBezTo>
                  <a:cubicBezTo>
                    <a:pt x="13722" y="7462"/>
                    <a:pt x="14027" y="7322"/>
                    <a:pt x="14234" y="7094"/>
                  </a:cubicBezTo>
                  <a:cubicBezTo>
                    <a:pt x="14540" y="6766"/>
                    <a:pt x="14650" y="6295"/>
                    <a:pt x="14616" y="5846"/>
                  </a:cubicBezTo>
                  <a:cubicBezTo>
                    <a:pt x="14594" y="5518"/>
                    <a:pt x="14507" y="5178"/>
                    <a:pt x="14288" y="4926"/>
                  </a:cubicBezTo>
                  <a:cubicBezTo>
                    <a:pt x="14123" y="4753"/>
                    <a:pt x="13884" y="4642"/>
                    <a:pt x="13653" y="4642"/>
                  </a:cubicBezTo>
                  <a:cubicBezTo>
                    <a:pt x="13563" y="4642"/>
                    <a:pt x="13473" y="4659"/>
                    <a:pt x="13390" y="4696"/>
                  </a:cubicBezTo>
                  <a:cubicBezTo>
                    <a:pt x="13565" y="4411"/>
                    <a:pt x="13752" y="4039"/>
                    <a:pt x="13543" y="3766"/>
                  </a:cubicBezTo>
                  <a:cubicBezTo>
                    <a:pt x="13448" y="3646"/>
                    <a:pt x="13288" y="3590"/>
                    <a:pt x="13128" y="3590"/>
                  </a:cubicBezTo>
                  <a:cubicBezTo>
                    <a:pt x="13068" y="3590"/>
                    <a:pt x="13009" y="3598"/>
                    <a:pt x="12952" y="3613"/>
                  </a:cubicBezTo>
                  <a:cubicBezTo>
                    <a:pt x="12745" y="3667"/>
                    <a:pt x="12569" y="3798"/>
                    <a:pt x="12394" y="3930"/>
                  </a:cubicBezTo>
                  <a:cubicBezTo>
                    <a:pt x="12514" y="3360"/>
                    <a:pt x="12526" y="2759"/>
                    <a:pt x="12350" y="2200"/>
                  </a:cubicBezTo>
                  <a:cubicBezTo>
                    <a:pt x="12098" y="1368"/>
                    <a:pt x="11453" y="973"/>
                    <a:pt x="10774" y="547"/>
                  </a:cubicBezTo>
                  <a:cubicBezTo>
                    <a:pt x="10231" y="193"/>
                    <a:pt x="9596" y="0"/>
                    <a:pt x="89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531;p51">
              <a:extLst>
                <a:ext uri="{FF2B5EF4-FFF2-40B4-BE49-F238E27FC236}">
                  <a16:creationId xmlns:a16="http://schemas.microsoft.com/office/drawing/2014/main" id="{96914183-9CE1-B904-CFF3-256AC59C7A65}"/>
                </a:ext>
              </a:extLst>
            </p:cNvPr>
            <p:cNvSpPr/>
            <p:nvPr/>
          </p:nvSpPr>
          <p:spPr>
            <a:xfrm>
              <a:off x="5309824" y="2509175"/>
              <a:ext cx="394956" cy="662428"/>
            </a:xfrm>
            <a:custGeom>
              <a:avLst/>
              <a:gdLst/>
              <a:ahLst/>
              <a:cxnLst/>
              <a:rect l="l" t="t" r="r" b="b"/>
              <a:pathLst>
                <a:path w="13709" h="22993" extrusionOk="0">
                  <a:moveTo>
                    <a:pt x="7236" y="2759"/>
                  </a:moveTo>
                  <a:cubicBezTo>
                    <a:pt x="7236" y="2759"/>
                    <a:pt x="7237" y="2759"/>
                    <a:pt x="7237" y="2760"/>
                  </a:cubicBezTo>
                  <a:cubicBezTo>
                    <a:pt x="7237" y="2759"/>
                    <a:pt x="7236" y="2759"/>
                    <a:pt x="7236" y="2759"/>
                  </a:cubicBezTo>
                  <a:close/>
                  <a:moveTo>
                    <a:pt x="4632" y="1"/>
                  </a:moveTo>
                  <a:cubicBezTo>
                    <a:pt x="2935" y="1545"/>
                    <a:pt x="1096" y="3482"/>
                    <a:pt x="154" y="5618"/>
                  </a:cubicBezTo>
                  <a:cubicBezTo>
                    <a:pt x="77" y="5803"/>
                    <a:pt x="1" y="5990"/>
                    <a:pt x="11" y="6187"/>
                  </a:cubicBezTo>
                  <a:cubicBezTo>
                    <a:pt x="55" y="6920"/>
                    <a:pt x="1128" y="7752"/>
                    <a:pt x="1621" y="8224"/>
                  </a:cubicBezTo>
                  <a:cubicBezTo>
                    <a:pt x="2836" y="9395"/>
                    <a:pt x="4161" y="10457"/>
                    <a:pt x="5519" y="11442"/>
                  </a:cubicBezTo>
                  <a:cubicBezTo>
                    <a:pt x="6953" y="12494"/>
                    <a:pt x="8256" y="13796"/>
                    <a:pt x="9570" y="14978"/>
                  </a:cubicBezTo>
                  <a:cubicBezTo>
                    <a:pt x="9558" y="14978"/>
                    <a:pt x="9296" y="15975"/>
                    <a:pt x="9296" y="16051"/>
                  </a:cubicBezTo>
                  <a:cubicBezTo>
                    <a:pt x="9263" y="16533"/>
                    <a:pt x="9329" y="17015"/>
                    <a:pt x="9383" y="17486"/>
                  </a:cubicBezTo>
                  <a:cubicBezTo>
                    <a:pt x="9548" y="18832"/>
                    <a:pt x="9723" y="20180"/>
                    <a:pt x="10008" y="21515"/>
                  </a:cubicBezTo>
                  <a:cubicBezTo>
                    <a:pt x="10048" y="21708"/>
                    <a:pt x="10165" y="21958"/>
                    <a:pt x="10347" y="21958"/>
                  </a:cubicBezTo>
                  <a:cubicBezTo>
                    <a:pt x="10361" y="21958"/>
                    <a:pt x="10376" y="21956"/>
                    <a:pt x="10391" y="21953"/>
                  </a:cubicBezTo>
                  <a:cubicBezTo>
                    <a:pt x="10380" y="21953"/>
                    <a:pt x="10292" y="19358"/>
                    <a:pt x="10325" y="19128"/>
                  </a:cubicBezTo>
                  <a:lnTo>
                    <a:pt x="10325" y="19128"/>
                  </a:lnTo>
                  <a:lnTo>
                    <a:pt x="10982" y="21986"/>
                  </a:lnTo>
                  <a:cubicBezTo>
                    <a:pt x="11026" y="22150"/>
                    <a:pt x="11069" y="22325"/>
                    <a:pt x="11168" y="22467"/>
                  </a:cubicBezTo>
                  <a:cubicBezTo>
                    <a:pt x="11248" y="22583"/>
                    <a:pt x="11385" y="22669"/>
                    <a:pt x="11527" y="22669"/>
                  </a:cubicBezTo>
                  <a:cubicBezTo>
                    <a:pt x="11561" y="22669"/>
                    <a:pt x="11595" y="22664"/>
                    <a:pt x="11628" y="22654"/>
                  </a:cubicBezTo>
                  <a:cubicBezTo>
                    <a:pt x="11694" y="22632"/>
                    <a:pt x="11059" y="19369"/>
                    <a:pt x="11004" y="19019"/>
                  </a:cubicBezTo>
                  <a:cubicBezTo>
                    <a:pt x="10993" y="18997"/>
                    <a:pt x="10993" y="18975"/>
                    <a:pt x="11004" y="18964"/>
                  </a:cubicBezTo>
                  <a:cubicBezTo>
                    <a:pt x="11015" y="18942"/>
                    <a:pt x="11047" y="18942"/>
                    <a:pt x="11069" y="18942"/>
                  </a:cubicBezTo>
                  <a:cubicBezTo>
                    <a:pt x="11146" y="18942"/>
                    <a:pt x="11223" y="18953"/>
                    <a:pt x="11288" y="18953"/>
                  </a:cubicBezTo>
                  <a:cubicBezTo>
                    <a:pt x="11672" y="20180"/>
                    <a:pt x="11716" y="21471"/>
                    <a:pt x="11989" y="22720"/>
                  </a:cubicBezTo>
                  <a:cubicBezTo>
                    <a:pt x="12011" y="22851"/>
                    <a:pt x="12077" y="22993"/>
                    <a:pt x="12198" y="22993"/>
                  </a:cubicBezTo>
                  <a:cubicBezTo>
                    <a:pt x="12329" y="22982"/>
                    <a:pt x="12361" y="22818"/>
                    <a:pt x="12373" y="22686"/>
                  </a:cubicBezTo>
                  <a:cubicBezTo>
                    <a:pt x="12395" y="21416"/>
                    <a:pt x="12176" y="20158"/>
                    <a:pt x="11989" y="18909"/>
                  </a:cubicBezTo>
                  <a:cubicBezTo>
                    <a:pt x="11967" y="18810"/>
                    <a:pt x="11979" y="18679"/>
                    <a:pt x="12077" y="18669"/>
                  </a:cubicBezTo>
                  <a:cubicBezTo>
                    <a:pt x="12176" y="18832"/>
                    <a:pt x="12219" y="19019"/>
                    <a:pt x="12263" y="19205"/>
                  </a:cubicBezTo>
                  <a:cubicBezTo>
                    <a:pt x="12482" y="20146"/>
                    <a:pt x="12482" y="21132"/>
                    <a:pt x="12690" y="22073"/>
                  </a:cubicBezTo>
                  <a:cubicBezTo>
                    <a:pt x="12701" y="22139"/>
                    <a:pt x="12723" y="22205"/>
                    <a:pt x="12755" y="22260"/>
                  </a:cubicBezTo>
                  <a:cubicBezTo>
                    <a:pt x="12791" y="22296"/>
                    <a:pt x="12842" y="22331"/>
                    <a:pt x="12889" y="22331"/>
                  </a:cubicBezTo>
                  <a:cubicBezTo>
                    <a:pt x="12900" y="22331"/>
                    <a:pt x="12910" y="22329"/>
                    <a:pt x="12920" y="22325"/>
                  </a:cubicBezTo>
                  <a:cubicBezTo>
                    <a:pt x="12996" y="22304"/>
                    <a:pt x="13040" y="22226"/>
                    <a:pt x="13062" y="22150"/>
                  </a:cubicBezTo>
                  <a:cubicBezTo>
                    <a:pt x="13106" y="21964"/>
                    <a:pt x="13106" y="21756"/>
                    <a:pt x="13095" y="21559"/>
                  </a:cubicBezTo>
                  <a:cubicBezTo>
                    <a:pt x="13073" y="20968"/>
                    <a:pt x="13052" y="20365"/>
                    <a:pt x="13084" y="19774"/>
                  </a:cubicBezTo>
                  <a:lnTo>
                    <a:pt x="13084" y="19774"/>
                  </a:lnTo>
                  <a:cubicBezTo>
                    <a:pt x="13138" y="19859"/>
                    <a:pt x="13396" y="20071"/>
                    <a:pt x="13561" y="20071"/>
                  </a:cubicBezTo>
                  <a:cubicBezTo>
                    <a:pt x="13629" y="20071"/>
                    <a:pt x="13681" y="20035"/>
                    <a:pt x="13697" y="19939"/>
                  </a:cubicBezTo>
                  <a:cubicBezTo>
                    <a:pt x="13708" y="19895"/>
                    <a:pt x="13697" y="19851"/>
                    <a:pt x="13687" y="19807"/>
                  </a:cubicBezTo>
                  <a:cubicBezTo>
                    <a:pt x="13434" y="18975"/>
                    <a:pt x="13369" y="18099"/>
                    <a:pt x="13183" y="17245"/>
                  </a:cubicBezTo>
                  <a:cubicBezTo>
                    <a:pt x="12953" y="16139"/>
                    <a:pt x="12526" y="15406"/>
                    <a:pt x="11704" y="14661"/>
                  </a:cubicBezTo>
                  <a:cubicBezTo>
                    <a:pt x="10829" y="13851"/>
                    <a:pt x="10215" y="12920"/>
                    <a:pt x="9515" y="11946"/>
                  </a:cubicBezTo>
                  <a:cubicBezTo>
                    <a:pt x="8760" y="10895"/>
                    <a:pt x="7982" y="9854"/>
                    <a:pt x="7183" y="8825"/>
                  </a:cubicBezTo>
                  <a:cubicBezTo>
                    <a:pt x="6992" y="8571"/>
                    <a:pt x="4712" y="5631"/>
                    <a:pt x="4423" y="5631"/>
                  </a:cubicBezTo>
                  <a:cubicBezTo>
                    <a:pt x="4414" y="5631"/>
                    <a:pt x="4407" y="5634"/>
                    <a:pt x="4402" y="5639"/>
                  </a:cubicBezTo>
                  <a:lnTo>
                    <a:pt x="4402" y="5639"/>
                  </a:lnTo>
                  <a:cubicBezTo>
                    <a:pt x="4637" y="5362"/>
                    <a:pt x="6824" y="2752"/>
                    <a:pt x="7207" y="2752"/>
                  </a:cubicBezTo>
                  <a:cubicBezTo>
                    <a:pt x="7218" y="2752"/>
                    <a:pt x="7228" y="2754"/>
                    <a:pt x="7236" y="2759"/>
                  </a:cubicBezTo>
                  <a:lnTo>
                    <a:pt x="7236" y="2759"/>
                  </a:lnTo>
                  <a:cubicBezTo>
                    <a:pt x="6142" y="2091"/>
                    <a:pt x="5234" y="1128"/>
                    <a:pt x="4632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532;p51">
              <a:extLst>
                <a:ext uri="{FF2B5EF4-FFF2-40B4-BE49-F238E27FC236}">
                  <a16:creationId xmlns:a16="http://schemas.microsoft.com/office/drawing/2014/main" id="{F639FDAA-7936-E2C4-C3AA-878F1D469E2E}"/>
                </a:ext>
              </a:extLst>
            </p:cNvPr>
            <p:cNvSpPr/>
            <p:nvPr/>
          </p:nvSpPr>
          <p:spPr>
            <a:xfrm>
              <a:off x="5443272" y="2509233"/>
              <a:ext cx="49207" cy="60530"/>
            </a:xfrm>
            <a:custGeom>
              <a:avLst/>
              <a:gdLst/>
              <a:ahLst/>
              <a:cxnLst/>
              <a:rect l="l" t="t" r="r" b="b"/>
              <a:pathLst>
                <a:path w="1708" h="2101" extrusionOk="0">
                  <a:moveTo>
                    <a:pt x="1" y="0"/>
                  </a:moveTo>
                  <a:cubicBezTo>
                    <a:pt x="438" y="799"/>
                    <a:pt x="1019" y="1521"/>
                    <a:pt x="1708" y="2101"/>
                  </a:cubicBezTo>
                  <a:cubicBezTo>
                    <a:pt x="1019" y="1510"/>
                    <a:pt x="438" y="79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533;p51">
              <a:extLst>
                <a:ext uri="{FF2B5EF4-FFF2-40B4-BE49-F238E27FC236}">
                  <a16:creationId xmlns:a16="http://schemas.microsoft.com/office/drawing/2014/main" id="{D905D22A-48C2-ED09-67CA-B16509D5046F}"/>
                </a:ext>
              </a:extLst>
            </p:cNvPr>
            <p:cNvSpPr/>
            <p:nvPr/>
          </p:nvSpPr>
          <p:spPr>
            <a:xfrm>
              <a:off x="5580465" y="3013869"/>
              <a:ext cx="6338" cy="62806"/>
            </a:xfrm>
            <a:custGeom>
              <a:avLst/>
              <a:gdLst/>
              <a:ahLst/>
              <a:cxnLst/>
              <a:rect l="l" t="t" r="r" b="b"/>
              <a:pathLst>
                <a:path w="220" h="2180" extrusionOk="0">
                  <a:moveTo>
                    <a:pt x="1" y="1"/>
                  </a:moveTo>
                  <a:cubicBezTo>
                    <a:pt x="66" y="592"/>
                    <a:pt x="88" y="1391"/>
                    <a:pt x="176" y="2180"/>
                  </a:cubicBezTo>
                  <a:cubicBezTo>
                    <a:pt x="186" y="2092"/>
                    <a:pt x="198" y="2015"/>
                    <a:pt x="208" y="1939"/>
                  </a:cubicBezTo>
                  <a:cubicBezTo>
                    <a:pt x="208" y="1873"/>
                    <a:pt x="220" y="1808"/>
                    <a:pt x="220" y="1742"/>
                  </a:cubicBezTo>
                  <a:cubicBezTo>
                    <a:pt x="143" y="1161"/>
                    <a:pt x="66" y="581"/>
                    <a:pt x="1" y="1"/>
                  </a:cubicBezTo>
                  <a:close/>
                </a:path>
              </a:pathLst>
            </a:custGeom>
            <a:solidFill>
              <a:srgbClr val="8099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534;p51">
              <a:extLst>
                <a:ext uri="{FF2B5EF4-FFF2-40B4-BE49-F238E27FC236}">
                  <a16:creationId xmlns:a16="http://schemas.microsoft.com/office/drawing/2014/main" id="{D79035D7-DFC7-A293-2CCA-CC03AD3536DA}"/>
                </a:ext>
              </a:extLst>
            </p:cNvPr>
            <p:cNvSpPr/>
            <p:nvPr/>
          </p:nvSpPr>
          <p:spPr>
            <a:xfrm>
              <a:off x="5585507" y="3064027"/>
              <a:ext cx="11697" cy="60904"/>
            </a:xfrm>
            <a:custGeom>
              <a:avLst/>
              <a:gdLst/>
              <a:ahLst/>
              <a:cxnLst/>
              <a:rect l="l" t="t" r="r" b="b"/>
              <a:pathLst>
                <a:path w="406" h="2114" extrusionOk="0">
                  <a:moveTo>
                    <a:pt x="45" y="1"/>
                  </a:moveTo>
                  <a:cubicBezTo>
                    <a:pt x="45" y="67"/>
                    <a:pt x="33" y="132"/>
                    <a:pt x="33" y="198"/>
                  </a:cubicBezTo>
                  <a:cubicBezTo>
                    <a:pt x="23" y="274"/>
                    <a:pt x="11" y="351"/>
                    <a:pt x="1" y="439"/>
                  </a:cubicBezTo>
                  <a:cubicBezTo>
                    <a:pt x="77" y="1041"/>
                    <a:pt x="198" y="1643"/>
                    <a:pt x="406" y="2113"/>
                  </a:cubicBezTo>
                  <a:cubicBezTo>
                    <a:pt x="264" y="1413"/>
                    <a:pt x="154" y="702"/>
                    <a:pt x="45" y="1"/>
                  </a:cubicBezTo>
                  <a:close/>
                </a:path>
              </a:pathLst>
            </a:custGeom>
            <a:solidFill>
              <a:srgbClr val="6D8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535;p51">
              <a:extLst>
                <a:ext uri="{FF2B5EF4-FFF2-40B4-BE49-F238E27FC236}">
                  <a16:creationId xmlns:a16="http://schemas.microsoft.com/office/drawing/2014/main" id="{21BF442B-FE06-76AD-790F-84E85BD693C5}"/>
                </a:ext>
              </a:extLst>
            </p:cNvPr>
            <p:cNvSpPr/>
            <p:nvPr/>
          </p:nvSpPr>
          <p:spPr>
            <a:xfrm>
              <a:off x="5492451" y="2569734"/>
              <a:ext cx="25900" cy="18957"/>
            </a:xfrm>
            <a:custGeom>
              <a:avLst/>
              <a:gdLst/>
              <a:ahLst/>
              <a:cxnLst/>
              <a:rect l="l" t="t" r="r" b="b"/>
              <a:pathLst>
                <a:path w="899" h="658" extrusionOk="0">
                  <a:moveTo>
                    <a:pt x="1" y="1"/>
                  </a:moveTo>
                  <a:lnTo>
                    <a:pt x="1" y="1"/>
                  </a:lnTo>
                  <a:cubicBezTo>
                    <a:pt x="285" y="242"/>
                    <a:pt x="581" y="461"/>
                    <a:pt x="898" y="658"/>
                  </a:cubicBezTo>
                  <a:lnTo>
                    <a:pt x="898" y="658"/>
                  </a:lnTo>
                  <a:cubicBezTo>
                    <a:pt x="581" y="461"/>
                    <a:pt x="285" y="242"/>
                    <a:pt x="1" y="1"/>
                  </a:cubicBezTo>
                  <a:close/>
                </a:path>
              </a:pathLst>
            </a:custGeom>
            <a:solidFill>
              <a:srgbClr val="8085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536;p51">
              <a:extLst>
                <a:ext uri="{FF2B5EF4-FFF2-40B4-BE49-F238E27FC236}">
                  <a16:creationId xmlns:a16="http://schemas.microsoft.com/office/drawing/2014/main" id="{476C37E0-4019-28A1-13B4-D330CA3BBD9D}"/>
                </a:ext>
              </a:extLst>
            </p:cNvPr>
            <p:cNvSpPr/>
            <p:nvPr/>
          </p:nvSpPr>
          <p:spPr>
            <a:xfrm>
              <a:off x="5310141" y="2509175"/>
              <a:ext cx="300632" cy="629009"/>
            </a:xfrm>
            <a:custGeom>
              <a:avLst/>
              <a:gdLst/>
              <a:ahLst/>
              <a:cxnLst/>
              <a:rect l="l" t="t" r="r" b="b"/>
              <a:pathLst>
                <a:path w="10435" h="21833" extrusionOk="0">
                  <a:moveTo>
                    <a:pt x="4621" y="1"/>
                  </a:moveTo>
                  <a:cubicBezTo>
                    <a:pt x="4435" y="165"/>
                    <a:pt x="4248" y="340"/>
                    <a:pt x="4051" y="526"/>
                  </a:cubicBezTo>
                  <a:cubicBezTo>
                    <a:pt x="3559" y="997"/>
                    <a:pt x="3055" y="1501"/>
                    <a:pt x="2574" y="2037"/>
                  </a:cubicBezTo>
                  <a:cubicBezTo>
                    <a:pt x="2223" y="2431"/>
                    <a:pt x="1883" y="2825"/>
                    <a:pt x="1577" y="3241"/>
                  </a:cubicBezTo>
                  <a:cubicBezTo>
                    <a:pt x="1577" y="3253"/>
                    <a:pt x="1566" y="3253"/>
                    <a:pt x="1566" y="3253"/>
                  </a:cubicBezTo>
                  <a:cubicBezTo>
                    <a:pt x="1260" y="3669"/>
                    <a:pt x="975" y="4085"/>
                    <a:pt x="712" y="4512"/>
                  </a:cubicBezTo>
                  <a:lnTo>
                    <a:pt x="712" y="4523"/>
                  </a:lnTo>
                  <a:cubicBezTo>
                    <a:pt x="493" y="4884"/>
                    <a:pt x="307" y="5246"/>
                    <a:pt x="143" y="5618"/>
                  </a:cubicBezTo>
                  <a:cubicBezTo>
                    <a:pt x="121" y="5672"/>
                    <a:pt x="99" y="5727"/>
                    <a:pt x="77" y="5771"/>
                  </a:cubicBezTo>
                  <a:lnTo>
                    <a:pt x="77" y="5793"/>
                  </a:lnTo>
                  <a:cubicBezTo>
                    <a:pt x="34" y="5902"/>
                    <a:pt x="0" y="6022"/>
                    <a:pt x="0" y="6154"/>
                  </a:cubicBezTo>
                  <a:lnTo>
                    <a:pt x="0" y="6187"/>
                  </a:lnTo>
                  <a:cubicBezTo>
                    <a:pt x="44" y="6920"/>
                    <a:pt x="1117" y="7752"/>
                    <a:pt x="1610" y="8224"/>
                  </a:cubicBezTo>
                  <a:cubicBezTo>
                    <a:pt x="2825" y="9395"/>
                    <a:pt x="4150" y="10457"/>
                    <a:pt x="5508" y="11442"/>
                  </a:cubicBezTo>
                  <a:cubicBezTo>
                    <a:pt x="6942" y="12494"/>
                    <a:pt x="8245" y="13796"/>
                    <a:pt x="9559" y="14978"/>
                  </a:cubicBezTo>
                  <a:cubicBezTo>
                    <a:pt x="9547" y="14978"/>
                    <a:pt x="9285" y="15975"/>
                    <a:pt x="9285" y="16051"/>
                  </a:cubicBezTo>
                  <a:cubicBezTo>
                    <a:pt x="9274" y="16139"/>
                    <a:pt x="9274" y="16216"/>
                    <a:pt x="9274" y="16304"/>
                  </a:cubicBezTo>
                  <a:cubicBezTo>
                    <a:pt x="9274" y="16698"/>
                    <a:pt x="9329" y="17092"/>
                    <a:pt x="9372" y="17486"/>
                  </a:cubicBezTo>
                  <a:cubicBezTo>
                    <a:pt x="9372" y="17497"/>
                    <a:pt x="9372" y="17508"/>
                    <a:pt x="9384" y="17519"/>
                  </a:cubicBezTo>
                  <a:cubicBezTo>
                    <a:pt x="9449" y="18099"/>
                    <a:pt x="9526" y="18679"/>
                    <a:pt x="9603" y="19260"/>
                  </a:cubicBezTo>
                  <a:cubicBezTo>
                    <a:pt x="9712" y="19961"/>
                    <a:pt x="9822" y="20672"/>
                    <a:pt x="9964" y="21372"/>
                  </a:cubicBezTo>
                  <a:cubicBezTo>
                    <a:pt x="10051" y="21548"/>
                    <a:pt x="10139" y="21701"/>
                    <a:pt x="10248" y="21832"/>
                  </a:cubicBezTo>
                  <a:cubicBezTo>
                    <a:pt x="10150" y="21438"/>
                    <a:pt x="10063" y="21034"/>
                    <a:pt x="9985" y="20628"/>
                  </a:cubicBezTo>
                  <a:cubicBezTo>
                    <a:pt x="9778" y="19479"/>
                    <a:pt x="9668" y="18318"/>
                    <a:pt x="9679" y="17146"/>
                  </a:cubicBezTo>
                  <a:cubicBezTo>
                    <a:pt x="9679" y="16686"/>
                    <a:pt x="9734" y="16161"/>
                    <a:pt x="10095" y="15876"/>
                  </a:cubicBezTo>
                  <a:cubicBezTo>
                    <a:pt x="10194" y="15789"/>
                    <a:pt x="10325" y="15723"/>
                    <a:pt x="10391" y="15613"/>
                  </a:cubicBezTo>
                  <a:cubicBezTo>
                    <a:pt x="10435" y="15515"/>
                    <a:pt x="10423" y="15395"/>
                    <a:pt x="10401" y="15296"/>
                  </a:cubicBezTo>
                  <a:cubicBezTo>
                    <a:pt x="10260" y="14562"/>
                    <a:pt x="9701" y="13993"/>
                    <a:pt x="9165" y="13468"/>
                  </a:cubicBezTo>
                  <a:cubicBezTo>
                    <a:pt x="6635" y="11015"/>
                    <a:pt x="4106" y="8563"/>
                    <a:pt x="1588" y="6100"/>
                  </a:cubicBezTo>
                  <a:cubicBezTo>
                    <a:pt x="1511" y="6022"/>
                    <a:pt x="1424" y="5935"/>
                    <a:pt x="1424" y="5825"/>
                  </a:cubicBezTo>
                  <a:cubicBezTo>
                    <a:pt x="1424" y="5738"/>
                    <a:pt x="1489" y="5650"/>
                    <a:pt x="1555" y="5596"/>
                  </a:cubicBezTo>
                  <a:cubicBezTo>
                    <a:pt x="1905" y="5246"/>
                    <a:pt x="2355" y="5092"/>
                    <a:pt x="2825" y="5092"/>
                  </a:cubicBezTo>
                  <a:cubicBezTo>
                    <a:pt x="3362" y="5092"/>
                    <a:pt x="3898" y="5300"/>
                    <a:pt x="4282" y="5705"/>
                  </a:cubicBezTo>
                  <a:lnTo>
                    <a:pt x="4358" y="5628"/>
                  </a:lnTo>
                  <a:cubicBezTo>
                    <a:pt x="4347" y="5628"/>
                    <a:pt x="4347" y="5618"/>
                    <a:pt x="4336" y="5618"/>
                  </a:cubicBezTo>
                  <a:cubicBezTo>
                    <a:pt x="4106" y="5421"/>
                    <a:pt x="3854" y="5234"/>
                    <a:pt x="3581" y="5092"/>
                  </a:cubicBezTo>
                  <a:cubicBezTo>
                    <a:pt x="3450" y="5027"/>
                    <a:pt x="3296" y="4971"/>
                    <a:pt x="3153" y="4939"/>
                  </a:cubicBezTo>
                  <a:cubicBezTo>
                    <a:pt x="3044" y="4917"/>
                    <a:pt x="2924" y="4906"/>
                    <a:pt x="2815" y="4906"/>
                  </a:cubicBezTo>
                  <a:lnTo>
                    <a:pt x="2694" y="4906"/>
                  </a:lnTo>
                  <a:cubicBezTo>
                    <a:pt x="2540" y="4917"/>
                    <a:pt x="2387" y="4961"/>
                    <a:pt x="2245" y="5027"/>
                  </a:cubicBezTo>
                  <a:cubicBezTo>
                    <a:pt x="2114" y="5092"/>
                    <a:pt x="1982" y="5168"/>
                    <a:pt x="1862" y="5267"/>
                  </a:cubicBezTo>
                  <a:cubicBezTo>
                    <a:pt x="1982" y="5168"/>
                    <a:pt x="2102" y="5081"/>
                    <a:pt x="2245" y="5015"/>
                  </a:cubicBezTo>
                  <a:cubicBezTo>
                    <a:pt x="2387" y="4961"/>
                    <a:pt x="2540" y="4917"/>
                    <a:pt x="2694" y="4895"/>
                  </a:cubicBezTo>
                  <a:lnTo>
                    <a:pt x="2815" y="4895"/>
                  </a:lnTo>
                  <a:cubicBezTo>
                    <a:pt x="2935" y="4895"/>
                    <a:pt x="3044" y="4906"/>
                    <a:pt x="3153" y="4928"/>
                  </a:cubicBezTo>
                  <a:cubicBezTo>
                    <a:pt x="3307" y="4961"/>
                    <a:pt x="3450" y="5015"/>
                    <a:pt x="3591" y="5092"/>
                  </a:cubicBezTo>
                  <a:cubicBezTo>
                    <a:pt x="3866" y="5224"/>
                    <a:pt x="4117" y="5409"/>
                    <a:pt x="4347" y="5606"/>
                  </a:cubicBezTo>
                  <a:lnTo>
                    <a:pt x="4369" y="5628"/>
                  </a:lnTo>
                  <a:cubicBezTo>
                    <a:pt x="4895" y="5103"/>
                    <a:pt x="6625" y="2738"/>
                    <a:pt x="7150" y="2738"/>
                  </a:cubicBezTo>
                  <a:cubicBezTo>
                    <a:pt x="7183" y="2738"/>
                    <a:pt x="7204" y="2749"/>
                    <a:pt x="7226" y="2760"/>
                  </a:cubicBezTo>
                  <a:cubicBezTo>
                    <a:pt x="6909" y="2563"/>
                    <a:pt x="6613" y="2344"/>
                    <a:pt x="6329" y="2103"/>
                  </a:cubicBezTo>
                  <a:cubicBezTo>
                    <a:pt x="5639" y="1523"/>
                    <a:pt x="5059" y="800"/>
                    <a:pt x="4621" y="1"/>
                  </a:cubicBezTo>
                  <a:close/>
                </a:path>
              </a:pathLst>
            </a:custGeom>
            <a:solidFill>
              <a:srgbClr val="DF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537;p51">
              <a:extLst>
                <a:ext uri="{FF2B5EF4-FFF2-40B4-BE49-F238E27FC236}">
                  <a16:creationId xmlns:a16="http://schemas.microsoft.com/office/drawing/2014/main" id="{4B141C4D-4989-316B-D4ED-26957FA5F191}"/>
                </a:ext>
              </a:extLst>
            </p:cNvPr>
            <p:cNvSpPr/>
            <p:nvPr/>
          </p:nvSpPr>
          <p:spPr>
            <a:xfrm>
              <a:off x="5435666" y="2671318"/>
              <a:ext cx="86805" cy="100316"/>
            </a:xfrm>
            <a:custGeom>
              <a:avLst/>
              <a:gdLst/>
              <a:ahLst/>
              <a:cxnLst/>
              <a:rect l="l" t="t" r="r" b="b"/>
              <a:pathLst>
                <a:path w="3013" h="3482" extrusionOk="0">
                  <a:moveTo>
                    <a:pt x="1" y="0"/>
                  </a:moveTo>
                  <a:cubicBezTo>
                    <a:pt x="231" y="197"/>
                    <a:pt x="439" y="416"/>
                    <a:pt x="636" y="647"/>
                  </a:cubicBezTo>
                  <a:cubicBezTo>
                    <a:pt x="1052" y="1107"/>
                    <a:pt x="1436" y="1588"/>
                    <a:pt x="1818" y="2070"/>
                  </a:cubicBezTo>
                  <a:cubicBezTo>
                    <a:pt x="2015" y="2299"/>
                    <a:pt x="2224" y="2530"/>
                    <a:pt x="2421" y="2759"/>
                  </a:cubicBezTo>
                  <a:cubicBezTo>
                    <a:pt x="2629" y="2990"/>
                    <a:pt x="2837" y="3231"/>
                    <a:pt x="3012" y="3482"/>
                  </a:cubicBezTo>
                  <a:cubicBezTo>
                    <a:pt x="2837" y="3219"/>
                    <a:pt x="2629" y="2990"/>
                    <a:pt x="2431" y="2759"/>
                  </a:cubicBezTo>
                  <a:cubicBezTo>
                    <a:pt x="2224" y="2530"/>
                    <a:pt x="2015" y="2299"/>
                    <a:pt x="1830" y="2059"/>
                  </a:cubicBezTo>
                  <a:cubicBezTo>
                    <a:pt x="1446" y="1577"/>
                    <a:pt x="1063" y="1095"/>
                    <a:pt x="647" y="635"/>
                  </a:cubicBezTo>
                  <a:cubicBezTo>
                    <a:pt x="439" y="416"/>
                    <a:pt x="231" y="197"/>
                    <a:pt x="12" y="0"/>
                  </a:cubicBezTo>
                  <a:close/>
                </a:path>
              </a:pathLst>
            </a:custGeom>
            <a:solidFill>
              <a:srgbClr val="CA73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538;p51">
              <a:extLst>
                <a:ext uri="{FF2B5EF4-FFF2-40B4-BE49-F238E27FC236}">
                  <a16:creationId xmlns:a16="http://schemas.microsoft.com/office/drawing/2014/main" id="{507436B9-DC27-298B-5BBF-5530F2EADD5E}"/>
                </a:ext>
              </a:extLst>
            </p:cNvPr>
            <p:cNvSpPr/>
            <p:nvPr/>
          </p:nvSpPr>
          <p:spPr>
            <a:xfrm>
              <a:off x="5363756" y="2650200"/>
              <a:ext cx="72284" cy="21147"/>
            </a:xfrm>
            <a:custGeom>
              <a:avLst/>
              <a:gdLst/>
              <a:ahLst/>
              <a:cxnLst/>
              <a:rect l="l" t="t" r="r" b="b"/>
              <a:pathLst>
                <a:path w="2509" h="734" extrusionOk="0">
                  <a:moveTo>
                    <a:pt x="833" y="0"/>
                  </a:moveTo>
                  <a:cubicBezTo>
                    <a:pt x="679" y="22"/>
                    <a:pt x="526" y="66"/>
                    <a:pt x="384" y="120"/>
                  </a:cubicBezTo>
                  <a:cubicBezTo>
                    <a:pt x="241" y="186"/>
                    <a:pt x="121" y="273"/>
                    <a:pt x="1" y="372"/>
                  </a:cubicBezTo>
                  <a:cubicBezTo>
                    <a:pt x="121" y="273"/>
                    <a:pt x="253" y="197"/>
                    <a:pt x="384" y="132"/>
                  </a:cubicBezTo>
                  <a:cubicBezTo>
                    <a:pt x="526" y="66"/>
                    <a:pt x="679" y="22"/>
                    <a:pt x="833" y="11"/>
                  </a:cubicBezTo>
                  <a:lnTo>
                    <a:pt x="954" y="11"/>
                  </a:lnTo>
                  <a:cubicBezTo>
                    <a:pt x="1063" y="11"/>
                    <a:pt x="1183" y="22"/>
                    <a:pt x="1292" y="44"/>
                  </a:cubicBezTo>
                  <a:cubicBezTo>
                    <a:pt x="1435" y="76"/>
                    <a:pt x="1589" y="132"/>
                    <a:pt x="1720" y="197"/>
                  </a:cubicBezTo>
                  <a:cubicBezTo>
                    <a:pt x="1993" y="339"/>
                    <a:pt x="2245" y="526"/>
                    <a:pt x="2475" y="723"/>
                  </a:cubicBezTo>
                  <a:cubicBezTo>
                    <a:pt x="2486" y="723"/>
                    <a:pt x="2486" y="733"/>
                    <a:pt x="2497" y="733"/>
                  </a:cubicBezTo>
                  <a:lnTo>
                    <a:pt x="2508" y="733"/>
                  </a:lnTo>
                  <a:lnTo>
                    <a:pt x="2486" y="711"/>
                  </a:lnTo>
                  <a:cubicBezTo>
                    <a:pt x="2256" y="514"/>
                    <a:pt x="2005" y="329"/>
                    <a:pt x="1730" y="197"/>
                  </a:cubicBezTo>
                  <a:cubicBezTo>
                    <a:pt x="1589" y="120"/>
                    <a:pt x="1446" y="66"/>
                    <a:pt x="1292" y="33"/>
                  </a:cubicBezTo>
                  <a:cubicBezTo>
                    <a:pt x="1183" y="11"/>
                    <a:pt x="1074" y="0"/>
                    <a:pt x="954" y="0"/>
                  </a:cubicBezTo>
                  <a:close/>
                </a:path>
              </a:pathLst>
            </a:custGeom>
            <a:solidFill>
              <a:srgbClr val="C364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539;p51">
              <a:extLst>
                <a:ext uri="{FF2B5EF4-FFF2-40B4-BE49-F238E27FC236}">
                  <a16:creationId xmlns:a16="http://schemas.microsoft.com/office/drawing/2014/main" id="{2579C225-98E9-2AD7-D338-1E78703D37AA}"/>
                </a:ext>
              </a:extLst>
            </p:cNvPr>
            <p:cNvSpPr/>
            <p:nvPr/>
          </p:nvSpPr>
          <p:spPr>
            <a:xfrm>
              <a:off x="5686457" y="3081371"/>
              <a:ext cx="1296" cy="15788"/>
            </a:xfrm>
            <a:custGeom>
              <a:avLst/>
              <a:gdLst/>
              <a:ahLst/>
              <a:cxnLst/>
              <a:rect l="l" t="t" r="r" b="b"/>
              <a:pathLst>
                <a:path w="45" h="548" extrusionOk="0">
                  <a:moveTo>
                    <a:pt x="0" y="1"/>
                  </a:moveTo>
                  <a:lnTo>
                    <a:pt x="0" y="56"/>
                  </a:lnTo>
                  <a:lnTo>
                    <a:pt x="11" y="121"/>
                  </a:lnTo>
                  <a:lnTo>
                    <a:pt x="0" y="1"/>
                  </a:lnTo>
                  <a:close/>
                  <a:moveTo>
                    <a:pt x="11" y="121"/>
                  </a:moveTo>
                  <a:lnTo>
                    <a:pt x="22" y="340"/>
                  </a:lnTo>
                  <a:lnTo>
                    <a:pt x="44" y="548"/>
                  </a:lnTo>
                  <a:lnTo>
                    <a:pt x="33" y="340"/>
                  </a:lnTo>
                  <a:lnTo>
                    <a:pt x="11" y="121"/>
                  </a:lnTo>
                  <a:close/>
                </a:path>
              </a:pathLst>
            </a:custGeom>
            <a:solidFill>
              <a:srgbClr val="6664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540;p51">
              <a:extLst>
                <a:ext uri="{FF2B5EF4-FFF2-40B4-BE49-F238E27FC236}">
                  <a16:creationId xmlns:a16="http://schemas.microsoft.com/office/drawing/2014/main" id="{6DF83E78-71CE-E14A-EE4C-091A44629D5F}"/>
                </a:ext>
              </a:extLst>
            </p:cNvPr>
            <p:cNvSpPr/>
            <p:nvPr/>
          </p:nvSpPr>
          <p:spPr>
            <a:xfrm>
              <a:off x="5679197" y="3005658"/>
              <a:ext cx="7289" cy="77326"/>
            </a:xfrm>
            <a:custGeom>
              <a:avLst/>
              <a:gdLst/>
              <a:ahLst/>
              <a:cxnLst/>
              <a:rect l="l" t="t" r="r" b="b"/>
              <a:pathLst>
                <a:path w="253" h="2684" extrusionOk="0">
                  <a:moveTo>
                    <a:pt x="0" y="1"/>
                  </a:moveTo>
                  <a:lnTo>
                    <a:pt x="12" y="220"/>
                  </a:lnTo>
                  <a:lnTo>
                    <a:pt x="22" y="428"/>
                  </a:lnTo>
                  <a:lnTo>
                    <a:pt x="33" y="636"/>
                  </a:lnTo>
                  <a:cubicBezTo>
                    <a:pt x="66" y="921"/>
                    <a:pt x="88" y="1205"/>
                    <a:pt x="121" y="1490"/>
                  </a:cubicBezTo>
                  <a:cubicBezTo>
                    <a:pt x="153" y="1764"/>
                    <a:pt x="187" y="2049"/>
                    <a:pt x="219" y="2333"/>
                  </a:cubicBezTo>
                  <a:lnTo>
                    <a:pt x="241" y="2541"/>
                  </a:lnTo>
                  <a:lnTo>
                    <a:pt x="252" y="2684"/>
                  </a:lnTo>
                  <a:lnTo>
                    <a:pt x="252" y="2629"/>
                  </a:lnTo>
                  <a:lnTo>
                    <a:pt x="252" y="2541"/>
                  </a:lnTo>
                  <a:lnTo>
                    <a:pt x="231" y="2333"/>
                  </a:lnTo>
                  <a:lnTo>
                    <a:pt x="132" y="1479"/>
                  </a:lnTo>
                  <a:cubicBezTo>
                    <a:pt x="110" y="1205"/>
                    <a:pt x="77" y="921"/>
                    <a:pt x="44" y="636"/>
                  </a:cubicBezTo>
                  <a:lnTo>
                    <a:pt x="33" y="428"/>
                  </a:lnTo>
                  <a:lnTo>
                    <a:pt x="22" y="2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1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541;p51">
              <a:extLst>
                <a:ext uri="{FF2B5EF4-FFF2-40B4-BE49-F238E27FC236}">
                  <a16:creationId xmlns:a16="http://schemas.microsoft.com/office/drawing/2014/main" id="{D5041ED4-07FC-07D6-E7D3-BAED3C44811C}"/>
                </a:ext>
              </a:extLst>
            </p:cNvPr>
            <p:cNvSpPr/>
            <p:nvPr/>
          </p:nvSpPr>
          <p:spPr>
            <a:xfrm>
              <a:off x="5698125" y="2106325"/>
              <a:ext cx="34399" cy="37338"/>
            </a:xfrm>
            <a:custGeom>
              <a:avLst/>
              <a:gdLst/>
              <a:ahLst/>
              <a:cxnLst/>
              <a:rect l="l" t="t" r="r" b="b"/>
              <a:pathLst>
                <a:path w="1194" h="1296" extrusionOk="0">
                  <a:moveTo>
                    <a:pt x="564" y="1"/>
                  </a:moveTo>
                  <a:cubicBezTo>
                    <a:pt x="495" y="1"/>
                    <a:pt x="427" y="33"/>
                    <a:pt x="394" y="90"/>
                  </a:cubicBezTo>
                  <a:cubicBezTo>
                    <a:pt x="370" y="74"/>
                    <a:pt x="342" y="67"/>
                    <a:pt x="312" y="67"/>
                  </a:cubicBezTo>
                  <a:cubicBezTo>
                    <a:pt x="262" y="67"/>
                    <a:pt x="210" y="88"/>
                    <a:pt x="175" y="123"/>
                  </a:cubicBezTo>
                  <a:cubicBezTo>
                    <a:pt x="121" y="188"/>
                    <a:pt x="99" y="265"/>
                    <a:pt x="77" y="342"/>
                  </a:cubicBezTo>
                  <a:cubicBezTo>
                    <a:pt x="33" y="462"/>
                    <a:pt x="0" y="582"/>
                    <a:pt x="0" y="714"/>
                  </a:cubicBezTo>
                  <a:cubicBezTo>
                    <a:pt x="0" y="835"/>
                    <a:pt x="33" y="966"/>
                    <a:pt x="131" y="1054"/>
                  </a:cubicBezTo>
                  <a:cubicBezTo>
                    <a:pt x="175" y="1108"/>
                    <a:pt x="241" y="1130"/>
                    <a:pt x="307" y="1163"/>
                  </a:cubicBezTo>
                  <a:cubicBezTo>
                    <a:pt x="448" y="1229"/>
                    <a:pt x="601" y="1296"/>
                    <a:pt x="748" y="1296"/>
                  </a:cubicBezTo>
                  <a:cubicBezTo>
                    <a:pt x="795" y="1296"/>
                    <a:pt x="842" y="1289"/>
                    <a:pt x="887" y="1273"/>
                  </a:cubicBezTo>
                  <a:cubicBezTo>
                    <a:pt x="1106" y="1185"/>
                    <a:pt x="1194" y="845"/>
                    <a:pt x="1029" y="670"/>
                  </a:cubicBezTo>
                  <a:cubicBezTo>
                    <a:pt x="1117" y="495"/>
                    <a:pt x="964" y="232"/>
                    <a:pt x="756" y="232"/>
                  </a:cubicBezTo>
                  <a:cubicBezTo>
                    <a:pt x="778" y="145"/>
                    <a:pt x="723" y="46"/>
                    <a:pt x="635" y="13"/>
                  </a:cubicBezTo>
                  <a:cubicBezTo>
                    <a:pt x="612" y="5"/>
                    <a:pt x="588" y="1"/>
                    <a:pt x="5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542;p51">
              <a:extLst>
                <a:ext uri="{FF2B5EF4-FFF2-40B4-BE49-F238E27FC236}">
                  <a16:creationId xmlns:a16="http://schemas.microsoft.com/office/drawing/2014/main" id="{B062F8EB-641A-F311-2041-AF26836809E4}"/>
                </a:ext>
              </a:extLst>
            </p:cNvPr>
            <p:cNvSpPr/>
            <p:nvPr/>
          </p:nvSpPr>
          <p:spPr>
            <a:xfrm>
              <a:off x="5726820" y="2149021"/>
              <a:ext cx="40420" cy="41227"/>
            </a:xfrm>
            <a:custGeom>
              <a:avLst/>
              <a:gdLst/>
              <a:ahLst/>
              <a:cxnLst/>
              <a:rect l="l" t="t" r="r" b="b"/>
              <a:pathLst>
                <a:path w="1403" h="1431" extrusionOk="0">
                  <a:moveTo>
                    <a:pt x="569" y="1"/>
                  </a:moveTo>
                  <a:cubicBezTo>
                    <a:pt x="547" y="1"/>
                    <a:pt x="526" y="4"/>
                    <a:pt x="504" y="10"/>
                  </a:cubicBezTo>
                  <a:cubicBezTo>
                    <a:pt x="395" y="53"/>
                    <a:pt x="318" y="185"/>
                    <a:pt x="351" y="294"/>
                  </a:cubicBezTo>
                  <a:cubicBezTo>
                    <a:pt x="324" y="267"/>
                    <a:pt x="287" y="255"/>
                    <a:pt x="248" y="255"/>
                  </a:cubicBezTo>
                  <a:cubicBezTo>
                    <a:pt x="177" y="255"/>
                    <a:pt x="98" y="296"/>
                    <a:pt x="55" y="360"/>
                  </a:cubicBezTo>
                  <a:cubicBezTo>
                    <a:pt x="1" y="458"/>
                    <a:pt x="1" y="579"/>
                    <a:pt x="1" y="688"/>
                  </a:cubicBezTo>
                  <a:cubicBezTo>
                    <a:pt x="11" y="940"/>
                    <a:pt x="67" y="1049"/>
                    <a:pt x="220" y="1236"/>
                  </a:cubicBezTo>
                  <a:cubicBezTo>
                    <a:pt x="310" y="1343"/>
                    <a:pt x="438" y="1431"/>
                    <a:pt x="561" y="1431"/>
                  </a:cubicBezTo>
                  <a:cubicBezTo>
                    <a:pt x="600" y="1431"/>
                    <a:pt x="639" y="1422"/>
                    <a:pt x="675" y="1402"/>
                  </a:cubicBezTo>
                  <a:lnTo>
                    <a:pt x="675" y="1402"/>
                  </a:lnTo>
                  <a:cubicBezTo>
                    <a:pt x="728" y="1419"/>
                    <a:pt x="780" y="1426"/>
                    <a:pt x="832" y="1426"/>
                  </a:cubicBezTo>
                  <a:cubicBezTo>
                    <a:pt x="876" y="1426"/>
                    <a:pt x="920" y="1421"/>
                    <a:pt x="964" y="1411"/>
                  </a:cubicBezTo>
                  <a:cubicBezTo>
                    <a:pt x="1041" y="1400"/>
                    <a:pt x="1118" y="1389"/>
                    <a:pt x="1183" y="1334"/>
                  </a:cubicBezTo>
                  <a:cubicBezTo>
                    <a:pt x="1249" y="1290"/>
                    <a:pt x="1293" y="1203"/>
                    <a:pt x="1271" y="1126"/>
                  </a:cubicBezTo>
                  <a:cubicBezTo>
                    <a:pt x="1260" y="1093"/>
                    <a:pt x="1238" y="1061"/>
                    <a:pt x="1249" y="1027"/>
                  </a:cubicBezTo>
                  <a:cubicBezTo>
                    <a:pt x="1249" y="995"/>
                    <a:pt x="1281" y="962"/>
                    <a:pt x="1303" y="940"/>
                  </a:cubicBezTo>
                  <a:cubicBezTo>
                    <a:pt x="1380" y="842"/>
                    <a:pt x="1402" y="710"/>
                    <a:pt x="1347" y="601"/>
                  </a:cubicBezTo>
                  <a:cubicBezTo>
                    <a:pt x="1303" y="491"/>
                    <a:pt x="1183" y="426"/>
                    <a:pt x="1074" y="414"/>
                  </a:cubicBezTo>
                  <a:cubicBezTo>
                    <a:pt x="1150" y="349"/>
                    <a:pt x="1161" y="207"/>
                    <a:pt x="1084" y="130"/>
                  </a:cubicBezTo>
                  <a:cubicBezTo>
                    <a:pt x="1051" y="101"/>
                    <a:pt x="1004" y="87"/>
                    <a:pt x="957" y="87"/>
                  </a:cubicBezTo>
                  <a:cubicBezTo>
                    <a:pt x="897" y="87"/>
                    <a:pt x="836" y="109"/>
                    <a:pt x="800" y="152"/>
                  </a:cubicBezTo>
                  <a:cubicBezTo>
                    <a:pt x="764" y="61"/>
                    <a:pt x="668" y="1"/>
                    <a:pt x="569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543;p51">
              <a:extLst>
                <a:ext uri="{FF2B5EF4-FFF2-40B4-BE49-F238E27FC236}">
                  <a16:creationId xmlns:a16="http://schemas.microsoft.com/office/drawing/2014/main" id="{EB170948-6A31-37E0-CF47-15BF0BE1D90F}"/>
                </a:ext>
              </a:extLst>
            </p:cNvPr>
            <p:cNvSpPr/>
            <p:nvPr/>
          </p:nvSpPr>
          <p:spPr>
            <a:xfrm>
              <a:off x="5745114" y="2131563"/>
              <a:ext cx="36934" cy="36560"/>
            </a:xfrm>
            <a:custGeom>
              <a:avLst/>
              <a:gdLst/>
              <a:ahLst/>
              <a:cxnLst/>
              <a:rect l="l" t="t" r="r" b="b"/>
              <a:pathLst>
                <a:path w="1282" h="1269" extrusionOk="0">
                  <a:moveTo>
                    <a:pt x="762" y="1"/>
                  </a:moveTo>
                  <a:cubicBezTo>
                    <a:pt x="690" y="1"/>
                    <a:pt x="619" y="35"/>
                    <a:pt x="603" y="101"/>
                  </a:cubicBezTo>
                  <a:cubicBezTo>
                    <a:pt x="559" y="46"/>
                    <a:pt x="483" y="13"/>
                    <a:pt x="406" y="13"/>
                  </a:cubicBezTo>
                  <a:cubicBezTo>
                    <a:pt x="398" y="11"/>
                    <a:pt x="390" y="10"/>
                    <a:pt x="381" y="10"/>
                  </a:cubicBezTo>
                  <a:cubicBezTo>
                    <a:pt x="343" y="10"/>
                    <a:pt x="300" y="28"/>
                    <a:pt x="264" y="46"/>
                  </a:cubicBezTo>
                  <a:cubicBezTo>
                    <a:pt x="132" y="101"/>
                    <a:pt x="33" y="221"/>
                    <a:pt x="11" y="363"/>
                  </a:cubicBezTo>
                  <a:cubicBezTo>
                    <a:pt x="1" y="495"/>
                    <a:pt x="77" y="648"/>
                    <a:pt x="220" y="692"/>
                  </a:cubicBezTo>
                  <a:cubicBezTo>
                    <a:pt x="99" y="747"/>
                    <a:pt x="77" y="911"/>
                    <a:pt x="132" y="1032"/>
                  </a:cubicBezTo>
                  <a:cubicBezTo>
                    <a:pt x="198" y="1141"/>
                    <a:pt x="329" y="1207"/>
                    <a:pt x="461" y="1217"/>
                  </a:cubicBezTo>
                  <a:cubicBezTo>
                    <a:pt x="484" y="1222"/>
                    <a:pt x="508" y="1224"/>
                    <a:pt x="533" y="1224"/>
                  </a:cubicBezTo>
                  <a:cubicBezTo>
                    <a:pt x="633" y="1224"/>
                    <a:pt x="738" y="1188"/>
                    <a:pt x="785" y="1106"/>
                  </a:cubicBezTo>
                  <a:lnTo>
                    <a:pt x="785" y="1106"/>
                  </a:lnTo>
                  <a:cubicBezTo>
                    <a:pt x="759" y="1160"/>
                    <a:pt x="792" y="1240"/>
                    <a:pt x="855" y="1261"/>
                  </a:cubicBezTo>
                  <a:cubicBezTo>
                    <a:pt x="869" y="1266"/>
                    <a:pt x="884" y="1268"/>
                    <a:pt x="898" y="1268"/>
                  </a:cubicBezTo>
                  <a:cubicBezTo>
                    <a:pt x="949" y="1268"/>
                    <a:pt x="998" y="1241"/>
                    <a:pt x="1041" y="1207"/>
                  </a:cubicBezTo>
                  <a:cubicBezTo>
                    <a:pt x="1084" y="1163"/>
                    <a:pt x="1118" y="1097"/>
                    <a:pt x="1150" y="1032"/>
                  </a:cubicBezTo>
                  <a:cubicBezTo>
                    <a:pt x="1205" y="889"/>
                    <a:pt x="1281" y="747"/>
                    <a:pt x="1260" y="582"/>
                  </a:cubicBezTo>
                  <a:cubicBezTo>
                    <a:pt x="1238" y="429"/>
                    <a:pt x="1140" y="298"/>
                    <a:pt x="1041" y="178"/>
                  </a:cubicBezTo>
                  <a:cubicBezTo>
                    <a:pt x="986" y="112"/>
                    <a:pt x="921" y="35"/>
                    <a:pt x="833" y="13"/>
                  </a:cubicBezTo>
                  <a:cubicBezTo>
                    <a:pt x="811" y="5"/>
                    <a:pt x="786" y="1"/>
                    <a:pt x="762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544;p51">
              <a:extLst>
                <a:ext uri="{FF2B5EF4-FFF2-40B4-BE49-F238E27FC236}">
                  <a16:creationId xmlns:a16="http://schemas.microsoft.com/office/drawing/2014/main" id="{7597461E-58FD-11FA-8E83-9ADB6821DE49}"/>
                </a:ext>
              </a:extLst>
            </p:cNvPr>
            <p:cNvSpPr/>
            <p:nvPr/>
          </p:nvSpPr>
          <p:spPr>
            <a:xfrm>
              <a:off x="5714835" y="2118483"/>
              <a:ext cx="42610" cy="51541"/>
            </a:xfrm>
            <a:custGeom>
              <a:avLst/>
              <a:gdLst/>
              <a:ahLst/>
              <a:cxnLst/>
              <a:rect l="l" t="t" r="r" b="b"/>
              <a:pathLst>
                <a:path w="1479" h="1789" extrusionOk="0">
                  <a:moveTo>
                    <a:pt x="776" y="0"/>
                  </a:moveTo>
                  <a:cubicBezTo>
                    <a:pt x="708" y="0"/>
                    <a:pt x="641" y="28"/>
                    <a:pt x="581" y="62"/>
                  </a:cubicBezTo>
                  <a:cubicBezTo>
                    <a:pt x="504" y="117"/>
                    <a:pt x="439" y="216"/>
                    <a:pt x="439" y="314"/>
                  </a:cubicBezTo>
                  <a:cubicBezTo>
                    <a:pt x="416" y="279"/>
                    <a:pt x="380" y="266"/>
                    <a:pt x="344" y="266"/>
                  </a:cubicBezTo>
                  <a:cubicBezTo>
                    <a:pt x="312" y="266"/>
                    <a:pt x="278" y="277"/>
                    <a:pt x="252" y="292"/>
                  </a:cubicBezTo>
                  <a:cubicBezTo>
                    <a:pt x="198" y="336"/>
                    <a:pt x="165" y="401"/>
                    <a:pt x="143" y="467"/>
                  </a:cubicBezTo>
                  <a:cubicBezTo>
                    <a:pt x="77" y="642"/>
                    <a:pt x="33" y="817"/>
                    <a:pt x="11" y="993"/>
                  </a:cubicBezTo>
                  <a:cubicBezTo>
                    <a:pt x="1" y="1080"/>
                    <a:pt x="1" y="1179"/>
                    <a:pt x="33" y="1255"/>
                  </a:cubicBezTo>
                  <a:cubicBezTo>
                    <a:pt x="55" y="1343"/>
                    <a:pt x="132" y="1420"/>
                    <a:pt x="220" y="1431"/>
                  </a:cubicBezTo>
                  <a:cubicBezTo>
                    <a:pt x="236" y="1431"/>
                    <a:pt x="252" y="1428"/>
                    <a:pt x="268" y="1428"/>
                  </a:cubicBezTo>
                  <a:cubicBezTo>
                    <a:pt x="285" y="1428"/>
                    <a:pt x="301" y="1431"/>
                    <a:pt x="318" y="1442"/>
                  </a:cubicBezTo>
                  <a:cubicBezTo>
                    <a:pt x="373" y="1464"/>
                    <a:pt x="395" y="1529"/>
                    <a:pt x="417" y="1573"/>
                  </a:cubicBezTo>
                  <a:cubicBezTo>
                    <a:pt x="471" y="1683"/>
                    <a:pt x="581" y="1737"/>
                    <a:pt x="690" y="1770"/>
                  </a:cubicBezTo>
                  <a:cubicBezTo>
                    <a:pt x="754" y="1783"/>
                    <a:pt x="821" y="1788"/>
                    <a:pt x="890" y="1788"/>
                  </a:cubicBezTo>
                  <a:cubicBezTo>
                    <a:pt x="940" y="1788"/>
                    <a:pt x="990" y="1786"/>
                    <a:pt x="1040" y="1781"/>
                  </a:cubicBezTo>
                  <a:cubicBezTo>
                    <a:pt x="1128" y="1781"/>
                    <a:pt x="1216" y="1770"/>
                    <a:pt x="1293" y="1715"/>
                  </a:cubicBezTo>
                  <a:cubicBezTo>
                    <a:pt x="1446" y="1606"/>
                    <a:pt x="1413" y="1354"/>
                    <a:pt x="1325" y="1190"/>
                  </a:cubicBezTo>
                  <a:cubicBezTo>
                    <a:pt x="1391" y="1190"/>
                    <a:pt x="1446" y="1135"/>
                    <a:pt x="1468" y="1070"/>
                  </a:cubicBezTo>
                  <a:cubicBezTo>
                    <a:pt x="1478" y="1004"/>
                    <a:pt x="1468" y="938"/>
                    <a:pt x="1457" y="873"/>
                  </a:cubicBezTo>
                  <a:cubicBezTo>
                    <a:pt x="1424" y="697"/>
                    <a:pt x="1435" y="533"/>
                    <a:pt x="1358" y="379"/>
                  </a:cubicBezTo>
                  <a:cubicBezTo>
                    <a:pt x="1302" y="267"/>
                    <a:pt x="1180" y="178"/>
                    <a:pt x="1064" y="178"/>
                  </a:cubicBezTo>
                  <a:cubicBezTo>
                    <a:pt x="1022" y="178"/>
                    <a:pt x="980" y="189"/>
                    <a:pt x="942" y="216"/>
                  </a:cubicBezTo>
                  <a:cubicBezTo>
                    <a:pt x="975" y="128"/>
                    <a:pt x="909" y="29"/>
                    <a:pt x="833" y="7"/>
                  </a:cubicBezTo>
                  <a:cubicBezTo>
                    <a:pt x="814" y="2"/>
                    <a:pt x="795" y="0"/>
                    <a:pt x="7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545;p51">
              <a:extLst>
                <a:ext uri="{FF2B5EF4-FFF2-40B4-BE49-F238E27FC236}">
                  <a16:creationId xmlns:a16="http://schemas.microsoft.com/office/drawing/2014/main" id="{F6442BC4-7EE9-D5D9-F07F-5424927F1205}"/>
                </a:ext>
              </a:extLst>
            </p:cNvPr>
            <p:cNvSpPr/>
            <p:nvPr/>
          </p:nvSpPr>
          <p:spPr>
            <a:xfrm>
              <a:off x="5751107" y="2168555"/>
              <a:ext cx="35696" cy="33564"/>
            </a:xfrm>
            <a:custGeom>
              <a:avLst/>
              <a:gdLst/>
              <a:ahLst/>
              <a:cxnLst/>
              <a:rect l="l" t="t" r="r" b="b"/>
              <a:pathLst>
                <a:path w="1239" h="1165" extrusionOk="0">
                  <a:moveTo>
                    <a:pt x="684" y="1"/>
                  </a:moveTo>
                  <a:cubicBezTo>
                    <a:pt x="473" y="1"/>
                    <a:pt x="258" y="133"/>
                    <a:pt x="198" y="339"/>
                  </a:cubicBezTo>
                  <a:cubicBezTo>
                    <a:pt x="66" y="405"/>
                    <a:pt x="0" y="568"/>
                    <a:pt x="12" y="722"/>
                  </a:cubicBezTo>
                  <a:cubicBezTo>
                    <a:pt x="34" y="908"/>
                    <a:pt x="165" y="1083"/>
                    <a:pt x="351" y="1138"/>
                  </a:cubicBezTo>
                  <a:cubicBezTo>
                    <a:pt x="399" y="1154"/>
                    <a:pt x="447" y="1164"/>
                    <a:pt x="495" y="1164"/>
                  </a:cubicBezTo>
                  <a:cubicBezTo>
                    <a:pt x="512" y="1164"/>
                    <a:pt x="530" y="1163"/>
                    <a:pt x="548" y="1160"/>
                  </a:cubicBezTo>
                  <a:cubicBezTo>
                    <a:pt x="811" y="1160"/>
                    <a:pt x="1085" y="974"/>
                    <a:pt x="1161" y="711"/>
                  </a:cubicBezTo>
                  <a:cubicBezTo>
                    <a:pt x="1238" y="448"/>
                    <a:pt x="1107" y="142"/>
                    <a:pt x="854" y="32"/>
                  </a:cubicBezTo>
                  <a:cubicBezTo>
                    <a:pt x="800" y="11"/>
                    <a:pt x="742" y="1"/>
                    <a:pt x="6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546;p51">
              <a:extLst>
                <a:ext uri="{FF2B5EF4-FFF2-40B4-BE49-F238E27FC236}">
                  <a16:creationId xmlns:a16="http://schemas.microsoft.com/office/drawing/2014/main" id="{CB925C55-3473-3D18-E8F6-122F91CB3F68}"/>
                </a:ext>
              </a:extLst>
            </p:cNvPr>
            <p:cNvSpPr/>
            <p:nvPr/>
          </p:nvSpPr>
          <p:spPr>
            <a:xfrm>
              <a:off x="6009763" y="2559334"/>
              <a:ext cx="115470" cy="147911"/>
            </a:xfrm>
            <a:custGeom>
              <a:avLst/>
              <a:gdLst/>
              <a:ahLst/>
              <a:cxnLst/>
              <a:rect l="l" t="t" r="r" b="b"/>
              <a:pathLst>
                <a:path w="4008" h="5134" extrusionOk="0">
                  <a:moveTo>
                    <a:pt x="2705" y="1"/>
                  </a:moveTo>
                  <a:cubicBezTo>
                    <a:pt x="2168" y="264"/>
                    <a:pt x="1577" y="449"/>
                    <a:pt x="997" y="592"/>
                  </a:cubicBezTo>
                  <a:cubicBezTo>
                    <a:pt x="854" y="1413"/>
                    <a:pt x="406" y="2191"/>
                    <a:pt x="99" y="2957"/>
                  </a:cubicBezTo>
                  <a:cubicBezTo>
                    <a:pt x="44" y="3077"/>
                    <a:pt x="0" y="3198"/>
                    <a:pt x="12" y="3329"/>
                  </a:cubicBezTo>
                  <a:cubicBezTo>
                    <a:pt x="22" y="3449"/>
                    <a:pt x="88" y="3559"/>
                    <a:pt x="154" y="3658"/>
                  </a:cubicBezTo>
                  <a:cubicBezTo>
                    <a:pt x="624" y="4337"/>
                    <a:pt x="1648" y="5134"/>
                    <a:pt x="2594" y="5134"/>
                  </a:cubicBezTo>
                  <a:cubicBezTo>
                    <a:pt x="2837" y="5134"/>
                    <a:pt x="3074" y="5081"/>
                    <a:pt x="3296" y="4960"/>
                  </a:cubicBezTo>
                  <a:cubicBezTo>
                    <a:pt x="3570" y="4807"/>
                    <a:pt x="3767" y="4534"/>
                    <a:pt x="3876" y="4227"/>
                  </a:cubicBezTo>
                  <a:cubicBezTo>
                    <a:pt x="3898" y="4161"/>
                    <a:pt x="3920" y="4084"/>
                    <a:pt x="3931" y="4008"/>
                  </a:cubicBezTo>
                  <a:cubicBezTo>
                    <a:pt x="4008" y="3614"/>
                    <a:pt x="3953" y="3220"/>
                    <a:pt x="3876" y="2826"/>
                  </a:cubicBezTo>
                  <a:cubicBezTo>
                    <a:pt x="3810" y="2585"/>
                    <a:pt x="2716" y="1"/>
                    <a:pt x="2705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547;p51">
              <a:extLst>
                <a:ext uri="{FF2B5EF4-FFF2-40B4-BE49-F238E27FC236}">
                  <a16:creationId xmlns:a16="http://schemas.microsoft.com/office/drawing/2014/main" id="{AEDB414A-33E4-0B2A-8DE3-334E87215FE9}"/>
                </a:ext>
              </a:extLst>
            </p:cNvPr>
            <p:cNvSpPr/>
            <p:nvPr/>
          </p:nvSpPr>
          <p:spPr>
            <a:xfrm>
              <a:off x="6062456" y="2559334"/>
              <a:ext cx="61855" cy="147968"/>
            </a:xfrm>
            <a:custGeom>
              <a:avLst/>
              <a:gdLst/>
              <a:ahLst/>
              <a:cxnLst/>
              <a:rect l="l" t="t" r="r" b="b"/>
              <a:pathLst>
                <a:path w="2147" h="5136" extrusionOk="0">
                  <a:moveTo>
                    <a:pt x="876" y="1"/>
                  </a:moveTo>
                  <a:cubicBezTo>
                    <a:pt x="591" y="132"/>
                    <a:pt x="307" y="252"/>
                    <a:pt x="0" y="351"/>
                  </a:cubicBezTo>
                  <a:cubicBezTo>
                    <a:pt x="810" y="1337"/>
                    <a:pt x="1555" y="2354"/>
                    <a:pt x="1708" y="3668"/>
                  </a:cubicBezTo>
                  <a:cubicBezTo>
                    <a:pt x="1741" y="3986"/>
                    <a:pt x="1741" y="4337"/>
                    <a:pt x="1609" y="4632"/>
                  </a:cubicBezTo>
                  <a:cubicBezTo>
                    <a:pt x="1565" y="4731"/>
                    <a:pt x="1511" y="4829"/>
                    <a:pt x="1434" y="4906"/>
                  </a:cubicBezTo>
                  <a:cubicBezTo>
                    <a:pt x="1402" y="4928"/>
                    <a:pt x="1368" y="4960"/>
                    <a:pt x="1336" y="4982"/>
                  </a:cubicBezTo>
                  <a:cubicBezTo>
                    <a:pt x="1336" y="4982"/>
                    <a:pt x="1336" y="4994"/>
                    <a:pt x="1325" y="4994"/>
                  </a:cubicBezTo>
                  <a:cubicBezTo>
                    <a:pt x="1248" y="5048"/>
                    <a:pt x="1149" y="5081"/>
                    <a:pt x="1029" y="5092"/>
                  </a:cubicBezTo>
                  <a:cubicBezTo>
                    <a:pt x="986" y="5103"/>
                    <a:pt x="930" y="5114"/>
                    <a:pt x="865" y="5114"/>
                  </a:cubicBezTo>
                  <a:lnTo>
                    <a:pt x="723" y="5114"/>
                  </a:lnTo>
                  <a:cubicBezTo>
                    <a:pt x="624" y="5114"/>
                    <a:pt x="526" y="5114"/>
                    <a:pt x="427" y="5103"/>
                  </a:cubicBezTo>
                  <a:lnTo>
                    <a:pt x="427" y="5103"/>
                  </a:lnTo>
                  <a:cubicBezTo>
                    <a:pt x="536" y="5125"/>
                    <a:pt x="657" y="5135"/>
                    <a:pt x="767" y="5135"/>
                  </a:cubicBezTo>
                  <a:cubicBezTo>
                    <a:pt x="1007" y="5135"/>
                    <a:pt x="1248" y="5081"/>
                    <a:pt x="1467" y="4960"/>
                  </a:cubicBezTo>
                  <a:cubicBezTo>
                    <a:pt x="1741" y="4807"/>
                    <a:pt x="1938" y="4534"/>
                    <a:pt x="2047" y="4227"/>
                  </a:cubicBezTo>
                  <a:cubicBezTo>
                    <a:pt x="2069" y="4161"/>
                    <a:pt x="2091" y="4084"/>
                    <a:pt x="2102" y="4008"/>
                  </a:cubicBezTo>
                  <a:cubicBezTo>
                    <a:pt x="2135" y="3877"/>
                    <a:pt x="2146" y="3745"/>
                    <a:pt x="2146" y="3614"/>
                  </a:cubicBezTo>
                  <a:cubicBezTo>
                    <a:pt x="2146" y="3351"/>
                    <a:pt x="2102" y="3088"/>
                    <a:pt x="2047" y="2826"/>
                  </a:cubicBezTo>
                  <a:cubicBezTo>
                    <a:pt x="1981" y="2585"/>
                    <a:pt x="887" y="1"/>
                    <a:pt x="876" y="1"/>
                  </a:cubicBezTo>
                  <a:close/>
                </a:path>
              </a:pathLst>
            </a:custGeom>
            <a:solidFill>
              <a:srgbClr val="D67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548;p51">
              <a:extLst>
                <a:ext uri="{FF2B5EF4-FFF2-40B4-BE49-F238E27FC236}">
                  <a16:creationId xmlns:a16="http://schemas.microsoft.com/office/drawing/2014/main" id="{78278AB2-4C83-929B-061B-482781DCAAC0}"/>
                </a:ext>
              </a:extLst>
            </p:cNvPr>
            <p:cNvSpPr/>
            <p:nvPr/>
          </p:nvSpPr>
          <p:spPr>
            <a:xfrm>
              <a:off x="5625265" y="2054726"/>
              <a:ext cx="488301" cy="651970"/>
            </a:xfrm>
            <a:custGeom>
              <a:avLst/>
              <a:gdLst/>
              <a:ahLst/>
              <a:cxnLst/>
              <a:rect l="l" t="t" r="r" b="b"/>
              <a:pathLst>
                <a:path w="16949" h="22630" extrusionOk="0">
                  <a:moveTo>
                    <a:pt x="1130" y="1"/>
                  </a:moveTo>
                  <a:cubicBezTo>
                    <a:pt x="1037" y="1"/>
                    <a:pt x="946" y="68"/>
                    <a:pt x="909" y="151"/>
                  </a:cubicBezTo>
                  <a:cubicBezTo>
                    <a:pt x="865" y="249"/>
                    <a:pt x="865" y="370"/>
                    <a:pt x="876" y="480"/>
                  </a:cubicBezTo>
                  <a:cubicBezTo>
                    <a:pt x="920" y="874"/>
                    <a:pt x="1040" y="1279"/>
                    <a:pt x="1139" y="1662"/>
                  </a:cubicBezTo>
                  <a:cubicBezTo>
                    <a:pt x="1249" y="2067"/>
                    <a:pt x="1369" y="2472"/>
                    <a:pt x="1511" y="2867"/>
                  </a:cubicBezTo>
                  <a:cubicBezTo>
                    <a:pt x="1631" y="3195"/>
                    <a:pt x="1763" y="3524"/>
                    <a:pt x="1905" y="3852"/>
                  </a:cubicBezTo>
                  <a:cubicBezTo>
                    <a:pt x="1949" y="3961"/>
                    <a:pt x="2343" y="4629"/>
                    <a:pt x="2278" y="4716"/>
                  </a:cubicBezTo>
                  <a:cubicBezTo>
                    <a:pt x="2267" y="4730"/>
                    <a:pt x="2254" y="4735"/>
                    <a:pt x="2240" y="4735"/>
                  </a:cubicBezTo>
                  <a:cubicBezTo>
                    <a:pt x="2195" y="4735"/>
                    <a:pt x="2138" y="4679"/>
                    <a:pt x="2113" y="4629"/>
                  </a:cubicBezTo>
                  <a:cubicBezTo>
                    <a:pt x="1577" y="3414"/>
                    <a:pt x="1150" y="2154"/>
                    <a:pt x="723" y="896"/>
                  </a:cubicBezTo>
                  <a:cubicBezTo>
                    <a:pt x="694" y="789"/>
                    <a:pt x="614" y="658"/>
                    <a:pt x="506" y="658"/>
                  </a:cubicBezTo>
                  <a:cubicBezTo>
                    <a:pt x="491" y="658"/>
                    <a:pt x="476" y="660"/>
                    <a:pt x="460" y="665"/>
                  </a:cubicBezTo>
                  <a:cubicBezTo>
                    <a:pt x="263" y="731"/>
                    <a:pt x="383" y="1169"/>
                    <a:pt x="416" y="1300"/>
                  </a:cubicBezTo>
                  <a:cubicBezTo>
                    <a:pt x="723" y="2582"/>
                    <a:pt x="1128" y="3830"/>
                    <a:pt x="1643" y="5045"/>
                  </a:cubicBezTo>
                  <a:cubicBezTo>
                    <a:pt x="1609" y="5067"/>
                    <a:pt x="1577" y="5100"/>
                    <a:pt x="1544" y="5122"/>
                  </a:cubicBezTo>
                  <a:cubicBezTo>
                    <a:pt x="1259" y="4695"/>
                    <a:pt x="1106" y="4224"/>
                    <a:pt x="920" y="3753"/>
                  </a:cubicBezTo>
                  <a:cubicBezTo>
                    <a:pt x="712" y="3227"/>
                    <a:pt x="536" y="2680"/>
                    <a:pt x="383" y="2133"/>
                  </a:cubicBezTo>
                  <a:cubicBezTo>
                    <a:pt x="351" y="2056"/>
                    <a:pt x="307" y="1957"/>
                    <a:pt x="219" y="1957"/>
                  </a:cubicBezTo>
                  <a:cubicBezTo>
                    <a:pt x="186" y="1957"/>
                    <a:pt x="164" y="1979"/>
                    <a:pt x="142" y="2001"/>
                  </a:cubicBezTo>
                  <a:cubicBezTo>
                    <a:pt x="0" y="2122"/>
                    <a:pt x="11" y="2341"/>
                    <a:pt x="44" y="2527"/>
                  </a:cubicBezTo>
                  <a:cubicBezTo>
                    <a:pt x="274" y="3906"/>
                    <a:pt x="745" y="5341"/>
                    <a:pt x="1631" y="6414"/>
                  </a:cubicBezTo>
                  <a:cubicBezTo>
                    <a:pt x="2179" y="7071"/>
                    <a:pt x="2770" y="7706"/>
                    <a:pt x="3471" y="8198"/>
                  </a:cubicBezTo>
                  <a:cubicBezTo>
                    <a:pt x="3964" y="8549"/>
                    <a:pt x="4511" y="8833"/>
                    <a:pt x="4960" y="9249"/>
                  </a:cubicBezTo>
                  <a:cubicBezTo>
                    <a:pt x="5168" y="9436"/>
                    <a:pt x="5321" y="9677"/>
                    <a:pt x="5475" y="9918"/>
                  </a:cubicBezTo>
                  <a:cubicBezTo>
                    <a:pt x="6526" y="11538"/>
                    <a:pt x="7467" y="13191"/>
                    <a:pt x="8453" y="14844"/>
                  </a:cubicBezTo>
                  <a:cubicBezTo>
                    <a:pt x="9329" y="16300"/>
                    <a:pt x="10248" y="17724"/>
                    <a:pt x="11256" y="19081"/>
                  </a:cubicBezTo>
                  <a:cubicBezTo>
                    <a:pt x="12098" y="20231"/>
                    <a:pt x="13127" y="21818"/>
                    <a:pt x="14496" y="22366"/>
                  </a:cubicBezTo>
                  <a:cubicBezTo>
                    <a:pt x="14873" y="22515"/>
                    <a:pt x="15418" y="22629"/>
                    <a:pt x="15879" y="22629"/>
                  </a:cubicBezTo>
                  <a:cubicBezTo>
                    <a:pt x="15994" y="22629"/>
                    <a:pt x="16104" y="22622"/>
                    <a:pt x="16204" y="22607"/>
                  </a:cubicBezTo>
                  <a:cubicBezTo>
                    <a:pt x="16872" y="22519"/>
                    <a:pt x="16949" y="21720"/>
                    <a:pt x="16883" y="21183"/>
                  </a:cubicBezTo>
                  <a:cubicBezTo>
                    <a:pt x="16708" y="19650"/>
                    <a:pt x="15723" y="18512"/>
                    <a:pt x="14759" y="17363"/>
                  </a:cubicBezTo>
                  <a:cubicBezTo>
                    <a:pt x="13051" y="15315"/>
                    <a:pt x="11256" y="13334"/>
                    <a:pt x="9383" y="11417"/>
                  </a:cubicBezTo>
                  <a:cubicBezTo>
                    <a:pt x="8518" y="10541"/>
                    <a:pt x="7631" y="9665"/>
                    <a:pt x="6854" y="8713"/>
                  </a:cubicBezTo>
                  <a:cubicBezTo>
                    <a:pt x="6767" y="8604"/>
                    <a:pt x="6668" y="8483"/>
                    <a:pt x="6624" y="8341"/>
                  </a:cubicBezTo>
                  <a:cubicBezTo>
                    <a:pt x="6570" y="8188"/>
                    <a:pt x="6580" y="8001"/>
                    <a:pt x="6580" y="7837"/>
                  </a:cubicBezTo>
                  <a:cubicBezTo>
                    <a:pt x="6613" y="6994"/>
                    <a:pt x="6548" y="6162"/>
                    <a:pt x="6383" y="5341"/>
                  </a:cubicBezTo>
                  <a:cubicBezTo>
                    <a:pt x="6252" y="4607"/>
                    <a:pt x="6175" y="3830"/>
                    <a:pt x="5935" y="3118"/>
                  </a:cubicBezTo>
                  <a:cubicBezTo>
                    <a:pt x="5770" y="2626"/>
                    <a:pt x="5441" y="2264"/>
                    <a:pt x="5365" y="1738"/>
                  </a:cubicBezTo>
                  <a:cubicBezTo>
                    <a:pt x="5037" y="1903"/>
                    <a:pt x="4938" y="2395"/>
                    <a:pt x="4993" y="2713"/>
                  </a:cubicBezTo>
                  <a:cubicBezTo>
                    <a:pt x="5025" y="2921"/>
                    <a:pt x="5102" y="3129"/>
                    <a:pt x="5146" y="3337"/>
                  </a:cubicBezTo>
                  <a:cubicBezTo>
                    <a:pt x="5266" y="3819"/>
                    <a:pt x="5244" y="4322"/>
                    <a:pt x="5102" y="4794"/>
                  </a:cubicBezTo>
                  <a:cubicBezTo>
                    <a:pt x="5081" y="4848"/>
                    <a:pt x="5047" y="4914"/>
                    <a:pt x="4993" y="4914"/>
                  </a:cubicBezTo>
                  <a:cubicBezTo>
                    <a:pt x="4971" y="4914"/>
                    <a:pt x="4949" y="4903"/>
                    <a:pt x="4927" y="4892"/>
                  </a:cubicBezTo>
                  <a:cubicBezTo>
                    <a:pt x="3438" y="3950"/>
                    <a:pt x="2957" y="2176"/>
                    <a:pt x="2288" y="655"/>
                  </a:cubicBezTo>
                  <a:cubicBezTo>
                    <a:pt x="2256" y="567"/>
                    <a:pt x="2212" y="468"/>
                    <a:pt x="2135" y="414"/>
                  </a:cubicBezTo>
                  <a:cubicBezTo>
                    <a:pt x="2085" y="371"/>
                    <a:pt x="2022" y="342"/>
                    <a:pt x="1960" y="342"/>
                  </a:cubicBezTo>
                  <a:cubicBezTo>
                    <a:pt x="1926" y="342"/>
                    <a:pt x="1892" y="351"/>
                    <a:pt x="1862" y="370"/>
                  </a:cubicBezTo>
                  <a:cubicBezTo>
                    <a:pt x="1752" y="436"/>
                    <a:pt x="1763" y="611"/>
                    <a:pt x="1796" y="753"/>
                  </a:cubicBezTo>
                  <a:cubicBezTo>
                    <a:pt x="1884" y="1180"/>
                    <a:pt x="1982" y="1618"/>
                    <a:pt x="2124" y="2034"/>
                  </a:cubicBezTo>
                  <a:cubicBezTo>
                    <a:pt x="2266" y="2439"/>
                    <a:pt x="2420" y="2833"/>
                    <a:pt x="2595" y="3217"/>
                  </a:cubicBezTo>
                  <a:cubicBezTo>
                    <a:pt x="2650" y="3348"/>
                    <a:pt x="3219" y="4246"/>
                    <a:pt x="3022" y="4300"/>
                  </a:cubicBezTo>
                  <a:cubicBezTo>
                    <a:pt x="3018" y="4301"/>
                    <a:pt x="3014" y="4302"/>
                    <a:pt x="3009" y="4302"/>
                  </a:cubicBezTo>
                  <a:cubicBezTo>
                    <a:pt x="2959" y="4302"/>
                    <a:pt x="2910" y="4242"/>
                    <a:pt x="2879" y="4191"/>
                  </a:cubicBezTo>
                  <a:cubicBezTo>
                    <a:pt x="2759" y="3961"/>
                    <a:pt x="2617" y="3721"/>
                    <a:pt x="2497" y="3490"/>
                  </a:cubicBezTo>
                  <a:cubicBezTo>
                    <a:pt x="2332" y="3151"/>
                    <a:pt x="2179" y="2811"/>
                    <a:pt x="2037" y="2461"/>
                  </a:cubicBezTo>
                  <a:cubicBezTo>
                    <a:pt x="1763" y="1760"/>
                    <a:pt x="1544" y="1049"/>
                    <a:pt x="1380" y="315"/>
                  </a:cubicBezTo>
                  <a:cubicBezTo>
                    <a:pt x="1358" y="195"/>
                    <a:pt x="1303" y="42"/>
                    <a:pt x="1183" y="9"/>
                  </a:cubicBezTo>
                  <a:cubicBezTo>
                    <a:pt x="1165" y="3"/>
                    <a:pt x="1148" y="1"/>
                    <a:pt x="1130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549;p51">
              <a:extLst>
                <a:ext uri="{FF2B5EF4-FFF2-40B4-BE49-F238E27FC236}">
                  <a16:creationId xmlns:a16="http://schemas.microsoft.com/office/drawing/2014/main" id="{76B25968-7EDF-7E75-8400-4D5A5942E690}"/>
                </a:ext>
              </a:extLst>
            </p:cNvPr>
            <p:cNvSpPr/>
            <p:nvPr/>
          </p:nvSpPr>
          <p:spPr>
            <a:xfrm>
              <a:off x="5771303" y="2109840"/>
              <a:ext cx="4437" cy="59666"/>
            </a:xfrm>
            <a:custGeom>
              <a:avLst/>
              <a:gdLst/>
              <a:ahLst/>
              <a:cxnLst/>
              <a:rect l="l" t="t" r="r" b="b"/>
              <a:pathLst>
                <a:path w="154" h="2071" extrusionOk="0">
                  <a:moveTo>
                    <a:pt x="0" y="1"/>
                  </a:moveTo>
                  <a:lnTo>
                    <a:pt x="0" y="154"/>
                  </a:lnTo>
                  <a:lnTo>
                    <a:pt x="33" y="88"/>
                  </a:lnTo>
                  <a:cubicBezTo>
                    <a:pt x="22" y="56"/>
                    <a:pt x="12" y="34"/>
                    <a:pt x="0" y="1"/>
                  </a:cubicBezTo>
                  <a:close/>
                  <a:moveTo>
                    <a:pt x="153" y="1939"/>
                  </a:moveTo>
                  <a:lnTo>
                    <a:pt x="132" y="1961"/>
                  </a:lnTo>
                  <a:cubicBezTo>
                    <a:pt x="110" y="1983"/>
                    <a:pt x="88" y="1993"/>
                    <a:pt x="66" y="2005"/>
                  </a:cubicBezTo>
                  <a:lnTo>
                    <a:pt x="66" y="2048"/>
                  </a:lnTo>
                  <a:cubicBezTo>
                    <a:pt x="99" y="2048"/>
                    <a:pt x="121" y="2059"/>
                    <a:pt x="153" y="2070"/>
                  </a:cubicBezTo>
                  <a:lnTo>
                    <a:pt x="153" y="1939"/>
                  </a:lnTo>
                  <a:close/>
                </a:path>
              </a:pathLst>
            </a:custGeom>
            <a:solidFill>
              <a:srgbClr val="683E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550;p51">
              <a:extLst>
                <a:ext uri="{FF2B5EF4-FFF2-40B4-BE49-F238E27FC236}">
                  <a16:creationId xmlns:a16="http://schemas.microsoft.com/office/drawing/2014/main" id="{3F5A0E91-34FE-BD07-F8E4-9A6D2913B1EB}"/>
                </a:ext>
              </a:extLst>
            </p:cNvPr>
            <p:cNvSpPr/>
            <p:nvPr/>
          </p:nvSpPr>
          <p:spPr>
            <a:xfrm>
              <a:off x="5772541" y="2146429"/>
              <a:ext cx="3198" cy="21175"/>
            </a:xfrm>
            <a:custGeom>
              <a:avLst/>
              <a:gdLst/>
              <a:ahLst/>
              <a:cxnLst/>
              <a:rect l="l" t="t" r="r" b="b"/>
              <a:pathLst>
                <a:path w="111" h="735" extrusionOk="0">
                  <a:moveTo>
                    <a:pt x="1" y="1"/>
                  </a:moveTo>
                  <a:cubicBezTo>
                    <a:pt x="1" y="253"/>
                    <a:pt x="12" y="494"/>
                    <a:pt x="23" y="735"/>
                  </a:cubicBezTo>
                  <a:cubicBezTo>
                    <a:pt x="45" y="723"/>
                    <a:pt x="67" y="713"/>
                    <a:pt x="89" y="691"/>
                  </a:cubicBezTo>
                  <a:lnTo>
                    <a:pt x="110" y="669"/>
                  </a:lnTo>
                  <a:cubicBezTo>
                    <a:pt x="100" y="494"/>
                    <a:pt x="78" y="319"/>
                    <a:pt x="34" y="154"/>
                  </a:cubicBezTo>
                  <a:cubicBezTo>
                    <a:pt x="23" y="100"/>
                    <a:pt x="12" y="56"/>
                    <a:pt x="1" y="1"/>
                  </a:cubicBezTo>
                  <a:close/>
                </a:path>
              </a:pathLst>
            </a:custGeom>
            <a:solidFill>
              <a:srgbClr val="DF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551;p51">
              <a:extLst>
                <a:ext uri="{FF2B5EF4-FFF2-40B4-BE49-F238E27FC236}">
                  <a16:creationId xmlns:a16="http://schemas.microsoft.com/office/drawing/2014/main" id="{1A2FDB4D-ACDD-812F-0D8D-FAE8830D148C}"/>
                </a:ext>
              </a:extLst>
            </p:cNvPr>
            <p:cNvSpPr/>
            <p:nvPr/>
          </p:nvSpPr>
          <p:spPr>
            <a:xfrm>
              <a:off x="5773175" y="2168843"/>
              <a:ext cx="2564" cy="18323"/>
            </a:xfrm>
            <a:custGeom>
              <a:avLst/>
              <a:gdLst/>
              <a:ahLst/>
              <a:cxnLst/>
              <a:rect l="l" t="t" r="r" b="b"/>
              <a:pathLst>
                <a:path w="89" h="636" extrusionOk="0">
                  <a:moveTo>
                    <a:pt x="1" y="0"/>
                  </a:moveTo>
                  <a:cubicBezTo>
                    <a:pt x="12" y="208"/>
                    <a:pt x="12" y="427"/>
                    <a:pt x="23" y="635"/>
                  </a:cubicBezTo>
                  <a:cubicBezTo>
                    <a:pt x="67" y="438"/>
                    <a:pt x="88" y="230"/>
                    <a:pt x="88" y="22"/>
                  </a:cubicBezTo>
                  <a:cubicBezTo>
                    <a:pt x="56" y="11"/>
                    <a:pt x="34" y="0"/>
                    <a:pt x="1" y="0"/>
                  </a:cubicBezTo>
                  <a:close/>
                </a:path>
              </a:pathLst>
            </a:custGeom>
            <a:solidFill>
              <a:srgbClr val="F6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552;p51">
              <a:extLst>
                <a:ext uri="{FF2B5EF4-FFF2-40B4-BE49-F238E27FC236}">
                  <a16:creationId xmlns:a16="http://schemas.microsoft.com/office/drawing/2014/main" id="{3B08EC3F-5549-E963-5AF6-58F87E030F5E}"/>
                </a:ext>
              </a:extLst>
            </p:cNvPr>
            <p:cNvSpPr/>
            <p:nvPr/>
          </p:nvSpPr>
          <p:spPr>
            <a:xfrm>
              <a:off x="5670986" y="2167892"/>
              <a:ext cx="42639" cy="33448"/>
            </a:xfrm>
            <a:custGeom>
              <a:avLst/>
              <a:gdLst/>
              <a:ahLst/>
              <a:cxnLst/>
              <a:rect l="l" t="t" r="r" b="b"/>
              <a:pathLst>
                <a:path w="1480" h="1161" extrusionOk="0">
                  <a:moveTo>
                    <a:pt x="1380" y="0"/>
                  </a:moveTo>
                  <a:lnTo>
                    <a:pt x="1380" y="0"/>
                  </a:lnTo>
                  <a:cubicBezTo>
                    <a:pt x="1413" y="121"/>
                    <a:pt x="1435" y="241"/>
                    <a:pt x="1457" y="362"/>
                  </a:cubicBezTo>
                  <a:cubicBezTo>
                    <a:pt x="1468" y="351"/>
                    <a:pt x="1479" y="329"/>
                    <a:pt x="1479" y="296"/>
                  </a:cubicBezTo>
                  <a:cubicBezTo>
                    <a:pt x="1479" y="231"/>
                    <a:pt x="1435" y="121"/>
                    <a:pt x="1380" y="0"/>
                  </a:cubicBezTo>
                  <a:close/>
                  <a:moveTo>
                    <a:pt x="647" y="581"/>
                  </a:moveTo>
                  <a:lnTo>
                    <a:pt x="647" y="581"/>
                  </a:lnTo>
                  <a:cubicBezTo>
                    <a:pt x="657" y="657"/>
                    <a:pt x="669" y="734"/>
                    <a:pt x="669" y="810"/>
                  </a:cubicBezTo>
                  <a:cubicBezTo>
                    <a:pt x="669" y="800"/>
                    <a:pt x="679" y="800"/>
                    <a:pt x="691" y="788"/>
                  </a:cubicBezTo>
                  <a:lnTo>
                    <a:pt x="691" y="756"/>
                  </a:lnTo>
                  <a:cubicBezTo>
                    <a:pt x="691" y="723"/>
                    <a:pt x="669" y="657"/>
                    <a:pt x="647" y="581"/>
                  </a:cubicBezTo>
                  <a:close/>
                  <a:moveTo>
                    <a:pt x="12" y="1029"/>
                  </a:moveTo>
                  <a:cubicBezTo>
                    <a:pt x="12" y="1073"/>
                    <a:pt x="12" y="1117"/>
                    <a:pt x="1" y="1161"/>
                  </a:cubicBezTo>
                  <a:cubicBezTo>
                    <a:pt x="22" y="1150"/>
                    <a:pt x="34" y="1128"/>
                    <a:pt x="56" y="1117"/>
                  </a:cubicBezTo>
                  <a:cubicBezTo>
                    <a:pt x="44" y="1085"/>
                    <a:pt x="34" y="1063"/>
                    <a:pt x="12" y="1029"/>
                  </a:cubicBezTo>
                  <a:close/>
                </a:path>
              </a:pathLst>
            </a:custGeom>
            <a:solidFill>
              <a:srgbClr val="683E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553;p51">
              <a:extLst>
                <a:ext uri="{FF2B5EF4-FFF2-40B4-BE49-F238E27FC236}">
                  <a16:creationId xmlns:a16="http://schemas.microsoft.com/office/drawing/2014/main" id="{A08246E5-4721-F2BF-BC04-5ECB1D84109A}"/>
                </a:ext>
              </a:extLst>
            </p:cNvPr>
            <p:cNvSpPr/>
            <p:nvPr/>
          </p:nvSpPr>
          <p:spPr>
            <a:xfrm>
              <a:off x="6100601" y="2665009"/>
              <a:ext cx="11956" cy="38202"/>
            </a:xfrm>
            <a:custGeom>
              <a:avLst/>
              <a:gdLst/>
              <a:ahLst/>
              <a:cxnLst/>
              <a:rect l="l" t="t" r="r" b="b"/>
              <a:pathLst>
                <a:path w="415" h="1326" extrusionOk="0">
                  <a:moveTo>
                    <a:pt x="384" y="0"/>
                  </a:moveTo>
                  <a:cubicBezTo>
                    <a:pt x="388" y="39"/>
                    <a:pt x="392" y="78"/>
                    <a:pt x="394" y="117"/>
                  </a:cubicBezTo>
                  <a:lnTo>
                    <a:pt x="394" y="117"/>
                  </a:lnTo>
                  <a:cubicBezTo>
                    <a:pt x="392" y="77"/>
                    <a:pt x="388" y="38"/>
                    <a:pt x="384" y="0"/>
                  </a:cubicBezTo>
                  <a:close/>
                  <a:moveTo>
                    <a:pt x="394" y="117"/>
                  </a:moveTo>
                  <a:cubicBezTo>
                    <a:pt x="412" y="390"/>
                    <a:pt x="391" y="706"/>
                    <a:pt x="285" y="964"/>
                  </a:cubicBezTo>
                  <a:cubicBezTo>
                    <a:pt x="401" y="704"/>
                    <a:pt x="415" y="402"/>
                    <a:pt x="394" y="117"/>
                  </a:cubicBezTo>
                  <a:close/>
                  <a:moveTo>
                    <a:pt x="110" y="1238"/>
                  </a:moveTo>
                  <a:lnTo>
                    <a:pt x="110" y="1238"/>
                  </a:lnTo>
                  <a:cubicBezTo>
                    <a:pt x="78" y="1260"/>
                    <a:pt x="44" y="1292"/>
                    <a:pt x="12" y="1314"/>
                  </a:cubicBezTo>
                  <a:cubicBezTo>
                    <a:pt x="12" y="1314"/>
                    <a:pt x="12" y="1316"/>
                    <a:pt x="11" y="1317"/>
                  </a:cubicBezTo>
                  <a:lnTo>
                    <a:pt x="11" y="1317"/>
                  </a:lnTo>
                  <a:cubicBezTo>
                    <a:pt x="50" y="1288"/>
                    <a:pt x="80" y="1268"/>
                    <a:pt x="110" y="1238"/>
                  </a:cubicBezTo>
                  <a:close/>
                  <a:moveTo>
                    <a:pt x="11" y="1317"/>
                  </a:moveTo>
                  <a:lnTo>
                    <a:pt x="11" y="1317"/>
                  </a:lnTo>
                  <a:cubicBezTo>
                    <a:pt x="8" y="1320"/>
                    <a:pt x="4" y="1323"/>
                    <a:pt x="1" y="1326"/>
                  </a:cubicBezTo>
                  <a:cubicBezTo>
                    <a:pt x="8" y="1326"/>
                    <a:pt x="11" y="1321"/>
                    <a:pt x="11" y="1317"/>
                  </a:cubicBezTo>
                  <a:close/>
                </a:path>
              </a:pathLst>
            </a:custGeom>
            <a:solidFill>
              <a:srgbClr val="CF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554;p51">
              <a:extLst>
                <a:ext uri="{FF2B5EF4-FFF2-40B4-BE49-F238E27FC236}">
                  <a16:creationId xmlns:a16="http://schemas.microsoft.com/office/drawing/2014/main" id="{ED8C988C-4D51-AF88-DE13-1D3D2A58048F}"/>
                </a:ext>
              </a:extLst>
            </p:cNvPr>
            <p:cNvSpPr/>
            <p:nvPr/>
          </p:nvSpPr>
          <p:spPr>
            <a:xfrm>
              <a:off x="5629039" y="2054669"/>
              <a:ext cx="483576" cy="651999"/>
            </a:xfrm>
            <a:custGeom>
              <a:avLst/>
              <a:gdLst/>
              <a:ahLst/>
              <a:cxnLst/>
              <a:rect l="l" t="t" r="r" b="b"/>
              <a:pathLst>
                <a:path w="16785" h="22631" extrusionOk="0">
                  <a:moveTo>
                    <a:pt x="4938" y="2069"/>
                  </a:moveTo>
                  <a:cubicBezTo>
                    <a:pt x="4872" y="2222"/>
                    <a:pt x="4840" y="2387"/>
                    <a:pt x="4840" y="2551"/>
                  </a:cubicBezTo>
                  <a:cubicBezTo>
                    <a:pt x="4840" y="2606"/>
                    <a:pt x="4851" y="2660"/>
                    <a:pt x="4862" y="2715"/>
                  </a:cubicBezTo>
                  <a:cubicBezTo>
                    <a:pt x="4884" y="2879"/>
                    <a:pt x="4928" y="3032"/>
                    <a:pt x="4982" y="3186"/>
                  </a:cubicBezTo>
                  <a:cubicBezTo>
                    <a:pt x="4960" y="2813"/>
                    <a:pt x="4950" y="2441"/>
                    <a:pt x="4938" y="2069"/>
                  </a:cubicBezTo>
                  <a:close/>
                  <a:moveTo>
                    <a:pt x="5015" y="3339"/>
                  </a:moveTo>
                  <a:cubicBezTo>
                    <a:pt x="5070" y="3547"/>
                    <a:pt x="5091" y="3766"/>
                    <a:pt x="5091" y="3985"/>
                  </a:cubicBezTo>
                  <a:lnTo>
                    <a:pt x="5091" y="3854"/>
                  </a:lnTo>
                  <a:cubicBezTo>
                    <a:pt x="5081" y="3679"/>
                    <a:pt x="5059" y="3504"/>
                    <a:pt x="5015" y="3339"/>
                  </a:cubicBezTo>
                  <a:close/>
                  <a:moveTo>
                    <a:pt x="997" y="0"/>
                  </a:moveTo>
                  <a:cubicBezTo>
                    <a:pt x="909" y="0"/>
                    <a:pt x="821" y="66"/>
                    <a:pt x="778" y="153"/>
                  </a:cubicBezTo>
                  <a:cubicBezTo>
                    <a:pt x="745" y="219"/>
                    <a:pt x="734" y="285"/>
                    <a:pt x="734" y="361"/>
                  </a:cubicBezTo>
                  <a:cubicBezTo>
                    <a:pt x="734" y="405"/>
                    <a:pt x="745" y="448"/>
                    <a:pt x="745" y="482"/>
                  </a:cubicBezTo>
                  <a:cubicBezTo>
                    <a:pt x="789" y="876"/>
                    <a:pt x="909" y="1281"/>
                    <a:pt x="1008" y="1664"/>
                  </a:cubicBezTo>
                  <a:cubicBezTo>
                    <a:pt x="1118" y="2069"/>
                    <a:pt x="1238" y="2474"/>
                    <a:pt x="1380" y="2869"/>
                  </a:cubicBezTo>
                  <a:cubicBezTo>
                    <a:pt x="1500" y="3197"/>
                    <a:pt x="1632" y="3526"/>
                    <a:pt x="1774" y="3854"/>
                  </a:cubicBezTo>
                  <a:cubicBezTo>
                    <a:pt x="1807" y="3930"/>
                    <a:pt x="2004" y="4270"/>
                    <a:pt x="2103" y="4511"/>
                  </a:cubicBezTo>
                  <a:cubicBezTo>
                    <a:pt x="2081" y="4445"/>
                    <a:pt x="2059" y="4390"/>
                    <a:pt x="2037" y="4346"/>
                  </a:cubicBezTo>
                  <a:cubicBezTo>
                    <a:pt x="1380" y="3066"/>
                    <a:pt x="975" y="1653"/>
                    <a:pt x="855" y="219"/>
                  </a:cubicBezTo>
                  <a:lnTo>
                    <a:pt x="855" y="219"/>
                  </a:lnTo>
                  <a:cubicBezTo>
                    <a:pt x="1259" y="1324"/>
                    <a:pt x="1665" y="2419"/>
                    <a:pt x="2070" y="3514"/>
                  </a:cubicBezTo>
                  <a:cubicBezTo>
                    <a:pt x="2234" y="3930"/>
                    <a:pt x="2475" y="4423"/>
                    <a:pt x="2924" y="4445"/>
                  </a:cubicBezTo>
                  <a:cubicBezTo>
                    <a:pt x="2924" y="4390"/>
                    <a:pt x="2913" y="4346"/>
                    <a:pt x="2913" y="4292"/>
                  </a:cubicBezTo>
                  <a:cubicBezTo>
                    <a:pt x="2902" y="4292"/>
                    <a:pt x="2902" y="4302"/>
                    <a:pt x="2891" y="4302"/>
                  </a:cubicBezTo>
                  <a:lnTo>
                    <a:pt x="2869" y="4302"/>
                  </a:lnTo>
                  <a:cubicBezTo>
                    <a:pt x="2826" y="4302"/>
                    <a:pt x="2782" y="4248"/>
                    <a:pt x="2748" y="4193"/>
                  </a:cubicBezTo>
                  <a:cubicBezTo>
                    <a:pt x="2628" y="3963"/>
                    <a:pt x="2486" y="3723"/>
                    <a:pt x="2366" y="3492"/>
                  </a:cubicBezTo>
                  <a:cubicBezTo>
                    <a:pt x="2278" y="3307"/>
                    <a:pt x="2191" y="3131"/>
                    <a:pt x="2113" y="2945"/>
                  </a:cubicBezTo>
                  <a:cubicBezTo>
                    <a:pt x="2037" y="2792"/>
                    <a:pt x="1972" y="2628"/>
                    <a:pt x="1906" y="2463"/>
                  </a:cubicBezTo>
                  <a:cubicBezTo>
                    <a:pt x="1632" y="1762"/>
                    <a:pt x="1413" y="1051"/>
                    <a:pt x="1249" y="317"/>
                  </a:cubicBezTo>
                  <a:cubicBezTo>
                    <a:pt x="1227" y="197"/>
                    <a:pt x="1172" y="44"/>
                    <a:pt x="1052" y="11"/>
                  </a:cubicBezTo>
                  <a:cubicBezTo>
                    <a:pt x="1040" y="0"/>
                    <a:pt x="1019" y="0"/>
                    <a:pt x="997" y="0"/>
                  </a:cubicBezTo>
                  <a:close/>
                  <a:moveTo>
                    <a:pt x="373" y="657"/>
                  </a:moveTo>
                  <a:cubicBezTo>
                    <a:pt x="362" y="657"/>
                    <a:pt x="351" y="657"/>
                    <a:pt x="329" y="667"/>
                  </a:cubicBezTo>
                  <a:cubicBezTo>
                    <a:pt x="252" y="701"/>
                    <a:pt x="220" y="799"/>
                    <a:pt x="220" y="908"/>
                  </a:cubicBezTo>
                  <a:cubicBezTo>
                    <a:pt x="220" y="1051"/>
                    <a:pt x="264" y="1226"/>
                    <a:pt x="285" y="1302"/>
                  </a:cubicBezTo>
                  <a:cubicBezTo>
                    <a:pt x="581" y="2551"/>
                    <a:pt x="975" y="3777"/>
                    <a:pt x="1468" y="4959"/>
                  </a:cubicBezTo>
                  <a:cubicBezTo>
                    <a:pt x="1468" y="4708"/>
                    <a:pt x="1358" y="4423"/>
                    <a:pt x="1249" y="4193"/>
                  </a:cubicBezTo>
                  <a:cubicBezTo>
                    <a:pt x="723" y="3120"/>
                    <a:pt x="405" y="1959"/>
                    <a:pt x="296" y="777"/>
                  </a:cubicBezTo>
                  <a:lnTo>
                    <a:pt x="296" y="777"/>
                  </a:lnTo>
                  <a:cubicBezTo>
                    <a:pt x="756" y="2069"/>
                    <a:pt x="1205" y="3361"/>
                    <a:pt x="1665" y="4653"/>
                  </a:cubicBezTo>
                  <a:cubicBezTo>
                    <a:pt x="1709" y="4784"/>
                    <a:pt x="1796" y="4937"/>
                    <a:pt x="1938" y="4949"/>
                  </a:cubicBezTo>
                  <a:cubicBezTo>
                    <a:pt x="2059" y="4949"/>
                    <a:pt x="2113" y="4850"/>
                    <a:pt x="2125" y="4740"/>
                  </a:cubicBezTo>
                  <a:lnTo>
                    <a:pt x="2103" y="4740"/>
                  </a:lnTo>
                  <a:cubicBezTo>
                    <a:pt x="2059" y="4740"/>
                    <a:pt x="2004" y="4686"/>
                    <a:pt x="1982" y="4631"/>
                  </a:cubicBezTo>
                  <a:cubicBezTo>
                    <a:pt x="1731" y="4073"/>
                    <a:pt x="1500" y="3492"/>
                    <a:pt x="1293" y="2912"/>
                  </a:cubicBezTo>
                  <a:cubicBezTo>
                    <a:pt x="1052" y="2255"/>
                    <a:pt x="821" y="1577"/>
                    <a:pt x="592" y="898"/>
                  </a:cubicBezTo>
                  <a:cubicBezTo>
                    <a:pt x="559" y="788"/>
                    <a:pt x="483" y="657"/>
                    <a:pt x="373" y="657"/>
                  </a:cubicBezTo>
                  <a:close/>
                  <a:moveTo>
                    <a:pt x="1829" y="339"/>
                  </a:moveTo>
                  <a:cubicBezTo>
                    <a:pt x="1796" y="339"/>
                    <a:pt x="1763" y="350"/>
                    <a:pt x="1731" y="372"/>
                  </a:cubicBezTo>
                  <a:cubicBezTo>
                    <a:pt x="1665" y="416"/>
                    <a:pt x="1643" y="492"/>
                    <a:pt x="1643" y="580"/>
                  </a:cubicBezTo>
                  <a:cubicBezTo>
                    <a:pt x="1643" y="635"/>
                    <a:pt x="1654" y="701"/>
                    <a:pt x="1665" y="755"/>
                  </a:cubicBezTo>
                  <a:cubicBezTo>
                    <a:pt x="1753" y="1182"/>
                    <a:pt x="1851" y="1620"/>
                    <a:pt x="1993" y="2036"/>
                  </a:cubicBezTo>
                  <a:cubicBezTo>
                    <a:pt x="2135" y="2441"/>
                    <a:pt x="2289" y="2835"/>
                    <a:pt x="2464" y="3219"/>
                  </a:cubicBezTo>
                  <a:cubicBezTo>
                    <a:pt x="2497" y="3295"/>
                    <a:pt x="2716" y="3657"/>
                    <a:pt x="2836" y="3930"/>
                  </a:cubicBezTo>
                  <a:cubicBezTo>
                    <a:pt x="2551" y="2803"/>
                    <a:pt x="1709" y="1784"/>
                    <a:pt x="1774" y="613"/>
                  </a:cubicBezTo>
                  <a:lnTo>
                    <a:pt x="1774" y="613"/>
                  </a:lnTo>
                  <a:cubicBezTo>
                    <a:pt x="2376" y="1796"/>
                    <a:pt x="2979" y="2989"/>
                    <a:pt x="3581" y="4171"/>
                  </a:cubicBezTo>
                  <a:cubicBezTo>
                    <a:pt x="3833" y="4664"/>
                    <a:pt x="4161" y="5212"/>
                    <a:pt x="4709" y="5288"/>
                  </a:cubicBezTo>
                  <a:cubicBezTo>
                    <a:pt x="4731" y="5299"/>
                    <a:pt x="4752" y="5299"/>
                    <a:pt x="4785" y="5299"/>
                  </a:cubicBezTo>
                  <a:cubicBezTo>
                    <a:pt x="4862" y="5299"/>
                    <a:pt x="4950" y="5277"/>
                    <a:pt x="4993" y="5212"/>
                  </a:cubicBezTo>
                  <a:cubicBezTo>
                    <a:pt x="5037" y="5146"/>
                    <a:pt x="5037" y="5069"/>
                    <a:pt x="5037" y="4993"/>
                  </a:cubicBezTo>
                  <a:cubicBezTo>
                    <a:pt x="5037" y="4861"/>
                    <a:pt x="5026" y="4730"/>
                    <a:pt x="5026" y="4598"/>
                  </a:cubicBezTo>
                  <a:cubicBezTo>
                    <a:pt x="5004" y="4664"/>
                    <a:pt x="4993" y="4730"/>
                    <a:pt x="4971" y="4796"/>
                  </a:cubicBezTo>
                  <a:cubicBezTo>
                    <a:pt x="4950" y="4850"/>
                    <a:pt x="4916" y="4916"/>
                    <a:pt x="4862" y="4916"/>
                  </a:cubicBezTo>
                  <a:cubicBezTo>
                    <a:pt x="4840" y="4916"/>
                    <a:pt x="4818" y="4905"/>
                    <a:pt x="4796" y="4894"/>
                  </a:cubicBezTo>
                  <a:cubicBezTo>
                    <a:pt x="4610" y="4774"/>
                    <a:pt x="4435" y="4631"/>
                    <a:pt x="4271" y="4489"/>
                  </a:cubicBezTo>
                  <a:cubicBezTo>
                    <a:pt x="4106" y="4336"/>
                    <a:pt x="3953" y="4171"/>
                    <a:pt x="3811" y="4007"/>
                  </a:cubicBezTo>
                  <a:cubicBezTo>
                    <a:pt x="3526" y="3635"/>
                    <a:pt x="3285" y="3229"/>
                    <a:pt x="3077" y="2803"/>
                  </a:cubicBezTo>
                  <a:cubicBezTo>
                    <a:pt x="2924" y="2496"/>
                    <a:pt x="2792" y="2178"/>
                    <a:pt x="2661" y="1872"/>
                  </a:cubicBezTo>
                  <a:lnTo>
                    <a:pt x="2595" y="1708"/>
                  </a:lnTo>
                  <a:cubicBezTo>
                    <a:pt x="2453" y="1358"/>
                    <a:pt x="2311" y="996"/>
                    <a:pt x="2157" y="657"/>
                  </a:cubicBezTo>
                  <a:cubicBezTo>
                    <a:pt x="2125" y="569"/>
                    <a:pt x="2081" y="470"/>
                    <a:pt x="2004" y="416"/>
                  </a:cubicBezTo>
                  <a:cubicBezTo>
                    <a:pt x="1960" y="372"/>
                    <a:pt x="1894" y="339"/>
                    <a:pt x="1829" y="339"/>
                  </a:cubicBezTo>
                  <a:close/>
                  <a:moveTo>
                    <a:pt x="121" y="1971"/>
                  </a:moveTo>
                  <a:cubicBezTo>
                    <a:pt x="99" y="1971"/>
                    <a:pt x="77" y="1981"/>
                    <a:pt x="55" y="2015"/>
                  </a:cubicBezTo>
                  <a:cubicBezTo>
                    <a:pt x="1" y="2091"/>
                    <a:pt x="110" y="2419"/>
                    <a:pt x="132" y="2507"/>
                  </a:cubicBezTo>
                  <a:cubicBezTo>
                    <a:pt x="198" y="2847"/>
                    <a:pt x="285" y="3186"/>
                    <a:pt x="395" y="3514"/>
                  </a:cubicBezTo>
                  <a:cubicBezTo>
                    <a:pt x="624" y="4161"/>
                    <a:pt x="920" y="4796"/>
                    <a:pt x="1303" y="5375"/>
                  </a:cubicBezTo>
                  <a:cubicBezTo>
                    <a:pt x="1391" y="5299"/>
                    <a:pt x="1435" y="5200"/>
                    <a:pt x="1457" y="5091"/>
                  </a:cubicBezTo>
                  <a:lnTo>
                    <a:pt x="1457" y="5091"/>
                  </a:lnTo>
                  <a:cubicBezTo>
                    <a:pt x="1446" y="5102"/>
                    <a:pt x="1435" y="5113"/>
                    <a:pt x="1413" y="5124"/>
                  </a:cubicBezTo>
                  <a:cubicBezTo>
                    <a:pt x="1128" y="4697"/>
                    <a:pt x="975" y="4226"/>
                    <a:pt x="789" y="3755"/>
                  </a:cubicBezTo>
                  <a:cubicBezTo>
                    <a:pt x="581" y="3229"/>
                    <a:pt x="405" y="2682"/>
                    <a:pt x="252" y="2135"/>
                  </a:cubicBezTo>
                  <a:cubicBezTo>
                    <a:pt x="230" y="2080"/>
                    <a:pt x="176" y="1971"/>
                    <a:pt x="121" y="1971"/>
                  </a:cubicBezTo>
                  <a:close/>
                  <a:moveTo>
                    <a:pt x="5234" y="1740"/>
                  </a:moveTo>
                  <a:cubicBezTo>
                    <a:pt x="5125" y="1796"/>
                    <a:pt x="5037" y="1894"/>
                    <a:pt x="4971" y="2003"/>
                  </a:cubicBezTo>
                  <a:cubicBezTo>
                    <a:pt x="5770" y="3799"/>
                    <a:pt x="6011" y="5847"/>
                    <a:pt x="5661" y="7774"/>
                  </a:cubicBezTo>
                  <a:cubicBezTo>
                    <a:pt x="5617" y="7981"/>
                    <a:pt x="5573" y="8190"/>
                    <a:pt x="5617" y="8387"/>
                  </a:cubicBezTo>
                  <a:cubicBezTo>
                    <a:pt x="5661" y="8572"/>
                    <a:pt x="5770" y="8726"/>
                    <a:pt x="5891" y="8879"/>
                  </a:cubicBezTo>
                  <a:cubicBezTo>
                    <a:pt x="6986" y="10401"/>
                    <a:pt x="8300" y="11825"/>
                    <a:pt x="9482" y="13292"/>
                  </a:cubicBezTo>
                  <a:cubicBezTo>
                    <a:pt x="10719" y="14825"/>
                    <a:pt x="11967" y="16357"/>
                    <a:pt x="13205" y="17890"/>
                  </a:cubicBezTo>
                  <a:cubicBezTo>
                    <a:pt x="14266" y="19204"/>
                    <a:pt x="15339" y="20540"/>
                    <a:pt x="15898" y="22116"/>
                  </a:cubicBezTo>
                  <a:cubicBezTo>
                    <a:pt x="15952" y="22280"/>
                    <a:pt x="16008" y="22477"/>
                    <a:pt x="15909" y="22631"/>
                  </a:cubicBezTo>
                  <a:cubicBezTo>
                    <a:pt x="15964" y="22587"/>
                    <a:pt x="16281" y="22565"/>
                    <a:pt x="16369" y="22511"/>
                  </a:cubicBezTo>
                  <a:cubicBezTo>
                    <a:pt x="16412" y="22477"/>
                    <a:pt x="16446" y="22455"/>
                    <a:pt x="16478" y="22423"/>
                  </a:cubicBezTo>
                  <a:cubicBezTo>
                    <a:pt x="16555" y="22335"/>
                    <a:pt x="16609" y="22248"/>
                    <a:pt x="16653" y="22149"/>
                  </a:cubicBezTo>
                  <a:cubicBezTo>
                    <a:pt x="16774" y="21854"/>
                    <a:pt x="16785" y="21481"/>
                    <a:pt x="16752" y="21185"/>
                  </a:cubicBezTo>
                  <a:cubicBezTo>
                    <a:pt x="16599" y="19871"/>
                    <a:pt x="15854" y="18854"/>
                    <a:pt x="15044" y="17868"/>
                  </a:cubicBezTo>
                  <a:cubicBezTo>
                    <a:pt x="14913" y="17704"/>
                    <a:pt x="14770" y="17540"/>
                    <a:pt x="14628" y="17365"/>
                  </a:cubicBezTo>
                  <a:cubicBezTo>
                    <a:pt x="13643" y="16182"/>
                    <a:pt x="12624" y="15022"/>
                    <a:pt x="11584" y="13883"/>
                  </a:cubicBezTo>
                  <a:cubicBezTo>
                    <a:pt x="11573" y="13883"/>
                    <a:pt x="11573" y="13872"/>
                    <a:pt x="11563" y="13872"/>
                  </a:cubicBezTo>
                  <a:cubicBezTo>
                    <a:pt x="10807" y="13039"/>
                    <a:pt x="10030" y="12229"/>
                    <a:pt x="9252" y="11419"/>
                  </a:cubicBezTo>
                  <a:cubicBezTo>
                    <a:pt x="8387" y="10543"/>
                    <a:pt x="7500" y="9667"/>
                    <a:pt x="6723" y="8715"/>
                  </a:cubicBezTo>
                  <a:lnTo>
                    <a:pt x="6624" y="8584"/>
                  </a:lnTo>
                  <a:cubicBezTo>
                    <a:pt x="6602" y="8562"/>
                    <a:pt x="6592" y="8540"/>
                    <a:pt x="6580" y="8518"/>
                  </a:cubicBezTo>
                  <a:cubicBezTo>
                    <a:pt x="6548" y="8463"/>
                    <a:pt x="6515" y="8409"/>
                    <a:pt x="6493" y="8343"/>
                  </a:cubicBezTo>
                  <a:cubicBezTo>
                    <a:pt x="6460" y="8233"/>
                    <a:pt x="6449" y="8124"/>
                    <a:pt x="6449" y="8014"/>
                  </a:cubicBezTo>
                  <a:lnTo>
                    <a:pt x="6449" y="7839"/>
                  </a:lnTo>
                  <a:cubicBezTo>
                    <a:pt x="6460" y="7718"/>
                    <a:pt x="6460" y="7598"/>
                    <a:pt x="6460" y="7478"/>
                  </a:cubicBezTo>
                  <a:cubicBezTo>
                    <a:pt x="6460" y="6755"/>
                    <a:pt x="6395" y="6044"/>
                    <a:pt x="6252" y="5343"/>
                  </a:cubicBezTo>
                  <a:cubicBezTo>
                    <a:pt x="6121" y="4609"/>
                    <a:pt x="6044" y="3832"/>
                    <a:pt x="5804" y="3120"/>
                  </a:cubicBezTo>
                  <a:cubicBezTo>
                    <a:pt x="5726" y="2901"/>
                    <a:pt x="5617" y="2704"/>
                    <a:pt x="5519" y="2507"/>
                  </a:cubicBezTo>
                  <a:lnTo>
                    <a:pt x="5508" y="2496"/>
                  </a:lnTo>
                  <a:cubicBezTo>
                    <a:pt x="5388" y="2255"/>
                    <a:pt x="5278" y="2025"/>
                    <a:pt x="5234" y="1740"/>
                  </a:cubicBezTo>
                  <a:close/>
                </a:path>
              </a:pathLst>
            </a:custGeom>
            <a:solidFill>
              <a:srgbClr val="DF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555;p51">
              <a:extLst>
                <a:ext uri="{FF2B5EF4-FFF2-40B4-BE49-F238E27FC236}">
                  <a16:creationId xmlns:a16="http://schemas.microsoft.com/office/drawing/2014/main" id="{AAE31292-64F0-2E26-55CD-80E60738C7F1}"/>
                </a:ext>
              </a:extLst>
            </p:cNvPr>
            <p:cNvSpPr/>
            <p:nvPr/>
          </p:nvSpPr>
          <p:spPr>
            <a:xfrm>
              <a:off x="6552630" y="3807498"/>
              <a:ext cx="215787" cy="149236"/>
            </a:xfrm>
            <a:custGeom>
              <a:avLst/>
              <a:gdLst/>
              <a:ahLst/>
              <a:cxnLst/>
              <a:rect l="l" t="t" r="r" b="b"/>
              <a:pathLst>
                <a:path w="7490" h="5180" extrusionOk="0">
                  <a:moveTo>
                    <a:pt x="3668" y="0"/>
                  </a:moveTo>
                  <a:cubicBezTo>
                    <a:pt x="2858" y="1413"/>
                    <a:pt x="1774" y="2661"/>
                    <a:pt x="504" y="3657"/>
                  </a:cubicBezTo>
                  <a:cubicBezTo>
                    <a:pt x="285" y="3832"/>
                    <a:pt x="33" y="4030"/>
                    <a:pt x="22" y="4314"/>
                  </a:cubicBezTo>
                  <a:cubicBezTo>
                    <a:pt x="0" y="4555"/>
                    <a:pt x="176" y="4774"/>
                    <a:pt x="395" y="4895"/>
                  </a:cubicBezTo>
                  <a:cubicBezTo>
                    <a:pt x="613" y="5004"/>
                    <a:pt x="865" y="5026"/>
                    <a:pt x="1117" y="5048"/>
                  </a:cubicBezTo>
                  <a:cubicBezTo>
                    <a:pt x="2151" y="5134"/>
                    <a:pt x="3185" y="5179"/>
                    <a:pt x="4224" y="5179"/>
                  </a:cubicBezTo>
                  <a:cubicBezTo>
                    <a:pt x="4517" y="5179"/>
                    <a:pt x="4809" y="5176"/>
                    <a:pt x="5102" y="5168"/>
                  </a:cubicBezTo>
                  <a:cubicBezTo>
                    <a:pt x="5759" y="5158"/>
                    <a:pt x="6492" y="5103"/>
                    <a:pt x="6952" y="4632"/>
                  </a:cubicBezTo>
                  <a:cubicBezTo>
                    <a:pt x="7467" y="4129"/>
                    <a:pt x="7489" y="3318"/>
                    <a:pt x="7402" y="2606"/>
                  </a:cubicBezTo>
                  <a:cubicBezTo>
                    <a:pt x="7314" y="1851"/>
                    <a:pt x="7149" y="1095"/>
                    <a:pt x="6898" y="373"/>
                  </a:cubicBezTo>
                  <a:cubicBezTo>
                    <a:pt x="6854" y="263"/>
                    <a:pt x="6810" y="143"/>
                    <a:pt x="6701" y="88"/>
                  </a:cubicBezTo>
                  <a:cubicBezTo>
                    <a:pt x="6663" y="69"/>
                    <a:pt x="6622" y="62"/>
                    <a:pt x="6579" y="62"/>
                  </a:cubicBezTo>
                  <a:cubicBezTo>
                    <a:pt x="6496" y="62"/>
                    <a:pt x="6408" y="89"/>
                    <a:pt x="6329" y="110"/>
                  </a:cubicBezTo>
                  <a:cubicBezTo>
                    <a:pt x="5950" y="230"/>
                    <a:pt x="5554" y="289"/>
                    <a:pt x="5159" y="289"/>
                  </a:cubicBezTo>
                  <a:cubicBezTo>
                    <a:pt x="4651" y="289"/>
                    <a:pt x="4142" y="192"/>
                    <a:pt x="3668" y="0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556;p51">
              <a:extLst>
                <a:ext uri="{FF2B5EF4-FFF2-40B4-BE49-F238E27FC236}">
                  <a16:creationId xmlns:a16="http://schemas.microsoft.com/office/drawing/2014/main" id="{B6262379-2A9A-DC8C-CEEA-ECA1CDA8DF3E}"/>
                </a:ext>
              </a:extLst>
            </p:cNvPr>
            <p:cNvSpPr/>
            <p:nvPr/>
          </p:nvSpPr>
          <p:spPr>
            <a:xfrm>
              <a:off x="6536525" y="3910033"/>
              <a:ext cx="232526" cy="45750"/>
            </a:xfrm>
            <a:custGeom>
              <a:avLst/>
              <a:gdLst/>
              <a:ahLst/>
              <a:cxnLst/>
              <a:rect l="l" t="t" r="r" b="b"/>
              <a:pathLst>
                <a:path w="8071" h="1588" extrusionOk="0">
                  <a:moveTo>
                    <a:pt x="8048" y="0"/>
                  </a:moveTo>
                  <a:lnTo>
                    <a:pt x="8048" y="0"/>
                  </a:lnTo>
                  <a:cubicBezTo>
                    <a:pt x="7676" y="711"/>
                    <a:pt x="6745" y="909"/>
                    <a:pt x="5935" y="964"/>
                  </a:cubicBezTo>
                  <a:cubicBezTo>
                    <a:pt x="5475" y="996"/>
                    <a:pt x="5015" y="1007"/>
                    <a:pt x="4555" y="1007"/>
                  </a:cubicBezTo>
                  <a:cubicBezTo>
                    <a:pt x="3635" y="1007"/>
                    <a:pt x="2716" y="930"/>
                    <a:pt x="1807" y="789"/>
                  </a:cubicBezTo>
                  <a:cubicBezTo>
                    <a:pt x="1380" y="723"/>
                    <a:pt x="942" y="635"/>
                    <a:pt x="625" y="339"/>
                  </a:cubicBezTo>
                  <a:lnTo>
                    <a:pt x="625" y="339"/>
                  </a:lnTo>
                  <a:cubicBezTo>
                    <a:pt x="1" y="1149"/>
                    <a:pt x="1063" y="1402"/>
                    <a:pt x="1676" y="1456"/>
                  </a:cubicBezTo>
                  <a:cubicBezTo>
                    <a:pt x="2777" y="1538"/>
                    <a:pt x="3878" y="1582"/>
                    <a:pt x="4985" y="1582"/>
                  </a:cubicBezTo>
                  <a:cubicBezTo>
                    <a:pt x="5210" y="1582"/>
                    <a:pt x="5436" y="1581"/>
                    <a:pt x="5661" y="1577"/>
                  </a:cubicBezTo>
                  <a:cubicBezTo>
                    <a:pt x="6209" y="1565"/>
                    <a:pt x="6986" y="1587"/>
                    <a:pt x="7467" y="1303"/>
                  </a:cubicBezTo>
                  <a:cubicBezTo>
                    <a:pt x="7708" y="1161"/>
                    <a:pt x="7895" y="930"/>
                    <a:pt x="7993" y="679"/>
                  </a:cubicBezTo>
                  <a:cubicBezTo>
                    <a:pt x="8070" y="492"/>
                    <a:pt x="7983" y="132"/>
                    <a:pt x="8048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557;p51">
              <a:extLst>
                <a:ext uri="{FF2B5EF4-FFF2-40B4-BE49-F238E27FC236}">
                  <a16:creationId xmlns:a16="http://schemas.microsoft.com/office/drawing/2014/main" id="{E08D381E-5606-F9D2-B4BB-91D04DF66875}"/>
                </a:ext>
              </a:extLst>
            </p:cNvPr>
            <p:cNvSpPr/>
            <p:nvPr/>
          </p:nvSpPr>
          <p:spPr>
            <a:xfrm>
              <a:off x="6835256" y="3809083"/>
              <a:ext cx="215787" cy="148890"/>
            </a:xfrm>
            <a:custGeom>
              <a:avLst/>
              <a:gdLst/>
              <a:ahLst/>
              <a:cxnLst/>
              <a:rect l="l" t="t" r="r" b="b"/>
              <a:pathLst>
                <a:path w="7490" h="5168" extrusionOk="0">
                  <a:moveTo>
                    <a:pt x="3679" y="1"/>
                  </a:moveTo>
                  <a:cubicBezTo>
                    <a:pt x="2869" y="1402"/>
                    <a:pt x="1785" y="2650"/>
                    <a:pt x="504" y="3657"/>
                  </a:cubicBezTo>
                  <a:cubicBezTo>
                    <a:pt x="285" y="3821"/>
                    <a:pt x="44" y="4018"/>
                    <a:pt x="22" y="4303"/>
                  </a:cubicBezTo>
                  <a:cubicBezTo>
                    <a:pt x="0" y="4544"/>
                    <a:pt x="186" y="4774"/>
                    <a:pt x="394" y="4884"/>
                  </a:cubicBezTo>
                  <a:cubicBezTo>
                    <a:pt x="613" y="4993"/>
                    <a:pt x="865" y="5026"/>
                    <a:pt x="1117" y="5037"/>
                  </a:cubicBezTo>
                  <a:cubicBezTo>
                    <a:pt x="2151" y="5122"/>
                    <a:pt x="3185" y="5168"/>
                    <a:pt x="4224" y="5168"/>
                  </a:cubicBezTo>
                  <a:cubicBezTo>
                    <a:pt x="4517" y="5168"/>
                    <a:pt x="4809" y="5164"/>
                    <a:pt x="5102" y="5157"/>
                  </a:cubicBezTo>
                  <a:cubicBezTo>
                    <a:pt x="5759" y="5147"/>
                    <a:pt x="6492" y="5091"/>
                    <a:pt x="6952" y="4621"/>
                  </a:cubicBezTo>
                  <a:cubicBezTo>
                    <a:pt x="7467" y="4117"/>
                    <a:pt x="7489" y="3307"/>
                    <a:pt x="7402" y="2595"/>
                  </a:cubicBezTo>
                  <a:cubicBezTo>
                    <a:pt x="7314" y="1840"/>
                    <a:pt x="7149" y="1084"/>
                    <a:pt x="6898" y="361"/>
                  </a:cubicBezTo>
                  <a:cubicBezTo>
                    <a:pt x="6854" y="252"/>
                    <a:pt x="6810" y="132"/>
                    <a:pt x="6711" y="77"/>
                  </a:cubicBezTo>
                  <a:cubicBezTo>
                    <a:pt x="6672" y="59"/>
                    <a:pt x="6629" y="52"/>
                    <a:pt x="6586" y="52"/>
                  </a:cubicBezTo>
                  <a:cubicBezTo>
                    <a:pt x="6499" y="52"/>
                    <a:pt x="6409" y="81"/>
                    <a:pt x="6329" y="110"/>
                  </a:cubicBezTo>
                  <a:cubicBezTo>
                    <a:pt x="5952" y="225"/>
                    <a:pt x="5559" y="281"/>
                    <a:pt x="5166" y="281"/>
                  </a:cubicBezTo>
                  <a:cubicBezTo>
                    <a:pt x="4657" y="281"/>
                    <a:pt x="4149" y="186"/>
                    <a:pt x="3679" y="1"/>
                  </a:cubicBezTo>
                  <a:close/>
                </a:path>
              </a:pathLst>
            </a:custGeom>
            <a:solidFill>
              <a:srgbClr val="578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558;p51">
              <a:extLst>
                <a:ext uri="{FF2B5EF4-FFF2-40B4-BE49-F238E27FC236}">
                  <a16:creationId xmlns:a16="http://schemas.microsoft.com/office/drawing/2014/main" id="{B918DB8F-7489-AF10-1EF5-B52F0D40696E}"/>
                </a:ext>
              </a:extLst>
            </p:cNvPr>
            <p:cNvSpPr/>
            <p:nvPr/>
          </p:nvSpPr>
          <p:spPr>
            <a:xfrm>
              <a:off x="6819151" y="3911300"/>
              <a:ext cx="232814" cy="45750"/>
            </a:xfrm>
            <a:custGeom>
              <a:avLst/>
              <a:gdLst/>
              <a:ahLst/>
              <a:cxnLst/>
              <a:rect l="l" t="t" r="r" b="b"/>
              <a:pathLst>
                <a:path w="8081" h="1588" extrusionOk="0">
                  <a:moveTo>
                    <a:pt x="8048" y="0"/>
                  </a:moveTo>
                  <a:cubicBezTo>
                    <a:pt x="7676" y="723"/>
                    <a:pt x="6745" y="908"/>
                    <a:pt x="5935" y="963"/>
                  </a:cubicBezTo>
                  <a:cubicBezTo>
                    <a:pt x="5475" y="996"/>
                    <a:pt x="5015" y="1007"/>
                    <a:pt x="4555" y="1007"/>
                  </a:cubicBezTo>
                  <a:cubicBezTo>
                    <a:pt x="3635" y="1007"/>
                    <a:pt x="2716" y="930"/>
                    <a:pt x="1807" y="788"/>
                  </a:cubicBezTo>
                  <a:cubicBezTo>
                    <a:pt x="1380" y="733"/>
                    <a:pt x="942" y="635"/>
                    <a:pt x="625" y="339"/>
                  </a:cubicBezTo>
                  <a:lnTo>
                    <a:pt x="625" y="339"/>
                  </a:lnTo>
                  <a:cubicBezTo>
                    <a:pt x="0" y="1149"/>
                    <a:pt x="1073" y="1401"/>
                    <a:pt x="1676" y="1456"/>
                  </a:cubicBezTo>
                  <a:cubicBezTo>
                    <a:pt x="2747" y="1544"/>
                    <a:pt x="3818" y="1583"/>
                    <a:pt x="4895" y="1583"/>
                  </a:cubicBezTo>
                  <a:cubicBezTo>
                    <a:pt x="5150" y="1583"/>
                    <a:pt x="5406" y="1581"/>
                    <a:pt x="5661" y="1577"/>
                  </a:cubicBezTo>
                  <a:cubicBezTo>
                    <a:pt x="6209" y="1565"/>
                    <a:pt x="6986" y="1587"/>
                    <a:pt x="7467" y="1302"/>
                  </a:cubicBezTo>
                  <a:cubicBezTo>
                    <a:pt x="7708" y="1161"/>
                    <a:pt x="7895" y="930"/>
                    <a:pt x="7993" y="679"/>
                  </a:cubicBezTo>
                  <a:cubicBezTo>
                    <a:pt x="8081" y="492"/>
                    <a:pt x="7982" y="131"/>
                    <a:pt x="8048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559;p51">
              <a:extLst>
                <a:ext uri="{FF2B5EF4-FFF2-40B4-BE49-F238E27FC236}">
                  <a16:creationId xmlns:a16="http://schemas.microsoft.com/office/drawing/2014/main" id="{211B2DCC-998E-F9F3-E51C-73F66B68707E}"/>
                </a:ext>
              </a:extLst>
            </p:cNvPr>
            <p:cNvSpPr/>
            <p:nvPr/>
          </p:nvSpPr>
          <p:spPr>
            <a:xfrm>
              <a:off x="6525174" y="2815743"/>
              <a:ext cx="597779" cy="359722"/>
            </a:xfrm>
            <a:custGeom>
              <a:avLst/>
              <a:gdLst/>
              <a:ahLst/>
              <a:cxnLst/>
              <a:rect l="l" t="t" r="r" b="b"/>
              <a:pathLst>
                <a:path w="20749" h="12486" extrusionOk="0">
                  <a:moveTo>
                    <a:pt x="3934" y="0"/>
                  </a:moveTo>
                  <a:cubicBezTo>
                    <a:pt x="3287" y="0"/>
                    <a:pt x="2667" y="181"/>
                    <a:pt x="2256" y="714"/>
                  </a:cubicBezTo>
                  <a:cubicBezTo>
                    <a:pt x="1917" y="1152"/>
                    <a:pt x="1796" y="1699"/>
                    <a:pt x="1698" y="2235"/>
                  </a:cubicBezTo>
                  <a:cubicBezTo>
                    <a:pt x="1183" y="4754"/>
                    <a:pt x="34" y="7031"/>
                    <a:pt x="0" y="9680"/>
                  </a:cubicBezTo>
                  <a:cubicBezTo>
                    <a:pt x="0" y="10130"/>
                    <a:pt x="34" y="10611"/>
                    <a:pt x="307" y="10962"/>
                  </a:cubicBezTo>
                  <a:cubicBezTo>
                    <a:pt x="504" y="11191"/>
                    <a:pt x="789" y="11323"/>
                    <a:pt x="1063" y="11444"/>
                  </a:cubicBezTo>
                  <a:cubicBezTo>
                    <a:pt x="3073" y="12315"/>
                    <a:pt x="5315" y="12485"/>
                    <a:pt x="7517" y="12485"/>
                  </a:cubicBezTo>
                  <a:cubicBezTo>
                    <a:pt x="7665" y="12485"/>
                    <a:pt x="7813" y="12485"/>
                    <a:pt x="7960" y="12483"/>
                  </a:cubicBezTo>
                  <a:cubicBezTo>
                    <a:pt x="9416" y="12473"/>
                    <a:pt x="10873" y="12407"/>
                    <a:pt x="12318" y="12341"/>
                  </a:cubicBezTo>
                  <a:cubicBezTo>
                    <a:pt x="14814" y="12221"/>
                    <a:pt x="17332" y="12101"/>
                    <a:pt x="19697" y="11312"/>
                  </a:cubicBezTo>
                  <a:cubicBezTo>
                    <a:pt x="19894" y="11247"/>
                    <a:pt x="20102" y="11169"/>
                    <a:pt x="20255" y="11016"/>
                  </a:cubicBezTo>
                  <a:cubicBezTo>
                    <a:pt x="20442" y="10841"/>
                    <a:pt x="20518" y="10578"/>
                    <a:pt x="20573" y="10315"/>
                  </a:cubicBezTo>
                  <a:cubicBezTo>
                    <a:pt x="20748" y="9298"/>
                    <a:pt x="20551" y="8247"/>
                    <a:pt x="20267" y="7239"/>
                  </a:cubicBezTo>
                  <a:cubicBezTo>
                    <a:pt x="19851" y="5838"/>
                    <a:pt x="19226" y="4502"/>
                    <a:pt x="18449" y="3264"/>
                  </a:cubicBezTo>
                  <a:cubicBezTo>
                    <a:pt x="18044" y="2608"/>
                    <a:pt x="17683" y="2006"/>
                    <a:pt x="17255" y="1436"/>
                  </a:cubicBezTo>
                  <a:cubicBezTo>
                    <a:pt x="16971" y="1064"/>
                    <a:pt x="16654" y="692"/>
                    <a:pt x="16260" y="342"/>
                  </a:cubicBezTo>
                  <a:cubicBezTo>
                    <a:pt x="16002" y="115"/>
                    <a:pt x="15708" y="41"/>
                    <a:pt x="15400" y="41"/>
                  </a:cubicBezTo>
                  <a:cubicBezTo>
                    <a:pt x="14935" y="41"/>
                    <a:pt x="14437" y="210"/>
                    <a:pt x="13982" y="276"/>
                  </a:cubicBezTo>
                  <a:cubicBezTo>
                    <a:pt x="12263" y="509"/>
                    <a:pt x="10544" y="828"/>
                    <a:pt x="8809" y="828"/>
                  </a:cubicBezTo>
                  <a:cubicBezTo>
                    <a:pt x="8588" y="828"/>
                    <a:pt x="8367" y="823"/>
                    <a:pt x="8146" y="812"/>
                  </a:cubicBezTo>
                  <a:cubicBezTo>
                    <a:pt x="7270" y="768"/>
                    <a:pt x="6416" y="582"/>
                    <a:pt x="5596" y="308"/>
                  </a:cubicBezTo>
                  <a:cubicBezTo>
                    <a:pt x="5106" y="143"/>
                    <a:pt x="4509" y="0"/>
                    <a:pt x="3934" y="0"/>
                  </a:cubicBezTo>
                  <a:close/>
                </a:path>
              </a:pathLst>
            </a:custGeom>
            <a:solidFill>
              <a:srgbClr val="C4CC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560;p51">
              <a:extLst>
                <a:ext uri="{FF2B5EF4-FFF2-40B4-BE49-F238E27FC236}">
                  <a16:creationId xmlns:a16="http://schemas.microsoft.com/office/drawing/2014/main" id="{F3737DF1-5B05-1852-BF2E-EE6AAB084634}"/>
                </a:ext>
              </a:extLst>
            </p:cNvPr>
            <p:cNvSpPr/>
            <p:nvPr/>
          </p:nvSpPr>
          <p:spPr>
            <a:xfrm>
              <a:off x="6573431" y="2826201"/>
              <a:ext cx="21492" cy="49870"/>
            </a:xfrm>
            <a:custGeom>
              <a:avLst/>
              <a:gdLst/>
              <a:ahLst/>
              <a:cxnLst/>
              <a:rect l="l" t="t" r="r" b="b"/>
              <a:pathLst>
                <a:path w="746" h="1731" extrusionOk="0">
                  <a:moveTo>
                    <a:pt x="745" y="1"/>
                  </a:moveTo>
                  <a:lnTo>
                    <a:pt x="745" y="1"/>
                  </a:lnTo>
                  <a:cubicBezTo>
                    <a:pt x="351" y="339"/>
                    <a:pt x="187" y="843"/>
                    <a:pt x="67" y="1424"/>
                  </a:cubicBezTo>
                  <a:cubicBezTo>
                    <a:pt x="45" y="1522"/>
                    <a:pt x="23" y="1631"/>
                    <a:pt x="1" y="1730"/>
                  </a:cubicBezTo>
                  <a:cubicBezTo>
                    <a:pt x="11" y="1730"/>
                    <a:pt x="23" y="1719"/>
                    <a:pt x="33" y="1719"/>
                  </a:cubicBezTo>
                  <a:cubicBezTo>
                    <a:pt x="55" y="1653"/>
                    <a:pt x="77" y="1577"/>
                    <a:pt x="99" y="1511"/>
                  </a:cubicBezTo>
                  <a:cubicBezTo>
                    <a:pt x="132" y="1347"/>
                    <a:pt x="176" y="1183"/>
                    <a:pt x="230" y="1030"/>
                  </a:cubicBezTo>
                  <a:cubicBezTo>
                    <a:pt x="252" y="953"/>
                    <a:pt x="274" y="865"/>
                    <a:pt x="318" y="789"/>
                  </a:cubicBezTo>
                  <a:cubicBezTo>
                    <a:pt x="340" y="734"/>
                    <a:pt x="373" y="679"/>
                    <a:pt x="406" y="624"/>
                  </a:cubicBezTo>
                  <a:cubicBezTo>
                    <a:pt x="384" y="614"/>
                    <a:pt x="373" y="602"/>
                    <a:pt x="362" y="592"/>
                  </a:cubicBezTo>
                  <a:cubicBezTo>
                    <a:pt x="505" y="405"/>
                    <a:pt x="636" y="208"/>
                    <a:pt x="745" y="1"/>
                  </a:cubicBezTo>
                  <a:close/>
                </a:path>
              </a:pathLst>
            </a:custGeom>
            <a:solidFill>
              <a:srgbClr val="9305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561;p51">
              <a:extLst>
                <a:ext uri="{FF2B5EF4-FFF2-40B4-BE49-F238E27FC236}">
                  <a16:creationId xmlns:a16="http://schemas.microsoft.com/office/drawing/2014/main" id="{D3FB85DA-5E27-3995-C92B-FC2B88A42FB2}"/>
                </a:ext>
              </a:extLst>
            </p:cNvPr>
            <p:cNvSpPr/>
            <p:nvPr/>
          </p:nvSpPr>
          <p:spPr>
            <a:xfrm>
              <a:off x="6560207" y="2930925"/>
              <a:ext cx="951" cy="951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33" y="0"/>
                  </a:moveTo>
                  <a:lnTo>
                    <a:pt x="33" y="0"/>
                  </a:lnTo>
                  <a:cubicBezTo>
                    <a:pt x="22" y="11"/>
                    <a:pt x="11" y="11"/>
                    <a:pt x="0" y="11"/>
                  </a:cubicBezTo>
                  <a:lnTo>
                    <a:pt x="0" y="33"/>
                  </a:lnTo>
                  <a:cubicBezTo>
                    <a:pt x="0" y="33"/>
                    <a:pt x="11" y="22"/>
                    <a:pt x="22" y="22"/>
                  </a:cubicBezTo>
                  <a:cubicBezTo>
                    <a:pt x="22" y="11"/>
                    <a:pt x="33" y="11"/>
                    <a:pt x="33" y="0"/>
                  </a:cubicBezTo>
                  <a:close/>
                </a:path>
              </a:pathLst>
            </a:custGeom>
            <a:solidFill>
              <a:srgbClr val="816F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562;p51">
              <a:extLst>
                <a:ext uri="{FF2B5EF4-FFF2-40B4-BE49-F238E27FC236}">
                  <a16:creationId xmlns:a16="http://schemas.microsoft.com/office/drawing/2014/main" id="{BDCFBDAF-D302-DD6E-9AFB-EAAFD207DA6F}"/>
                </a:ext>
              </a:extLst>
            </p:cNvPr>
            <p:cNvSpPr/>
            <p:nvPr/>
          </p:nvSpPr>
          <p:spPr>
            <a:xfrm>
              <a:off x="6567121" y="2902201"/>
              <a:ext cx="1930" cy="980"/>
            </a:xfrm>
            <a:custGeom>
              <a:avLst/>
              <a:gdLst/>
              <a:ahLst/>
              <a:cxnLst/>
              <a:rect l="l" t="t" r="r" b="b"/>
              <a:pathLst>
                <a:path w="67" h="34" extrusionOk="0">
                  <a:moveTo>
                    <a:pt x="67" y="1"/>
                  </a:moveTo>
                  <a:cubicBezTo>
                    <a:pt x="45" y="1"/>
                    <a:pt x="23" y="12"/>
                    <a:pt x="11" y="23"/>
                  </a:cubicBezTo>
                  <a:cubicBezTo>
                    <a:pt x="1" y="23"/>
                    <a:pt x="1" y="34"/>
                    <a:pt x="1" y="34"/>
                  </a:cubicBezTo>
                  <a:cubicBezTo>
                    <a:pt x="23" y="34"/>
                    <a:pt x="45" y="23"/>
                    <a:pt x="55" y="12"/>
                  </a:cubicBezTo>
                  <a:cubicBezTo>
                    <a:pt x="67" y="12"/>
                    <a:pt x="67" y="1"/>
                    <a:pt x="67" y="1"/>
                  </a:cubicBezTo>
                  <a:close/>
                </a:path>
              </a:pathLst>
            </a:custGeom>
            <a:solidFill>
              <a:srgbClr val="816F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563;p51">
              <a:extLst>
                <a:ext uri="{FF2B5EF4-FFF2-40B4-BE49-F238E27FC236}">
                  <a16:creationId xmlns:a16="http://schemas.microsoft.com/office/drawing/2014/main" id="{FADCC214-9130-B557-9B89-A2B61FD0CD9A}"/>
                </a:ext>
              </a:extLst>
            </p:cNvPr>
            <p:cNvSpPr/>
            <p:nvPr/>
          </p:nvSpPr>
          <p:spPr>
            <a:xfrm>
              <a:off x="7015981" y="2848903"/>
              <a:ext cx="80466" cy="139469"/>
            </a:xfrm>
            <a:custGeom>
              <a:avLst/>
              <a:gdLst/>
              <a:ahLst/>
              <a:cxnLst/>
              <a:rect l="l" t="t" r="r" b="b"/>
              <a:pathLst>
                <a:path w="2793" h="4841" extrusionOk="0">
                  <a:moveTo>
                    <a:pt x="44" y="1"/>
                  </a:moveTo>
                  <a:cubicBezTo>
                    <a:pt x="44" y="1"/>
                    <a:pt x="44" y="9"/>
                    <a:pt x="51" y="11"/>
                  </a:cubicBezTo>
                  <a:lnTo>
                    <a:pt x="51" y="11"/>
                  </a:lnTo>
                  <a:cubicBezTo>
                    <a:pt x="49" y="7"/>
                    <a:pt x="47" y="4"/>
                    <a:pt x="44" y="1"/>
                  </a:cubicBezTo>
                  <a:close/>
                  <a:moveTo>
                    <a:pt x="0" y="1"/>
                  </a:moveTo>
                  <a:cubicBezTo>
                    <a:pt x="78" y="99"/>
                    <a:pt x="154" y="198"/>
                    <a:pt x="219" y="285"/>
                  </a:cubicBezTo>
                  <a:cubicBezTo>
                    <a:pt x="647" y="855"/>
                    <a:pt x="1008" y="1457"/>
                    <a:pt x="1413" y="2113"/>
                  </a:cubicBezTo>
                  <a:cubicBezTo>
                    <a:pt x="1567" y="2366"/>
                    <a:pt x="1720" y="2607"/>
                    <a:pt x="1862" y="2869"/>
                  </a:cubicBezTo>
                  <a:cubicBezTo>
                    <a:pt x="1905" y="2902"/>
                    <a:pt x="1961" y="2946"/>
                    <a:pt x="2004" y="2989"/>
                  </a:cubicBezTo>
                  <a:cubicBezTo>
                    <a:pt x="1577" y="2234"/>
                    <a:pt x="1085" y="1522"/>
                    <a:pt x="625" y="843"/>
                  </a:cubicBezTo>
                  <a:cubicBezTo>
                    <a:pt x="441" y="562"/>
                    <a:pt x="246" y="281"/>
                    <a:pt x="52" y="11"/>
                  </a:cubicBezTo>
                  <a:lnTo>
                    <a:pt x="52" y="11"/>
                  </a:lnTo>
                  <a:cubicBezTo>
                    <a:pt x="53" y="11"/>
                    <a:pt x="54" y="11"/>
                    <a:pt x="56" y="11"/>
                  </a:cubicBezTo>
                  <a:cubicBezTo>
                    <a:pt x="54" y="11"/>
                    <a:pt x="53" y="11"/>
                    <a:pt x="51" y="11"/>
                  </a:cubicBezTo>
                  <a:lnTo>
                    <a:pt x="51" y="11"/>
                  </a:lnTo>
                  <a:cubicBezTo>
                    <a:pt x="52" y="11"/>
                    <a:pt x="52" y="11"/>
                    <a:pt x="52" y="11"/>
                  </a:cubicBezTo>
                  <a:lnTo>
                    <a:pt x="52" y="11"/>
                  </a:lnTo>
                  <a:cubicBezTo>
                    <a:pt x="31" y="10"/>
                    <a:pt x="11" y="1"/>
                    <a:pt x="0" y="1"/>
                  </a:cubicBezTo>
                  <a:close/>
                  <a:moveTo>
                    <a:pt x="2311" y="3570"/>
                  </a:moveTo>
                  <a:cubicBezTo>
                    <a:pt x="2300" y="3581"/>
                    <a:pt x="2278" y="3581"/>
                    <a:pt x="2267" y="3581"/>
                  </a:cubicBezTo>
                  <a:lnTo>
                    <a:pt x="2234" y="3581"/>
                  </a:lnTo>
                  <a:cubicBezTo>
                    <a:pt x="2442" y="3986"/>
                    <a:pt x="2628" y="4413"/>
                    <a:pt x="2793" y="4840"/>
                  </a:cubicBezTo>
                  <a:cubicBezTo>
                    <a:pt x="2683" y="4402"/>
                    <a:pt x="2508" y="3986"/>
                    <a:pt x="2311" y="35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564;p51">
              <a:extLst>
                <a:ext uri="{FF2B5EF4-FFF2-40B4-BE49-F238E27FC236}">
                  <a16:creationId xmlns:a16="http://schemas.microsoft.com/office/drawing/2014/main" id="{CE1FA082-3EA6-2239-5353-496B278CD537}"/>
                </a:ext>
              </a:extLst>
            </p:cNvPr>
            <p:cNvSpPr/>
            <p:nvPr/>
          </p:nvSpPr>
          <p:spPr>
            <a:xfrm>
              <a:off x="6537159" y="3002201"/>
              <a:ext cx="2881" cy="8873"/>
            </a:xfrm>
            <a:custGeom>
              <a:avLst/>
              <a:gdLst/>
              <a:ahLst/>
              <a:cxnLst/>
              <a:rect l="l" t="t" r="r" b="b"/>
              <a:pathLst>
                <a:path w="100" h="308" extrusionOk="0">
                  <a:moveTo>
                    <a:pt x="99" y="1"/>
                  </a:moveTo>
                  <a:lnTo>
                    <a:pt x="99" y="1"/>
                  </a:lnTo>
                  <a:cubicBezTo>
                    <a:pt x="68" y="95"/>
                    <a:pt x="36" y="199"/>
                    <a:pt x="5" y="295"/>
                  </a:cubicBezTo>
                  <a:lnTo>
                    <a:pt x="5" y="295"/>
                  </a:lnTo>
                  <a:cubicBezTo>
                    <a:pt x="9" y="288"/>
                    <a:pt x="16" y="281"/>
                    <a:pt x="22" y="274"/>
                  </a:cubicBezTo>
                  <a:cubicBezTo>
                    <a:pt x="44" y="176"/>
                    <a:pt x="78" y="88"/>
                    <a:pt x="99" y="1"/>
                  </a:cubicBezTo>
                  <a:close/>
                  <a:moveTo>
                    <a:pt x="5" y="295"/>
                  </a:moveTo>
                  <a:cubicBezTo>
                    <a:pt x="2" y="299"/>
                    <a:pt x="0" y="303"/>
                    <a:pt x="0" y="307"/>
                  </a:cubicBezTo>
                  <a:cubicBezTo>
                    <a:pt x="2" y="303"/>
                    <a:pt x="3" y="299"/>
                    <a:pt x="5" y="295"/>
                  </a:cubicBezTo>
                  <a:close/>
                </a:path>
              </a:pathLst>
            </a:custGeom>
            <a:solidFill>
              <a:srgbClr val="A4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565;p51">
              <a:extLst>
                <a:ext uri="{FF2B5EF4-FFF2-40B4-BE49-F238E27FC236}">
                  <a16:creationId xmlns:a16="http://schemas.microsoft.com/office/drawing/2014/main" id="{2EE812EC-DFEE-02CA-2DB5-D0DBCBE50F0F}"/>
                </a:ext>
              </a:extLst>
            </p:cNvPr>
            <p:cNvSpPr/>
            <p:nvPr/>
          </p:nvSpPr>
          <p:spPr>
            <a:xfrm>
              <a:off x="6537793" y="2844178"/>
              <a:ext cx="559605" cy="177614"/>
            </a:xfrm>
            <a:custGeom>
              <a:avLst/>
              <a:gdLst/>
              <a:ahLst/>
              <a:cxnLst/>
              <a:rect l="l" t="t" r="r" b="b"/>
              <a:pathLst>
                <a:path w="19424" h="6165" extrusionOk="0">
                  <a:moveTo>
                    <a:pt x="1643" y="0"/>
                  </a:moveTo>
                  <a:cubicBezTo>
                    <a:pt x="1610" y="55"/>
                    <a:pt x="1577" y="110"/>
                    <a:pt x="1555" y="165"/>
                  </a:cubicBezTo>
                  <a:cubicBezTo>
                    <a:pt x="1566" y="153"/>
                    <a:pt x="1577" y="132"/>
                    <a:pt x="1599" y="110"/>
                  </a:cubicBezTo>
                  <a:cubicBezTo>
                    <a:pt x="1621" y="77"/>
                    <a:pt x="1654" y="55"/>
                    <a:pt x="1686" y="33"/>
                  </a:cubicBezTo>
                  <a:cubicBezTo>
                    <a:pt x="1676" y="22"/>
                    <a:pt x="1654" y="12"/>
                    <a:pt x="1643" y="0"/>
                  </a:cubicBezTo>
                  <a:close/>
                  <a:moveTo>
                    <a:pt x="1467" y="406"/>
                  </a:moveTo>
                  <a:lnTo>
                    <a:pt x="1467" y="406"/>
                  </a:lnTo>
                  <a:cubicBezTo>
                    <a:pt x="1467" y="408"/>
                    <a:pt x="1466" y="410"/>
                    <a:pt x="1465" y="413"/>
                  </a:cubicBezTo>
                  <a:lnTo>
                    <a:pt x="1465" y="413"/>
                  </a:lnTo>
                  <a:cubicBezTo>
                    <a:pt x="1466" y="411"/>
                    <a:pt x="1467" y="409"/>
                    <a:pt x="1467" y="406"/>
                  </a:cubicBezTo>
                  <a:close/>
                  <a:moveTo>
                    <a:pt x="1465" y="413"/>
                  </a:moveTo>
                  <a:cubicBezTo>
                    <a:pt x="1462" y="416"/>
                    <a:pt x="1457" y="416"/>
                    <a:pt x="1457" y="416"/>
                  </a:cubicBezTo>
                  <a:cubicBezTo>
                    <a:pt x="1447" y="455"/>
                    <a:pt x="1436" y="493"/>
                    <a:pt x="1426" y="530"/>
                  </a:cubicBezTo>
                  <a:lnTo>
                    <a:pt x="1426" y="530"/>
                  </a:lnTo>
                  <a:cubicBezTo>
                    <a:pt x="1438" y="491"/>
                    <a:pt x="1451" y="451"/>
                    <a:pt x="1465" y="413"/>
                  </a:cubicBezTo>
                  <a:close/>
                  <a:moveTo>
                    <a:pt x="1426" y="530"/>
                  </a:moveTo>
                  <a:lnTo>
                    <a:pt x="1426" y="530"/>
                  </a:lnTo>
                  <a:cubicBezTo>
                    <a:pt x="1391" y="646"/>
                    <a:pt x="1360" y="767"/>
                    <a:pt x="1336" y="887"/>
                  </a:cubicBezTo>
                  <a:cubicBezTo>
                    <a:pt x="1362" y="770"/>
                    <a:pt x="1393" y="653"/>
                    <a:pt x="1426" y="530"/>
                  </a:cubicBezTo>
                  <a:close/>
                  <a:moveTo>
                    <a:pt x="16577" y="165"/>
                  </a:moveTo>
                  <a:cubicBezTo>
                    <a:pt x="16708" y="351"/>
                    <a:pt x="16829" y="526"/>
                    <a:pt x="16949" y="712"/>
                  </a:cubicBezTo>
                  <a:cubicBezTo>
                    <a:pt x="16861" y="625"/>
                    <a:pt x="16741" y="603"/>
                    <a:pt x="16610" y="603"/>
                  </a:cubicBezTo>
                  <a:cubicBezTo>
                    <a:pt x="16511" y="603"/>
                    <a:pt x="16401" y="613"/>
                    <a:pt x="16303" y="635"/>
                  </a:cubicBezTo>
                  <a:cubicBezTo>
                    <a:pt x="16007" y="701"/>
                    <a:pt x="15723" y="778"/>
                    <a:pt x="15427" y="876"/>
                  </a:cubicBezTo>
                  <a:cubicBezTo>
                    <a:pt x="15547" y="997"/>
                    <a:pt x="15668" y="1117"/>
                    <a:pt x="15778" y="1238"/>
                  </a:cubicBezTo>
                  <a:cubicBezTo>
                    <a:pt x="15953" y="1413"/>
                    <a:pt x="16117" y="1588"/>
                    <a:pt x="16292" y="1752"/>
                  </a:cubicBezTo>
                  <a:cubicBezTo>
                    <a:pt x="16577" y="2026"/>
                    <a:pt x="16829" y="2376"/>
                    <a:pt x="17245" y="2442"/>
                  </a:cubicBezTo>
                  <a:cubicBezTo>
                    <a:pt x="17409" y="2464"/>
                    <a:pt x="17573" y="2453"/>
                    <a:pt x="17715" y="2518"/>
                  </a:cubicBezTo>
                  <a:cubicBezTo>
                    <a:pt x="17946" y="2617"/>
                    <a:pt x="18165" y="2847"/>
                    <a:pt x="18384" y="2978"/>
                  </a:cubicBezTo>
                  <a:cubicBezTo>
                    <a:pt x="18405" y="2990"/>
                    <a:pt x="18427" y="3011"/>
                    <a:pt x="18460" y="3033"/>
                  </a:cubicBezTo>
                  <a:cubicBezTo>
                    <a:pt x="18318" y="2771"/>
                    <a:pt x="18165" y="2530"/>
                    <a:pt x="18011" y="2277"/>
                  </a:cubicBezTo>
                  <a:cubicBezTo>
                    <a:pt x="17606" y="1621"/>
                    <a:pt x="17245" y="1019"/>
                    <a:pt x="16817" y="449"/>
                  </a:cubicBezTo>
                  <a:cubicBezTo>
                    <a:pt x="16752" y="362"/>
                    <a:pt x="16676" y="263"/>
                    <a:pt x="16598" y="165"/>
                  </a:cubicBezTo>
                  <a:close/>
                  <a:moveTo>
                    <a:pt x="18569" y="3625"/>
                  </a:moveTo>
                  <a:lnTo>
                    <a:pt x="18569" y="3625"/>
                  </a:lnTo>
                  <a:cubicBezTo>
                    <a:pt x="18712" y="3788"/>
                    <a:pt x="18832" y="3964"/>
                    <a:pt x="18931" y="4161"/>
                  </a:cubicBezTo>
                  <a:cubicBezTo>
                    <a:pt x="19117" y="4445"/>
                    <a:pt x="19281" y="4763"/>
                    <a:pt x="19423" y="5092"/>
                  </a:cubicBezTo>
                  <a:cubicBezTo>
                    <a:pt x="19413" y="5058"/>
                    <a:pt x="19401" y="5037"/>
                    <a:pt x="19391" y="5004"/>
                  </a:cubicBezTo>
                  <a:cubicBezTo>
                    <a:pt x="19226" y="4577"/>
                    <a:pt x="19040" y="4150"/>
                    <a:pt x="18832" y="3745"/>
                  </a:cubicBezTo>
                  <a:cubicBezTo>
                    <a:pt x="18821" y="3734"/>
                    <a:pt x="18810" y="3734"/>
                    <a:pt x="18810" y="3734"/>
                  </a:cubicBezTo>
                  <a:cubicBezTo>
                    <a:pt x="18722" y="3723"/>
                    <a:pt x="18635" y="3679"/>
                    <a:pt x="18569" y="3625"/>
                  </a:cubicBezTo>
                  <a:close/>
                  <a:moveTo>
                    <a:pt x="1917" y="1336"/>
                  </a:moveTo>
                  <a:cubicBezTo>
                    <a:pt x="1676" y="1347"/>
                    <a:pt x="1413" y="1369"/>
                    <a:pt x="1205" y="1489"/>
                  </a:cubicBezTo>
                  <a:cubicBezTo>
                    <a:pt x="1161" y="1664"/>
                    <a:pt x="1128" y="1840"/>
                    <a:pt x="1085" y="2015"/>
                  </a:cubicBezTo>
                  <a:cubicBezTo>
                    <a:pt x="1085" y="2015"/>
                    <a:pt x="1085" y="2026"/>
                    <a:pt x="1073" y="2026"/>
                  </a:cubicBezTo>
                  <a:cubicBezTo>
                    <a:pt x="997" y="2365"/>
                    <a:pt x="898" y="2694"/>
                    <a:pt x="811" y="3011"/>
                  </a:cubicBezTo>
                  <a:cubicBezTo>
                    <a:pt x="811" y="3022"/>
                    <a:pt x="800" y="3022"/>
                    <a:pt x="800" y="3033"/>
                  </a:cubicBezTo>
                  <a:cubicBezTo>
                    <a:pt x="723" y="3307"/>
                    <a:pt x="635" y="3569"/>
                    <a:pt x="559" y="3844"/>
                  </a:cubicBezTo>
                  <a:cubicBezTo>
                    <a:pt x="406" y="4391"/>
                    <a:pt x="241" y="4938"/>
                    <a:pt x="77" y="5486"/>
                  </a:cubicBezTo>
                  <a:cubicBezTo>
                    <a:pt x="56" y="5573"/>
                    <a:pt x="22" y="5661"/>
                    <a:pt x="0" y="5759"/>
                  </a:cubicBezTo>
                  <a:cubicBezTo>
                    <a:pt x="77" y="5650"/>
                    <a:pt x="154" y="5540"/>
                    <a:pt x="231" y="5442"/>
                  </a:cubicBezTo>
                  <a:cubicBezTo>
                    <a:pt x="340" y="5190"/>
                    <a:pt x="472" y="4938"/>
                    <a:pt x="613" y="4698"/>
                  </a:cubicBezTo>
                  <a:cubicBezTo>
                    <a:pt x="1358" y="3438"/>
                    <a:pt x="2749" y="2759"/>
                    <a:pt x="4150" y="2759"/>
                  </a:cubicBezTo>
                  <a:cubicBezTo>
                    <a:pt x="4424" y="2759"/>
                    <a:pt x="4698" y="2793"/>
                    <a:pt x="4971" y="2847"/>
                  </a:cubicBezTo>
                  <a:cubicBezTo>
                    <a:pt x="4917" y="2771"/>
                    <a:pt x="4851" y="2705"/>
                    <a:pt x="4796" y="2639"/>
                  </a:cubicBezTo>
                  <a:lnTo>
                    <a:pt x="4796" y="2639"/>
                  </a:lnTo>
                  <a:cubicBezTo>
                    <a:pt x="4873" y="2727"/>
                    <a:pt x="4982" y="2803"/>
                    <a:pt x="5114" y="2869"/>
                  </a:cubicBezTo>
                  <a:cubicBezTo>
                    <a:pt x="5606" y="2990"/>
                    <a:pt x="6077" y="3187"/>
                    <a:pt x="6493" y="3482"/>
                  </a:cubicBezTo>
                  <a:cubicBezTo>
                    <a:pt x="7358" y="4063"/>
                    <a:pt x="7796" y="5048"/>
                    <a:pt x="8015" y="6165"/>
                  </a:cubicBezTo>
                  <a:lnTo>
                    <a:pt x="8913" y="6165"/>
                  </a:lnTo>
                  <a:cubicBezTo>
                    <a:pt x="8584" y="4730"/>
                    <a:pt x="7939" y="3657"/>
                    <a:pt x="6657" y="2759"/>
                  </a:cubicBezTo>
                  <a:cubicBezTo>
                    <a:pt x="5343" y="1851"/>
                    <a:pt x="3767" y="1336"/>
                    <a:pt x="2168" y="1336"/>
                  </a:cubicBezTo>
                  <a:close/>
                  <a:moveTo>
                    <a:pt x="13522" y="1676"/>
                  </a:moveTo>
                  <a:cubicBezTo>
                    <a:pt x="13161" y="1883"/>
                    <a:pt x="12810" y="2102"/>
                    <a:pt x="12493" y="2343"/>
                  </a:cubicBezTo>
                  <a:cubicBezTo>
                    <a:pt x="11540" y="3066"/>
                    <a:pt x="11190" y="4325"/>
                    <a:pt x="10895" y="5409"/>
                  </a:cubicBezTo>
                  <a:cubicBezTo>
                    <a:pt x="10829" y="5661"/>
                    <a:pt x="10763" y="5912"/>
                    <a:pt x="10719" y="6165"/>
                  </a:cubicBezTo>
                  <a:lnTo>
                    <a:pt x="11530" y="6165"/>
                  </a:lnTo>
                  <a:cubicBezTo>
                    <a:pt x="11825" y="5037"/>
                    <a:pt x="12384" y="3997"/>
                    <a:pt x="13281" y="3274"/>
                  </a:cubicBezTo>
                  <a:cubicBezTo>
                    <a:pt x="13654" y="2869"/>
                    <a:pt x="14146" y="2617"/>
                    <a:pt x="14683" y="2496"/>
                  </a:cubicBezTo>
                  <a:cubicBezTo>
                    <a:pt x="14255" y="2267"/>
                    <a:pt x="13851" y="2015"/>
                    <a:pt x="13522" y="1676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566;p51">
              <a:extLst>
                <a:ext uri="{FF2B5EF4-FFF2-40B4-BE49-F238E27FC236}">
                  <a16:creationId xmlns:a16="http://schemas.microsoft.com/office/drawing/2014/main" id="{E25678B4-FBF1-F0A8-89D1-0DCB9DC56134}"/>
                </a:ext>
              </a:extLst>
            </p:cNvPr>
            <p:cNvSpPr/>
            <p:nvPr/>
          </p:nvSpPr>
          <p:spPr>
            <a:xfrm>
              <a:off x="6574381" y="2848903"/>
              <a:ext cx="8240" cy="26851"/>
            </a:xfrm>
            <a:custGeom>
              <a:avLst/>
              <a:gdLst/>
              <a:ahLst/>
              <a:cxnLst/>
              <a:rect l="l" t="t" r="r" b="b"/>
              <a:pathLst>
                <a:path w="286" h="932" extrusionOk="0">
                  <a:moveTo>
                    <a:pt x="285" y="1"/>
                  </a:moveTo>
                  <a:lnTo>
                    <a:pt x="285" y="1"/>
                  </a:lnTo>
                  <a:cubicBezTo>
                    <a:pt x="241" y="77"/>
                    <a:pt x="219" y="165"/>
                    <a:pt x="197" y="242"/>
                  </a:cubicBezTo>
                  <a:cubicBezTo>
                    <a:pt x="219" y="165"/>
                    <a:pt x="253" y="77"/>
                    <a:pt x="285" y="1"/>
                  </a:cubicBezTo>
                  <a:close/>
                  <a:moveTo>
                    <a:pt x="66" y="724"/>
                  </a:moveTo>
                  <a:lnTo>
                    <a:pt x="66" y="724"/>
                  </a:lnTo>
                  <a:cubicBezTo>
                    <a:pt x="44" y="789"/>
                    <a:pt x="22" y="865"/>
                    <a:pt x="0" y="931"/>
                  </a:cubicBezTo>
                  <a:lnTo>
                    <a:pt x="22" y="931"/>
                  </a:lnTo>
                  <a:cubicBezTo>
                    <a:pt x="34" y="865"/>
                    <a:pt x="44" y="789"/>
                    <a:pt x="66" y="724"/>
                  </a:cubicBezTo>
                  <a:close/>
                </a:path>
              </a:pathLst>
            </a:custGeom>
            <a:solidFill>
              <a:srgbClr val="7904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567;p51">
              <a:extLst>
                <a:ext uri="{FF2B5EF4-FFF2-40B4-BE49-F238E27FC236}">
                  <a16:creationId xmlns:a16="http://schemas.microsoft.com/office/drawing/2014/main" id="{20118AD6-07D6-B38F-EFE8-B524099FCD4A}"/>
                </a:ext>
              </a:extLst>
            </p:cNvPr>
            <p:cNvSpPr/>
            <p:nvPr/>
          </p:nvSpPr>
          <p:spPr>
            <a:xfrm>
              <a:off x="6571212" y="2875725"/>
              <a:ext cx="3832" cy="12331"/>
            </a:xfrm>
            <a:custGeom>
              <a:avLst/>
              <a:gdLst/>
              <a:ahLst/>
              <a:cxnLst/>
              <a:rect l="l" t="t" r="r" b="b"/>
              <a:pathLst>
                <a:path w="133" h="428" extrusionOk="0">
                  <a:moveTo>
                    <a:pt x="110" y="0"/>
                  </a:moveTo>
                  <a:cubicBezTo>
                    <a:pt x="78" y="143"/>
                    <a:pt x="34" y="285"/>
                    <a:pt x="1" y="427"/>
                  </a:cubicBezTo>
                  <a:cubicBezTo>
                    <a:pt x="12" y="416"/>
                    <a:pt x="23" y="406"/>
                    <a:pt x="45" y="394"/>
                  </a:cubicBezTo>
                  <a:cubicBezTo>
                    <a:pt x="67" y="318"/>
                    <a:pt x="78" y="241"/>
                    <a:pt x="100" y="153"/>
                  </a:cubicBezTo>
                  <a:cubicBezTo>
                    <a:pt x="110" y="99"/>
                    <a:pt x="122" y="44"/>
                    <a:pt x="132" y="0"/>
                  </a:cubicBezTo>
                  <a:close/>
                </a:path>
              </a:pathLst>
            </a:custGeom>
            <a:solidFill>
              <a:srgbClr val="7985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568;p51">
              <a:extLst>
                <a:ext uri="{FF2B5EF4-FFF2-40B4-BE49-F238E27FC236}">
                  <a16:creationId xmlns:a16="http://schemas.microsoft.com/office/drawing/2014/main" id="{A8FB0F04-0CC3-5C45-849A-BE66D7B877D4}"/>
                </a:ext>
              </a:extLst>
            </p:cNvPr>
            <p:cNvSpPr/>
            <p:nvPr/>
          </p:nvSpPr>
          <p:spPr>
            <a:xfrm>
              <a:off x="6572480" y="2845129"/>
              <a:ext cx="453613" cy="176663"/>
            </a:xfrm>
            <a:custGeom>
              <a:avLst/>
              <a:gdLst/>
              <a:ahLst/>
              <a:cxnLst/>
              <a:rect l="l" t="t" r="r" b="b"/>
              <a:pathLst>
                <a:path w="15745" h="6132" extrusionOk="0">
                  <a:moveTo>
                    <a:pt x="14815" y="88"/>
                  </a:moveTo>
                  <a:cubicBezTo>
                    <a:pt x="14519" y="88"/>
                    <a:pt x="14212" y="120"/>
                    <a:pt x="13917" y="186"/>
                  </a:cubicBezTo>
                  <a:cubicBezTo>
                    <a:pt x="13917" y="208"/>
                    <a:pt x="13905" y="219"/>
                    <a:pt x="13895" y="241"/>
                  </a:cubicBezTo>
                  <a:cubicBezTo>
                    <a:pt x="13873" y="285"/>
                    <a:pt x="13851" y="329"/>
                    <a:pt x="13851" y="373"/>
                  </a:cubicBezTo>
                  <a:lnTo>
                    <a:pt x="13851" y="383"/>
                  </a:lnTo>
                  <a:cubicBezTo>
                    <a:pt x="13862" y="449"/>
                    <a:pt x="13905" y="504"/>
                    <a:pt x="13949" y="548"/>
                  </a:cubicBezTo>
                  <a:cubicBezTo>
                    <a:pt x="14037" y="646"/>
                    <a:pt x="14136" y="745"/>
                    <a:pt x="14223" y="843"/>
                  </a:cubicBezTo>
                  <a:cubicBezTo>
                    <a:pt x="14519" y="745"/>
                    <a:pt x="14803" y="668"/>
                    <a:pt x="15099" y="602"/>
                  </a:cubicBezTo>
                  <a:cubicBezTo>
                    <a:pt x="15197" y="580"/>
                    <a:pt x="15307" y="570"/>
                    <a:pt x="15406" y="570"/>
                  </a:cubicBezTo>
                  <a:cubicBezTo>
                    <a:pt x="15537" y="570"/>
                    <a:pt x="15657" y="592"/>
                    <a:pt x="15745" y="679"/>
                  </a:cubicBezTo>
                  <a:cubicBezTo>
                    <a:pt x="15625" y="493"/>
                    <a:pt x="15504" y="318"/>
                    <a:pt x="15373" y="132"/>
                  </a:cubicBezTo>
                  <a:cubicBezTo>
                    <a:pt x="15187" y="99"/>
                    <a:pt x="15000" y="88"/>
                    <a:pt x="14815" y="88"/>
                  </a:cubicBezTo>
                  <a:close/>
                  <a:moveTo>
                    <a:pt x="482" y="0"/>
                  </a:moveTo>
                  <a:cubicBezTo>
                    <a:pt x="450" y="22"/>
                    <a:pt x="417" y="44"/>
                    <a:pt x="395" y="77"/>
                  </a:cubicBezTo>
                  <a:cubicBezTo>
                    <a:pt x="373" y="99"/>
                    <a:pt x="362" y="120"/>
                    <a:pt x="351" y="132"/>
                  </a:cubicBezTo>
                  <a:cubicBezTo>
                    <a:pt x="319" y="208"/>
                    <a:pt x="285" y="296"/>
                    <a:pt x="263" y="373"/>
                  </a:cubicBezTo>
                  <a:cubicBezTo>
                    <a:pt x="263" y="383"/>
                    <a:pt x="253" y="383"/>
                    <a:pt x="253" y="383"/>
                  </a:cubicBezTo>
                  <a:cubicBezTo>
                    <a:pt x="209" y="548"/>
                    <a:pt x="165" y="701"/>
                    <a:pt x="132" y="854"/>
                  </a:cubicBezTo>
                  <a:cubicBezTo>
                    <a:pt x="110" y="920"/>
                    <a:pt x="100" y="996"/>
                    <a:pt x="88" y="1062"/>
                  </a:cubicBezTo>
                  <a:cubicBezTo>
                    <a:pt x="78" y="1106"/>
                    <a:pt x="66" y="1161"/>
                    <a:pt x="56" y="1215"/>
                  </a:cubicBezTo>
                  <a:cubicBezTo>
                    <a:pt x="34" y="1303"/>
                    <a:pt x="23" y="1380"/>
                    <a:pt x="1" y="1456"/>
                  </a:cubicBezTo>
                  <a:cubicBezTo>
                    <a:pt x="209" y="1336"/>
                    <a:pt x="472" y="1314"/>
                    <a:pt x="713" y="1303"/>
                  </a:cubicBezTo>
                  <a:lnTo>
                    <a:pt x="964" y="1303"/>
                  </a:lnTo>
                  <a:cubicBezTo>
                    <a:pt x="2563" y="1303"/>
                    <a:pt x="4139" y="1818"/>
                    <a:pt x="5453" y="2726"/>
                  </a:cubicBezTo>
                  <a:cubicBezTo>
                    <a:pt x="6735" y="3624"/>
                    <a:pt x="7380" y="4697"/>
                    <a:pt x="7709" y="6132"/>
                  </a:cubicBezTo>
                  <a:lnTo>
                    <a:pt x="9515" y="6132"/>
                  </a:lnTo>
                  <a:cubicBezTo>
                    <a:pt x="9559" y="5879"/>
                    <a:pt x="9625" y="5628"/>
                    <a:pt x="9691" y="5376"/>
                  </a:cubicBezTo>
                  <a:cubicBezTo>
                    <a:pt x="9986" y="4292"/>
                    <a:pt x="10336" y="3033"/>
                    <a:pt x="11289" y="2310"/>
                  </a:cubicBezTo>
                  <a:cubicBezTo>
                    <a:pt x="11606" y="2069"/>
                    <a:pt x="11957" y="1850"/>
                    <a:pt x="12318" y="1643"/>
                  </a:cubicBezTo>
                  <a:cubicBezTo>
                    <a:pt x="12263" y="1588"/>
                    <a:pt x="12209" y="1533"/>
                    <a:pt x="12165" y="1478"/>
                  </a:cubicBezTo>
                  <a:cubicBezTo>
                    <a:pt x="12121" y="1424"/>
                    <a:pt x="12077" y="1369"/>
                    <a:pt x="12044" y="1314"/>
                  </a:cubicBezTo>
                  <a:cubicBezTo>
                    <a:pt x="11990" y="1227"/>
                    <a:pt x="11924" y="1128"/>
                    <a:pt x="11891" y="1030"/>
                  </a:cubicBezTo>
                  <a:cubicBezTo>
                    <a:pt x="11705" y="1128"/>
                    <a:pt x="11519" y="1237"/>
                    <a:pt x="11333" y="1347"/>
                  </a:cubicBezTo>
                  <a:cubicBezTo>
                    <a:pt x="10194" y="2026"/>
                    <a:pt x="8957" y="2748"/>
                    <a:pt x="7643" y="2748"/>
                  </a:cubicBezTo>
                  <a:cubicBezTo>
                    <a:pt x="7511" y="2748"/>
                    <a:pt x="7391" y="2738"/>
                    <a:pt x="7260" y="2726"/>
                  </a:cubicBezTo>
                  <a:cubicBezTo>
                    <a:pt x="5793" y="2562"/>
                    <a:pt x="4632" y="1468"/>
                    <a:pt x="3307" y="821"/>
                  </a:cubicBezTo>
                  <a:cubicBezTo>
                    <a:pt x="2946" y="646"/>
                    <a:pt x="2574" y="504"/>
                    <a:pt x="2169" y="416"/>
                  </a:cubicBezTo>
                  <a:cubicBezTo>
                    <a:pt x="2092" y="405"/>
                    <a:pt x="2015" y="383"/>
                    <a:pt x="1939" y="361"/>
                  </a:cubicBezTo>
                  <a:cubicBezTo>
                    <a:pt x="1435" y="285"/>
                    <a:pt x="910" y="263"/>
                    <a:pt x="482" y="0"/>
                  </a:cubicBezTo>
                  <a:close/>
                </a:path>
              </a:pathLst>
            </a:custGeom>
            <a:solidFill>
              <a:srgbClr val="554B69">
                <a:alpha val="36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569;p51">
              <a:extLst>
                <a:ext uri="{FF2B5EF4-FFF2-40B4-BE49-F238E27FC236}">
                  <a16:creationId xmlns:a16="http://schemas.microsoft.com/office/drawing/2014/main" id="{561FC4C9-8B21-C817-1873-ACF075414014}"/>
                </a:ext>
              </a:extLst>
            </p:cNvPr>
            <p:cNvSpPr/>
            <p:nvPr/>
          </p:nvSpPr>
          <p:spPr>
            <a:xfrm>
              <a:off x="6859226" y="2912314"/>
              <a:ext cx="257705" cy="933185"/>
            </a:xfrm>
            <a:custGeom>
              <a:avLst/>
              <a:gdLst/>
              <a:ahLst/>
              <a:cxnLst/>
              <a:rect l="l" t="t" r="r" b="b"/>
              <a:pathLst>
                <a:path w="8945" h="32391" extrusionOk="0">
                  <a:moveTo>
                    <a:pt x="4541" y="0"/>
                  </a:moveTo>
                  <a:cubicBezTo>
                    <a:pt x="4162" y="0"/>
                    <a:pt x="3776" y="66"/>
                    <a:pt x="3383" y="209"/>
                  </a:cubicBezTo>
                  <a:cubicBezTo>
                    <a:pt x="865" y="1117"/>
                    <a:pt x="0" y="3898"/>
                    <a:pt x="132" y="6362"/>
                  </a:cubicBezTo>
                  <a:cubicBezTo>
                    <a:pt x="339" y="10150"/>
                    <a:pt x="920" y="13949"/>
                    <a:pt x="1314" y="17726"/>
                  </a:cubicBezTo>
                  <a:cubicBezTo>
                    <a:pt x="1434" y="18887"/>
                    <a:pt x="1555" y="20048"/>
                    <a:pt x="1511" y="21219"/>
                  </a:cubicBezTo>
                  <a:cubicBezTo>
                    <a:pt x="1489" y="21821"/>
                    <a:pt x="1489" y="22566"/>
                    <a:pt x="2004" y="22872"/>
                  </a:cubicBezTo>
                  <a:cubicBezTo>
                    <a:pt x="1478" y="23288"/>
                    <a:pt x="1500" y="24087"/>
                    <a:pt x="1675" y="24734"/>
                  </a:cubicBezTo>
                  <a:cubicBezTo>
                    <a:pt x="1850" y="25379"/>
                    <a:pt x="2135" y="26047"/>
                    <a:pt x="1938" y="26682"/>
                  </a:cubicBezTo>
                  <a:cubicBezTo>
                    <a:pt x="1850" y="26989"/>
                    <a:pt x="1653" y="27262"/>
                    <a:pt x="1555" y="27558"/>
                  </a:cubicBezTo>
                  <a:cubicBezTo>
                    <a:pt x="1446" y="27865"/>
                    <a:pt x="1456" y="28248"/>
                    <a:pt x="1708" y="28445"/>
                  </a:cubicBezTo>
                  <a:cubicBezTo>
                    <a:pt x="1785" y="28510"/>
                    <a:pt x="1894" y="28554"/>
                    <a:pt x="1949" y="28642"/>
                  </a:cubicBezTo>
                  <a:cubicBezTo>
                    <a:pt x="2081" y="28883"/>
                    <a:pt x="1719" y="29135"/>
                    <a:pt x="1708" y="29408"/>
                  </a:cubicBezTo>
                  <a:cubicBezTo>
                    <a:pt x="1697" y="29671"/>
                    <a:pt x="1982" y="29836"/>
                    <a:pt x="2069" y="30077"/>
                  </a:cubicBezTo>
                  <a:cubicBezTo>
                    <a:pt x="2168" y="30361"/>
                    <a:pt x="1982" y="30656"/>
                    <a:pt x="1796" y="30887"/>
                  </a:cubicBezTo>
                  <a:cubicBezTo>
                    <a:pt x="1609" y="31106"/>
                    <a:pt x="1380" y="31347"/>
                    <a:pt x="1380" y="31642"/>
                  </a:cubicBezTo>
                  <a:cubicBezTo>
                    <a:pt x="1368" y="32197"/>
                    <a:pt x="2889" y="32390"/>
                    <a:pt x="4346" y="32390"/>
                  </a:cubicBezTo>
                  <a:cubicBezTo>
                    <a:pt x="5676" y="32390"/>
                    <a:pt x="6953" y="32229"/>
                    <a:pt x="6964" y="32036"/>
                  </a:cubicBezTo>
                  <a:cubicBezTo>
                    <a:pt x="7314" y="26934"/>
                    <a:pt x="7741" y="21799"/>
                    <a:pt x="7927" y="16697"/>
                  </a:cubicBezTo>
                  <a:cubicBezTo>
                    <a:pt x="8015" y="14190"/>
                    <a:pt x="8113" y="11671"/>
                    <a:pt x="8321" y="9175"/>
                  </a:cubicBezTo>
                  <a:cubicBezTo>
                    <a:pt x="8409" y="8201"/>
                    <a:pt x="8682" y="7292"/>
                    <a:pt x="8803" y="6340"/>
                  </a:cubicBezTo>
                  <a:cubicBezTo>
                    <a:pt x="8945" y="5255"/>
                    <a:pt x="8507" y="3898"/>
                    <a:pt x="8200" y="2869"/>
                  </a:cubicBezTo>
                  <a:cubicBezTo>
                    <a:pt x="7905" y="1927"/>
                    <a:pt x="7599" y="1303"/>
                    <a:pt x="6876" y="788"/>
                  </a:cubicBezTo>
                  <a:cubicBezTo>
                    <a:pt x="6777" y="723"/>
                    <a:pt x="6668" y="657"/>
                    <a:pt x="6558" y="591"/>
                  </a:cubicBezTo>
                  <a:cubicBezTo>
                    <a:pt x="5913" y="222"/>
                    <a:pt x="5239" y="0"/>
                    <a:pt x="4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570;p51">
              <a:extLst>
                <a:ext uri="{FF2B5EF4-FFF2-40B4-BE49-F238E27FC236}">
                  <a16:creationId xmlns:a16="http://schemas.microsoft.com/office/drawing/2014/main" id="{4A4FC06E-A8C0-C55A-925A-BB0FF77C02AE}"/>
                </a:ext>
              </a:extLst>
            </p:cNvPr>
            <p:cNvSpPr/>
            <p:nvPr/>
          </p:nvSpPr>
          <p:spPr>
            <a:xfrm>
              <a:off x="6920418" y="2916088"/>
              <a:ext cx="41342" cy="22443"/>
            </a:xfrm>
            <a:custGeom>
              <a:avLst/>
              <a:gdLst/>
              <a:ahLst/>
              <a:cxnLst/>
              <a:rect l="l" t="t" r="r" b="b"/>
              <a:pathLst>
                <a:path w="1435" h="779" extrusionOk="0">
                  <a:moveTo>
                    <a:pt x="1402" y="0"/>
                  </a:moveTo>
                  <a:cubicBezTo>
                    <a:pt x="865" y="121"/>
                    <a:pt x="373" y="373"/>
                    <a:pt x="0" y="778"/>
                  </a:cubicBezTo>
                  <a:cubicBezTo>
                    <a:pt x="361" y="482"/>
                    <a:pt x="777" y="241"/>
                    <a:pt x="1259" y="78"/>
                  </a:cubicBezTo>
                  <a:cubicBezTo>
                    <a:pt x="1314" y="56"/>
                    <a:pt x="1380" y="34"/>
                    <a:pt x="1434" y="12"/>
                  </a:cubicBezTo>
                  <a:cubicBezTo>
                    <a:pt x="1424" y="12"/>
                    <a:pt x="1412" y="0"/>
                    <a:pt x="1402" y="0"/>
                  </a:cubicBezTo>
                  <a:close/>
                </a:path>
              </a:pathLst>
            </a:custGeom>
            <a:solidFill>
              <a:srgbClr val="8FA0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571;p51">
              <a:extLst>
                <a:ext uri="{FF2B5EF4-FFF2-40B4-BE49-F238E27FC236}">
                  <a16:creationId xmlns:a16="http://schemas.microsoft.com/office/drawing/2014/main" id="{C10E32D9-8B57-4240-80F1-0B8980FFD69C}"/>
                </a:ext>
              </a:extLst>
            </p:cNvPr>
            <p:cNvSpPr/>
            <p:nvPr/>
          </p:nvSpPr>
          <p:spPr>
            <a:xfrm>
              <a:off x="7092011" y="2984857"/>
              <a:ext cx="11380" cy="36934"/>
            </a:xfrm>
            <a:custGeom>
              <a:avLst/>
              <a:gdLst/>
              <a:ahLst/>
              <a:cxnLst/>
              <a:rect l="l" t="t" r="r" b="b"/>
              <a:pathLst>
                <a:path w="395" h="1282" extrusionOk="0">
                  <a:moveTo>
                    <a:pt x="0" y="0"/>
                  </a:moveTo>
                  <a:cubicBezTo>
                    <a:pt x="44" y="110"/>
                    <a:pt x="77" y="231"/>
                    <a:pt x="120" y="351"/>
                  </a:cubicBezTo>
                  <a:cubicBezTo>
                    <a:pt x="198" y="647"/>
                    <a:pt x="296" y="953"/>
                    <a:pt x="395" y="1282"/>
                  </a:cubicBezTo>
                  <a:cubicBezTo>
                    <a:pt x="383" y="1172"/>
                    <a:pt x="383" y="1063"/>
                    <a:pt x="373" y="953"/>
                  </a:cubicBezTo>
                  <a:lnTo>
                    <a:pt x="373" y="800"/>
                  </a:lnTo>
                  <a:cubicBezTo>
                    <a:pt x="373" y="767"/>
                    <a:pt x="373" y="734"/>
                    <a:pt x="361" y="701"/>
                  </a:cubicBezTo>
                  <a:cubicBezTo>
                    <a:pt x="307" y="526"/>
                    <a:pt x="252" y="373"/>
                    <a:pt x="186" y="209"/>
                  </a:cubicBezTo>
                  <a:lnTo>
                    <a:pt x="186" y="209"/>
                  </a:lnTo>
                  <a:cubicBezTo>
                    <a:pt x="208" y="307"/>
                    <a:pt x="230" y="394"/>
                    <a:pt x="241" y="482"/>
                  </a:cubicBezTo>
                  <a:cubicBezTo>
                    <a:pt x="164" y="340"/>
                    <a:pt x="88" y="175"/>
                    <a:pt x="0" y="0"/>
                  </a:cubicBezTo>
                  <a:close/>
                </a:path>
              </a:pathLst>
            </a:custGeom>
            <a:solidFill>
              <a:srgbClr val="ACB6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572;p51">
              <a:extLst>
                <a:ext uri="{FF2B5EF4-FFF2-40B4-BE49-F238E27FC236}">
                  <a16:creationId xmlns:a16="http://schemas.microsoft.com/office/drawing/2014/main" id="{E708DA41-349B-BD07-D190-BF8637E19D9D}"/>
                </a:ext>
              </a:extLst>
            </p:cNvPr>
            <p:cNvSpPr/>
            <p:nvPr/>
          </p:nvSpPr>
          <p:spPr>
            <a:xfrm>
              <a:off x="7083166" y="2964028"/>
              <a:ext cx="15817" cy="34716"/>
            </a:xfrm>
            <a:custGeom>
              <a:avLst/>
              <a:gdLst/>
              <a:ahLst/>
              <a:cxnLst/>
              <a:rect l="l" t="t" r="r" b="b"/>
              <a:pathLst>
                <a:path w="549" h="1205" extrusionOk="0">
                  <a:moveTo>
                    <a:pt x="1" y="1"/>
                  </a:moveTo>
                  <a:cubicBezTo>
                    <a:pt x="121" y="220"/>
                    <a:pt x="220" y="450"/>
                    <a:pt x="307" y="723"/>
                  </a:cubicBezTo>
                  <a:cubicBezTo>
                    <a:pt x="395" y="898"/>
                    <a:pt x="471" y="1063"/>
                    <a:pt x="548" y="1205"/>
                  </a:cubicBezTo>
                  <a:cubicBezTo>
                    <a:pt x="537" y="1117"/>
                    <a:pt x="515" y="1030"/>
                    <a:pt x="493" y="932"/>
                  </a:cubicBezTo>
                  <a:cubicBezTo>
                    <a:pt x="351" y="603"/>
                    <a:pt x="187" y="285"/>
                    <a:pt x="1" y="1"/>
                  </a:cubicBezTo>
                  <a:close/>
                </a:path>
              </a:pathLst>
            </a:custGeom>
            <a:solidFill>
              <a:srgbClr val="8FA0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573;p51">
              <a:extLst>
                <a:ext uri="{FF2B5EF4-FFF2-40B4-BE49-F238E27FC236}">
                  <a16:creationId xmlns:a16="http://schemas.microsoft.com/office/drawing/2014/main" id="{450285A3-DB53-10D5-9B65-DB0495C0D7D1}"/>
                </a:ext>
              </a:extLst>
            </p:cNvPr>
            <p:cNvSpPr/>
            <p:nvPr/>
          </p:nvSpPr>
          <p:spPr>
            <a:xfrm>
              <a:off x="6914743" y="2916405"/>
              <a:ext cx="188648" cy="105387"/>
            </a:xfrm>
            <a:custGeom>
              <a:avLst/>
              <a:gdLst/>
              <a:ahLst/>
              <a:cxnLst/>
              <a:rect l="l" t="t" r="r" b="b"/>
              <a:pathLst>
                <a:path w="6548" h="3658" extrusionOk="0">
                  <a:moveTo>
                    <a:pt x="1631" y="1"/>
                  </a:moveTo>
                  <a:cubicBezTo>
                    <a:pt x="1577" y="23"/>
                    <a:pt x="1511" y="45"/>
                    <a:pt x="1456" y="67"/>
                  </a:cubicBezTo>
                  <a:cubicBezTo>
                    <a:pt x="974" y="230"/>
                    <a:pt x="558" y="471"/>
                    <a:pt x="197" y="767"/>
                  </a:cubicBezTo>
                  <a:cubicBezTo>
                    <a:pt x="120" y="843"/>
                    <a:pt x="55" y="921"/>
                    <a:pt x="0" y="1008"/>
                  </a:cubicBezTo>
                  <a:cubicBezTo>
                    <a:pt x="351" y="800"/>
                    <a:pt x="777" y="624"/>
                    <a:pt x="1193" y="624"/>
                  </a:cubicBezTo>
                  <a:cubicBezTo>
                    <a:pt x="1424" y="624"/>
                    <a:pt x="1653" y="680"/>
                    <a:pt x="1862" y="811"/>
                  </a:cubicBezTo>
                  <a:cubicBezTo>
                    <a:pt x="2256" y="1062"/>
                    <a:pt x="2463" y="1522"/>
                    <a:pt x="2639" y="1950"/>
                  </a:cubicBezTo>
                  <a:cubicBezTo>
                    <a:pt x="2891" y="2530"/>
                    <a:pt x="3120" y="3099"/>
                    <a:pt x="3285" y="3658"/>
                  </a:cubicBezTo>
                  <a:lnTo>
                    <a:pt x="6548" y="3658"/>
                  </a:lnTo>
                  <a:cubicBezTo>
                    <a:pt x="6449" y="3329"/>
                    <a:pt x="6351" y="3023"/>
                    <a:pt x="6273" y="2727"/>
                  </a:cubicBezTo>
                  <a:cubicBezTo>
                    <a:pt x="6230" y="2607"/>
                    <a:pt x="6197" y="2486"/>
                    <a:pt x="6153" y="2376"/>
                  </a:cubicBezTo>
                  <a:cubicBezTo>
                    <a:pt x="6066" y="2103"/>
                    <a:pt x="5967" y="1873"/>
                    <a:pt x="5847" y="1654"/>
                  </a:cubicBezTo>
                  <a:cubicBezTo>
                    <a:pt x="5704" y="1435"/>
                    <a:pt x="5551" y="1227"/>
                    <a:pt x="5376" y="1041"/>
                  </a:cubicBezTo>
                  <a:cubicBezTo>
                    <a:pt x="5278" y="975"/>
                    <a:pt x="5179" y="899"/>
                    <a:pt x="5091" y="822"/>
                  </a:cubicBezTo>
                  <a:cubicBezTo>
                    <a:pt x="5081" y="811"/>
                    <a:pt x="5069" y="811"/>
                    <a:pt x="5047" y="800"/>
                  </a:cubicBezTo>
                  <a:lnTo>
                    <a:pt x="5047" y="800"/>
                  </a:lnTo>
                  <a:cubicBezTo>
                    <a:pt x="5321" y="1140"/>
                    <a:pt x="5606" y="1468"/>
                    <a:pt x="5847" y="1829"/>
                  </a:cubicBezTo>
                  <a:cubicBezTo>
                    <a:pt x="5945" y="1994"/>
                    <a:pt x="6066" y="2169"/>
                    <a:pt x="6120" y="2354"/>
                  </a:cubicBezTo>
                  <a:cubicBezTo>
                    <a:pt x="6142" y="2410"/>
                    <a:pt x="6197" y="2607"/>
                    <a:pt x="6142" y="2661"/>
                  </a:cubicBezTo>
                  <a:cubicBezTo>
                    <a:pt x="6142" y="2672"/>
                    <a:pt x="6132" y="2683"/>
                    <a:pt x="6120" y="2683"/>
                  </a:cubicBezTo>
                  <a:cubicBezTo>
                    <a:pt x="6110" y="2683"/>
                    <a:pt x="6098" y="2672"/>
                    <a:pt x="6076" y="2672"/>
                  </a:cubicBezTo>
                  <a:cubicBezTo>
                    <a:pt x="6055" y="2661"/>
                    <a:pt x="6033" y="2629"/>
                    <a:pt x="6011" y="2607"/>
                  </a:cubicBezTo>
                  <a:cubicBezTo>
                    <a:pt x="5836" y="2398"/>
                    <a:pt x="5660" y="2191"/>
                    <a:pt x="5475" y="1994"/>
                  </a:cubicBezTo>
                  <a:cubicBezTo>
                    <a:pt x="5419" y="1928"/>
                    <a:pt x="5354" y="1873"/>
                    <a:pt x="5300" y="1807"/>
                  </a:cubicBezTo>
                  <a:lnTo>
                    <a:pt x="5288" y="1807"/>
                  </a:lnTo>
                  <a:cubicBezTo>
                    <a:pt x="5256" y="1775"/>
                    <a:pt x="5222" y="1741"/>
                    <a:pt x="5179" y="1709"/>
                  </a:cubicBezTo>
                  <a:lnTo>
                    <a:pt x="5168" y="1697"/>
                  </a:lnTo>
                  <a:cubicBezTo>
                    <a:pt x="5102" y="1643"/>
                    <a:pt x="5037" y="1588"/>
                    <a:pt x="4960" y="1544"/>
                  </a:cubicBezTo>
                  <a:cubicBezTo>
                    <a:pt x="4949" y="1534"/>
                    <a:pt x="4927" y="1522"/>
                    <a:pt x="4905" y="1522"/>
                  </a:cubicBezTo>
                  <a:cubicBezTo>
                    <a:pt x="4883" y="1522"/>
                    <a:pt x="4872" y="1534"/>
                    <a:pt x="4872" y="1556"/>
                  </a:cubicBezTo>
                  <a:cubicBezTo>
                    <a:pt x="4872" y="1566"/>
                    <a:pt x="4883" y="1577"/>
                    <a:pt x="4883" y="1577"/>
                  </a:cubicBezTo>
                  <a:cubicBezTo>
                    <a:pt x="5234" y="2114"/>
                    <a:pt x="5847" y="2475"/>
                    <a:pt x="6055" y="3077"/>
                  </a:cubicBezTo>
                  <a:cubicBezTo>
                    <a:pt x="6066" y="3110"/>
                    <a:pt x="6076" y="3143"/>
                    <a:pt x="6066" y="3176"/>
                  </a:cubicBezTo>
                  <a:cubicBezTo>
                    <a:pt x="6044" y="3208"/>
                    <a:pt x="6011" y="3220"/>
                    <a:pt x="5978" y="3220"/>
                  </a:cubicBezTo>
                  <a:cubicBezTo>
                    <a:pt x="5956" y="3220"/>
                    <a:pt x="5923" y="3220"/>
                    <a:pt x="5901" y="3208"/>
                  </a:cubicBezTo>
                  <a:cubicBezTo>
                    <a:pt x="5814" y="3176"/>
                    <a:pt x="5716" y="3099"/>
                    <a:pt x="5628" y="3011"/>
                  </a:cubicBezTo>
                  <a:cubicBezTo>
                    <a:pt x="5453" y="2826"/>
                    <a:pt x="5266" y="2573"/>
                    <a:pt x="5212" y="2519"/>
                  </a:cubicBezTo>
                  <a:lnTo>
                    <a:pt x="5201" y="2519"/>
                  </a:lnTo>
                  <a:lnTo>
                    <a:pt x="5201" y="2508"/>
                  </a:lnTo>
                  <a:lnTo>
                    <a:pt x="5190" y="2508"/>
                  </a:lnTo>
                  <a:cubicBezTo>
                    <a:pt x="5059" y="2388"/>
                    <a:pt x="4927" y="2278"/>
                    <a:pt x="4796" y="2179"/>
                  </a:cubicBezTo>
                  <a:cubicBezTo>
                    <a:pt x="4784" y="2169"/>
                    <a:pt x="4774" y="2157"/>
                    <a:pt x="4752" y="2147"/>
                  </a:cubicBezTo>
                  <a:cubicBezTo>
                    <a:pt x="4675" y="2081"/>
                    <a:pt x="4522" y="2004"/>
                    <a:pt x="4446" y="1906"/>
                  </a:cubicBezTo>
                  <a:cubicBezTo>
                    <a:pt x="4434" y="1895"/>
                    <a:pt x="4424" y="1884"/>
                    <a:pt x="4412" y="1884"/>
                  </a:cubicBezTo>
                  <a:cubicBezTo>
                    <a:pt x="4675" y="2289"/>
                    <a:pt x="5037" y="2629"/>
                    <a:pt x="5365" y="2979"/>
                  </a:cubicBezTo>
                  <a:cubicBezTo>
                    <a:pt x="5475" y="3088"/>
                    <a:pt x="5584" y="3220"/>
                    <a:pt x="5573" y="3373"/>
                  </a:cubicBezTo>
                  <a:cubicBezTo>
                    <a:pt x="5573" y="3405"/>
                    <a:pt x="5562" y="3427"/>
                    <a:pt x="5540" y="3439"/>
                  </a:cubicBezTo>
                  <a:lnTo>
                    <a:pt x="5518" y="3439"/>
                  </a:lnTo>
                  <a:cubicBezTo>
                    <a:pt x="5507" y="3439"/>
                    <a:pt x="5485" y="3439"/>
                    <a:pt x="5475" y="3427"/>
                  </a:cubicBezTo>
                  <a:cubicBezTo>
                    <a:pt x="5463" y="3417"/>
                    <a:pt x="5441" y="3405"/>
                    <a:pt x="5419" y="3395"/>
                  </a:cubicBezTo>
                  <a:cubicBezTo>
                    <a:pt x="5157" y="3264"/>
                    <a:pt x="4916" y="3066"/>
                    <a:pt x="4686" y="2869"/>
                  </a:cubicBezTo>
                  <a:lnTo>
                    <a:pt x="4325" y="2541"/>
                  </a:lnTo>
                  <a:cubicBezTo>
                    <a:pt x="4270" y="2475"/>
                    <a:pt x="4183" y="2431"/>
                    <a:pt x="4128" y="2354"/>
                  </a:cubicBezTo>
                  <a:cubicBezTo>
                    <a:pt x="4117" y="2344"/>
                    <a:pt x="4117" y="2332"/>
                    <a:pt x="4106" y="2322"/>
                  </a:cubicBezTo>
                  <a:lnTo>
                    <a:pt x="4095" y="2311"/>
                  </a:lnTo>
                  <a:lnTo>
                    <a:pt x="4095" y="2311"/>
                  </a:lnTo>
                  <a:cubicBezTo>
                    <a:pt x="4161" y="2629"/>
                    <a:pt x="4862" y="3208"/>
                    <a:pt x="4730" y="3537"/>
                  </a:cubicBezTo>
                  <a:cubicBezTo>
                    <a:pt x="4719" y="3559"/>
                    <a:pt x="4719" y="3570"/>
                    <a:pt x="4719" y="3570"/>
                  </a:cubicBezTo>
                  <a:lnTo>
                    <a:pt x="4708" y="3570"/>
                  </a:lnTo>
                  <a:cubicBezTo>
                    <a:pt x="4183" y="3264"/>
                    <a:pt x="3723" y="2607"/>
                    <a:pt x="3394" y="2114"/>
                  </a:cubicBezTo>
                  <a:cubicBezTo>
                    <a:pt x="3230" y="1851"/>
                    <a:pt x="3066" y="1577"/>
                    <a:pt x="2945" y="1293"/>
                  </a:cubicBezTo>
                  <a:cubicBezTo>
                    <a:pt x="2901" y="1183"/>
                    <a:pt x="2869" y="1062"/>
                    <a:pt x="2836" y="942"/>
                  </a:cubicBezTo>
                  <a:cubicBezTo>
                    <a:pt x="2803" y="811"/>
                    <a:pt x="2759" y="680"/>
                    <a:pt x="2694" y="581"/>
                  </a:cubicBezTo>
                  <a:cubicBezTo>
                    <a:pt x="2617" y="483"/>
                    <a:pt x="2497" y="417"/>
                    <a:pt x="2376" y="362"/>
                  </a:cubicBezTo>
                  <a:cubicBezTo>
                    <a:pt x="2124" y="252"/>
                    <a:pt x="1872" y="132"/>
                    <a:pt x="1631" y="1"/>
                  </a:cubicBezTo>
                  <a:close/>
                </a:path>
              </a:pathLst>
            </a:custGeom>
            <a:solidFill>
              <a:srgbClr val="554B69">
                <a:alpha val="36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574;p51">
              <a:extLst>
                <a:ext uri="{FF2B5EF4-FFF2-40B4-BE49-F238E27FC236}">
                  <a16:creationId xmlns:a16="http://schemas.microsoft.com/office/drawing/2014/main" id="{69DD6366-53D4-A6E8-5D82-80F36F701CEF}"/>
                </a:ext>
              </a:extLst>
            </p:cNvPr>
            <p:cNvSpPr/>
            <p:nvPr/>
          </p:nvSpPr>
          <p:spPr>
            <a:xfrm>
              <a:off x="6524857" y="2923780"/>
              <a:ext cx="261508" cy="946610"/>
            </a:xfrm>
            <a:custGeom>
              <a:avLst/>
              <a:gdLst/>
              <a:ahLst/>
              <a:cxnLst/>
              <a:rect l="l" t="t" r="r" b="b"/>
              <a:pathLst>
                <a:path w="9077" h="32857" extrusionOk="0">
                  <a:moveTo>
                    <a:pt x="4598" y="1"/>
                  </a:moveTo>
                  <a:cubicBezTo>
                    <a:pt x="3198" y="1"/>
                    <a:pt x="1808" y="678"/>
                    <a:pt x="1062" y="1935"/>
                  </a:cubicBezTo>
                  <a:cubicBezTo>
                    <a:pt x="99" y="3544"/>
                    <a:pt x="1" y="5307"/>
                    <a:pt x="208" y="7146"/>
                  </a:cubicBezTo>
                  <a:cubicBezTo>
                    <a:pt x="865" y="13178"/>
                    <a:pt x="2782" y="19244"/>
                    <a:pt x="2410" y="25353"/>
                  </a:cubicBezTo>
                  <a:cubicBezTo>
                    <a:pt x="2376" y="25945"/>
                    <a:pt x="2354" y="26623"/>
                    <a:pt x="2782" y="27029"/>
                  </a:cubicBezTo>
                  <a:cubicBezTo>
                    <a:pt x="2464" y="27390"/>
                    <a:pt x="2497" y="28003"/>
                    <a:pt x="2858" y="28321"/>
                  </a:cubicBezTo>
                  <a:cubicBezTo>
                    <a:pt x="2968" y="28430"/>
                    <a:pt x="3121" y="28529"/>
                    <a:pt x="3132" y="28682"/>
                  </a:cubicBezTo>
                  <a:cubicBezTo>
                    <a:pt x="3143" y="28857"/>
                    <a:pt x="2979" y="28978"/>
                    <a:pt x="2869" y="29120"/>
                  </a:cubicBezTo>
                  <a:cubicBezTo>
                    <a:pt x="2563" y="29503"/>
                    <a:pt x="2705" y="30051"/>
                    <a:pt x="2814" y="30533"/>
                  </a:cubicBezTo>
                  <a:cubicBezTo>
                    <a:pt x="2924" y="31014"/>
                    <a:pt x="2913" y="31627"/>
                    <a:pt x="2486" y="31857"/>
                  </a:cubicBezTo>
                  <a:cubicBezTo>
                    <a:pt x="3290" y="32428"/>
                    <a:pt x="4767" y="32857"/>
                    <a:pt x="6150" y="32857"/>
                  </a:cubicBezTo>
                  <a:cubicBezTo>
                    <a:pt x="7288" y="32857"/>
                    <a:pt x="8362" y="32566"/>
                    <a:pt x="8945" y="31824"/>
                  </a:cubicBezTo>
                  <a:cubicBezTo>
                    <a:pt x="9011" y="31737"/>
                    <a:pt x="9077" y="31627"/>
                    <a:pt x="9044" y="31518"/>
                  </a:cubicBezTo>
                  <a:cubicBezTo>
                    <a:pt x="9011" y="31419"/>
                    <a:pt x="8891" y="31375"/>
                    <a:pt x="8804" y="31309"/>
                  </a:cubicBezTo>
                  <a:cubicBezTo>
                    <a:pt x="8037" y="30773"/>
                    <a:pt x="8858" y="29766"/>
                    <a:pt x="8508" y="29120"/>
                  </a:cubicBezTo>
                  <a:cubicBezTo>
                    <a:pt x="8409" y="28934"/>
                    <a:pt x="8234" y="28813"/>
                    <a:pt x="8125" y="28638"/>
                  </a:cubicBezTo>
                  <a:cubicBezTo>
                    <a:pt x="7632" y="27893"/>
                    <a:pt x="8519" y="26854"/>
                    <a:pt x="8190" y="26032"/>
                  </a:cubicBezTo>
                  <a:cubicBezTo>
                    <a:pt x="8125" y="25857"/>
                    <a:pt x="8004" y="25715"/>
                    <a:pt x="7960" y="25540"/>
                  </a:cubicBezTo>
                  <a:cubicBezTo>
                    <a:pt x="7884" y="25190"/>
                    <a:pt x="8113" y="24839"/>
                    <a:pt x="8256" y="24511"/>
                  </a:cubicBezTo>
                  <a:cubicBezTo>
                    <a:pt x="8672" y="23536"/>
                    <a:pt x="8354" y="22419"/>
                    <a:pt x="8234" y="21358"/>
                  </a:cubicBezTo>
                  <a:cubicBezTo>
                    <a:pt x="8070" y="19956"/>
                    <a:pt x="8256" y="18543"/>
                    <a:pt x="8398" y="17131"/>
                  </a:cubicBezTo>
                  <a:cubicBezTo>
                    <a:pt x="8705" y="14208"/>
                    <a:pt x="8804" y="11251"/>
                    <a:pt x="8694" y="8317"/>
                  </a:cubicBezTo>
                  <a:cubicBezTo>
                    <a:pt x="8617" y="6029"/>
                    <a:pt x="9066" y="2164"/>
                    <a:pt x="6942" y="719"/>
                  </a:cubicBezTo>
                  <a:cubicBezTo>
                    <a:pt x="6242" y="233"/>
                    <a:pt x="5418" y="1"/>
                    <a:pt x="45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575;p51">
              <a:extLst>
                <a:ext uri="{FF2B5EF4-FFF2-40B4-BE49-F238E27FC236}">
                  <a16:creationId xmlns:a16="http://schemas.microsoft.com/office/drawing/2014/main" id="{286BB593-DC68-0C46-55FC-F45E6BF37293}"/>
                </a:ext>
              </a:extLst>
            </p:cNvPr>
            <p:cNvSpPr/>
            <p:nvPr/>
          </p:nvSpPr>
          <p:spPr>
            <a:xfrm>
              <a:off x="6675937" y="2920208"/>
              <a:ext cx="9190" cy="6626"/>
            </a:xfrm>
            <a:custGeom>
              <a:avLst/>
              <a:gdLst/>
              <a:ahLst/>
              <a:cxnLst/>
              <a:rect l="l" t="t" r="r" b="b"/>
              <a:pathLst>
                <a:path w="319" h="230" extrusionOk="0">
                  <a:moveTo>
                    <a:pt x="1" y="0"/>
                  </a:moveTo>
                  <a:cubicBezTo>
                    <a:pt x="56" y="66"/>
                    <a:pt x="122" y="132"/>
                    <a:pt x="176" y="208"/>
                  </a:cubicBezTo>
                  <a:cubicBezTo>
                    <a:pt x="220" y="208"/>
                    <a:pt x="275" y="219"/>
                    <a:pt x="319" y="230"/>
                  </a:cubicBezTo>
                  <a:cubicBezTo>
                    <a:pt x="187" y="164"/>
                    <a:pt x="78" y="88"/>
                    <a:pt x="1" y="0"/>
                  </a:cubicBezTo>
                  <a:close/>
                </a:path>
              </a:pathLst>
            </a:custGeom>
            <a:solidFill>
              <a:srgbClr val="8FA0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576;p51">
              <a:extLst>
                <a:ext uri="{FF2B5EF4-FFF2-40B4-BE49-F238E27FC236}">
                  <a16:creationId xmlns:a16="http://schemas.microsoft.com/office/drawing/2014/main" id="{8EE23CFE-5D39-1A7F-591A-ED76CE5A635C}"/>
                </a:ext>
              </a:extLst>
            </p:cNvPr>
            <p:cNvSpPr/>
            <p:nvPr/>
          </p:nvSpPr>
          <p:spPr>
            <a:xfrm>
              <a:off x="6681007" y="2926171"/>
              <a:ext cx="87698" cy="95620"/>
            </a:xfrm>
            <a:custGeom>
              <a:avLst/>
              <a:gdLst/>
              <a:ahLst/>
              <a:cxnLst/>
              <a:rect l="l" t="t" r="r" b="b"/>
              <a:pathLst>
                <a:path w="3044" h="3319" extrusionOk="0">
                  <a:moveTo>
                    <a:pt x="0" y="1"/>
                  </a:moveTo>
                  <a:cubicBezTo>
                    <a:pt x="723" y="921"/>
                    <a:pt x="1062" y="2147"/>
                    <a:pt x="909" y="3319"/>
                  </a:cubicBezTo>
                  <a:lnTo>
                    <a:pt x="3044" y="3319"/>
                  </a:lnTo>
                  <a:cubicBezTo>
                    <a:pt x="2825" y="2202"/>
                    <a:pt x="2387" y="1217"/>
                    <a:pt x="1522" y="636"/>
                  </a:cubicBezTo>
                  <a:cubicBezTo>
                    <a:pt x="1172" y="395"/>
                    <a:pt x="569" y="253"/>
                    <a:pt x="143" y="23"/>
                  </a:cubicBezTo>
                  <a:cubicBezTo>
                    <a:pt x="99" y="12"/>
                    <a:pt x="44" y="1"/>
                    <a:pt x="0" y="1"/>
                  </a:cubicBezTo>
                  <a:close/>
                </a:path>
              </a:pathLst>
            </a:custGeom>
            <a:solidFill>
              <a:srgbClr val="554B69">
                <a:alpha val="36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577;p51">
              <a:extLst>
                <a:ext uri="{FF2B5EF4-FFF2-40B4-BE49-F238E27FC236}">
                  <a16:creationId xmlns:a16="http://schemas.microsoft.com/office/drawing/2014/main" id="{78281BDE-6A97-6175-06BF-D6F4425D14C3}"/>
                </a:ext>
              </a:extLst>
            </p:cNvPr>
            <p:cNvSpPr/>
            <p:nvPr/>
          </p:nvSpPr>
          <p:spPr>
            <a:xfrm>
              <a:off x="6332752" y="1855592"/>
              <a:ext cx="587061" cy="587119"/>
            </a:xfrm>
            <a:custGeom>
              <a:avLst/>
              <a:gdLst/>
              <a:ahLst/>
              <a:cxnLst/>
              <a:rect l="l" t="t" r="r" b="b"/>
              <a:pathLst>
                <a:path w="20377" h="20379" extrusionOk="0">
                  <a:moveTo>
                    <a:pt x="10580" y="0"/>
                  </a:moveTo>
                  <a:cubicBezTo>
                    <a:pt x="9826" y="0"/>
                    <a:pt x="9072" y="106"/>
                    <a:pt x="8344" y="329"/>
                  </a:cubicBezTo>
                  <a:cubicBezTo>
                    <a:pt x="7304" y="647"/>
                    <a:pt x="6297" y="1249"/>
                    <a:pt x="5640" y="2136"/>
                  </a:cubicBezTo>
                  <a:cubicBezTo>
                    <a:pt x="5136" y="2826"/>
                    <a:pt x="5015" y="3910"/>
                    <a:pt x="4774" y="4731"/>
                  </a:cubicBezTo>
                  <a:cubicBezTo>
                    <a:pt x="4611" y="5278"/>
                    <a:pt x="4457" y="5826"/>
                    <a:pt x="4205" y="6329"/>
                  </a:cubicBezTo>
                  <a:cubicBezTo>
                    <a:pt x="3800" y="7173"/>
                    <a:pt x="3187" y="7884"/>
                    <a:pt x="2628" y="8640"/>
                  </a:cubicBezTo>
                  <a:cubicBezTo>
                    <a:pt x="1030" y="10830"/>
                    <a:pt x="1" y="13621"/>
                    <a:pt x="548" y="16282"/>
                  </a:cubicBezTo>
                  <a:cubicBezTo>
                    <a:pt x="779" y="17421"/>
                    <a:pt x="1304" y="18516"/>
                    <a:pt x="2147" y="19304"/>
                  </a:cubicBezTo>
                  <a:cubicBezTo>
                    <a:pt x="2908" y="20026"/>
                    <a:pt x="3801" y="20379"/>
                    <a:pt x="4756" y="20379"/>
                  </a:cubicBezTo>
                  <a:cubicBezTo>
                    <a:pt x="5147" y="20379"/>
                    <a:pt x="5549" y="20319"/>
                    <a:pt x="5957" y="20202"/>
                  </a:cubicBezTo>
                  <a:lnTo>
                    <a:pt x="5957" y="20202"/>
                  </a:lnTo>
                  <a:cubicBezTo>
                    <a:pt x="5778" y="20228"/>
                    <a:pt x="5597" y="20241"/>
                    <a:pt x="5418" y="20241"/>
                  </a:cubicBezTo>
                  <a:cubicBezTo>
                    <a:pt x="3951" y="20241"/>
                    <a:pt x="2506" y="19393"/>
                    <a:pt x="1687" y="18154"/>
                  </a:cubicBezTo>
                  <a:cubicBezTo>
                    <a:pt x="767" y="16764"/>
                    <a:pt x="581" y="14968"/>
                    <a:pt x="954" y="13348"/>
                  </a:cubicBezTo>
                  <a:lnTo>
                    <a:pt x="954" y="13348"/>
                  </a:lnTo>
                  <a:cubicBezTo>
                    <a:pt x="592" y="15570"/>
                    <a:pt x="1457" y="18395"/>
                    <a:pt x="3603" y="19435"/>
                  </a:cubicBezTo>
                  <a:cubicBezTo>
                    <a:pt x="4178" y="19709"/>
                    <a:pt x="4808" y="19824"/>
                    <a:pt x="5442" y="19824"/>
                  </a:cubicBezTo>
                  <a:cubicBezTo>
                    <a:pt x="5824" y="19824"/>
                    <a:pt x="6207" y="19783"/>
                    <a:pt x="6581" y="19709"/>
                  </a:cubicBezTo>
                  <a:cubicBezTo>
                    <a:pt x="7380" y="19555"/>
                    <a:pt x="8146" y="19260"/>
                    <a:pt x="8847" y="18833"/>
                  </a:cubicBezTo>
                  <a:cubicBezTo>
                    <a:pt x="10194" y="18034"/>
                    <a:pt x="11377" y="16731"/>
                    <a:pt x="12942" y="16654"/>
                  </a:cubicBezTo>
                  <a:cubicBezTo>
                    <a:pt x="12993" y="16651"/>
                    <a:pt x="13045" y="16649"/>
                    <a:pt x="13097" y="16649"/>
                  </a:cubicBezTo>
                  <a:cubicBezTo>
                    <a:pt x="13566" y="16649"/>
                    <a:pt x="14060" y="16778"/>
                    <a:pt x="14562" y="16906"/>
                  </a:cubicBezTo>
                  <a:cubicBezTo>
                    <a:pt x="15079" y="17039"/>
                    <a:pt x="15595" y="17166"/>
                    <a:pt x="16088" y="17166"/>
                  </a:cubicBezTo>
                  <a:cubicBezTo>
                    <a:pt x="16243" y="17166"/>
                    <a:pt x="16395" y="17154"/>
                    <a:pt x="16545" y="17125"/>
                  </a:cubicBezTo>
                  <a:cubicBezTo>
                    <a:pt x="17639" y="16895"/>
                    <a:pt x="18099" y="15910"/>
                    <a:pt x="18482" y="14957"/>
                  </a:cubicBezTo>
                  <a:cubicBezTo>
                    <a:pt x="19041" y="13589"/>
                    <a:pt x="19304" y="12088"/>
                    <a:pt x="19260" y="10611"/>
                  </a:cubicBezTo>
                  <a:cubicBezTo>
                    <a:pt x="19216" y="9100"/>
                    <a:pt x="18832" y="7698"/>
                    <a:pt x="18438" y="6253"/>
                  </a:cubicBezTo>
                  <a:lnTo>
                    <a:pt x="18438" y="6253"/>
                  </a:lnTo>
                  <a:cubicBezTo>
                    <a:pt x="20070" y="9176"/>
                    <a:pt x="19883" y="13249"/>
                    <a:pt x="18504" y="16238"/>
                  </a:cubicBezTo>
                  <a:cubicBezTo>
                    <a:pt x="18503" y="16243"/>
                    <a:pt x="18513" y="16245"/>
                    <a:pt x="18532" y="16245"/>
                  </a:cubicBezTo>
                  <a:cubicBezTo>
                    <a:pt x="18658" y="16245"/>
                    <a:pt x="19177" y="16155"/>
                    <a:pt x="19282" y="16041"/>
                  </a:cubicBezTo>
                  <a:cubicBezTo>
                    <a:pt x="19489" y="15800"/>
                    <a:pt x="19511" y="15362"/>
                    <a:pt x="19610" y="15078"/>
                  </a:cubicBezTo>
                  <a:cubicBezTo>
                    <a:pt x="19895" y="14300"/>
                    <a:pt x="20080" y="13490"/>
                    <a:pt x="20179" y="12669"/>
                  </a:cubicBezTo>
                  <a:cubicBezTo>
                    <a:pt x="20377" y="11059"/>
                    <a:pt x="20234" y="9406"/>
                    <a:pt x="19807" y="7830"/>
                  </a:cubicBezTo>
                  <a:cubicBezTo>
                    <a:pt x="19270" y="5837"/>
                    <a:pt x="18253" y="3954"/>
                    <a:pt x="16764" y="2519"/>
                  </a:cubicBezTo>
                  <a:cubicBezTo>
                    <a:pt x="15136" y="957"/>
                    <a:pt x="12854" y="0"/>
                    <a:pt x="105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578;p51">
              <a:extLst>
                <a:ext uri="{FF2B5EF4-FFF2-40B4-BE49-F238E27FC236}">
                  <a16:creationId xmlns:a16="http://schemas.microsoft.com/office/drawing/2014/main" id="{553B4F33-B2AB-F065-3E91-3F99DA246676}"/>
                </a:ext>
              </a:extLst>
            </p:cNvPr>
            <p:cNvSpPr/>
            <p:nvPr/>
          </p:nvSpPr>
          <p:spPr>
            <a:xfrm>
              <a:off x="6334336" y="1857205"/>
              <a:ext cx="300632" cy="585218"/>
            </a:xfrm>
            <a:custGeom>
              <a:avLst/>
              <a:gdLst/>
              <a:ahLst/>
              <a:cxnLst/>
              <a:rect l="l" t="t" r="r" b="b"/>
              <a:pathLst>
                <a:path w="10435" h="20313" extrusionOk="0">
                  <a:moveTo>
                    <a:pt x="7091" y="7790"/>
                  </a:moveTo>
                  <a:cubicBezTo>
                    <a:pt x="7092" y="7792"/>
                    <a:pt x="7094" y="7794"/>
                    <a:pt x="7096" y="7796"/>
                  </a:cubicBezTo>
                  <a:cubicBezTo>
                    <a:pt x="7094" y="7794"/>
                    <a:pt x="7092" y="7792"/>
                    <a:pt x="7091" y="7790"/>
                  </a:cubicBezTo>
                  <a:close/>
                  <a:moveTo>
                    <a:pt x="9964" y="0"/>
                  </a:moveTo>
                  <a:cubicBezTo>
                    <a:pt x="9417" y="110"/>
                    <a:pt x="8891" y="98"/>
                    <a:pt x="8344" y="263"/>
                  </a:cubicBezTo>
                  <a:cubicBezTo>
                    <a:pt x="7303" y="580"/>
                    <a:pt x="6296" y="1183"/>
                    <a:pt x="5639" y="2069"/>
                  </a:cubicBezTo>
                  <a:cubicBezTo>
                    <a:pt x="5135" y="2759"/>
                    <a:pt x="5015" y="3854"/>
                    <a:pt x="4775" y="4664"/>
                  </a:cubicBezTo>
                  <a:cubicBezTo>
                    <a:pt x="4610" y="5212"/>
                    <a:pt x="4457" y="5759"/>
                    <a:pt x="4205" y="6273"/>
                  </a:cubicBezTo>
                  <a:cubicBezTo>
                    <a:pt x="3800" y="7105"/>
                    <a:pt x="3187" y="7818"/>
                    <a:pt x="2629" y="8573"/>
                  </a:cubicBezTo>
                  <a:cubicBezTo>
                    <a:pt x="1030" y="10774"/>
                    <a:pt x="1" y="13555"/>
                    <a:pt x="548" y="16226"/>
                  </a:cubicBezTo>
                  <a:cubicBezTo>
                    <a:pt x="778" y="17353"/>
                    <a:pt x="1303" y="18448"/>
                    <a:pt x="2147" y="19248"/>
                  </a:cubicBezTo>
                  <a:cubicBezTo>
                    <a:pt x="2907" y="19961"/>
                    <a:pt x="3798" y="20312"/>
                    <a:pt x="4752" y="20312"/>
                  </a:cubicBezTo>
                  <a:cubicBezTo>
                    <a:pt x="5145" y="20312"/>
                    <a:pt x="5548" y="20253"/>
                    <a:pt x="5957" y="20134"/>
                  </a:cubicBezTo>
                  <a:lnTo>
                    <a:pt x="5957" y="20134"/>
                  </a:lnTo>
                  <a:cubicBezTo>
                    <a:pt x="5771" y="20163"/>
                    <a:pt x="5584" y="20177"/>
                    <a:pt x="5397" y="20177"/>
                  </a:cubicBezTo>
                  <a:cubicBezTo>
                    <a:pt x="3938" y="20177"/>
                    <a:pt x="2502" y="19331"/>
                    <a:pt x="1687" y="18098"/>
                  </a:cubicBezTo>
                  <a:cubicBezTo>
                    <a:pt x="767" y="16708"/>
                    <a:pt x="581" y="14901"/>
                    <a:pt x="953" y="13280"/>
                  </a:cubicBezTo>
                  <a:lnTo>
                    <a:pt x="953" y="13280"/>
                  </a:lnTo>
                  <a:cubicBezTo>
                    <a:pt x="592" y="15503"/>
                    <a:pt x="1457" y="18328"/>
                    <a:pt x="3603" y="19368"/>
                  </a:cubicBezTo>
                  <a:cubicBezTo>
                    <a:pt x="4194" y="19653"/>
                    <a:pt x="4763" y="19686"/>
                    <a:pt x="5388" y="19752"/>
                  </a:cubicBezTo>
                  <a:cubicBezTo>
                    <a:pt x="4293" y="18766"/>
                    <a:pt x="3362" y="17540"/>
                    <a:pt x="3001" y="16105"/>
                  </a:cubicBezTo>
                  <a:cubicBezTo>
                    <a:pt x="2672" y="14803"/>
                    <a:pt x="2683" y="13193"/>
                    <a:pt x="3067" y="11901"/>
                  </a:cubicBezTo>
                  <a:cubicBezTo>
                    <a:pt x="3471" y="10533"/>
                    <a:pt x="4216" y="9295"/>
                    <a:pt x="4621" y="7927"/>
                  </a:cubicBezTo>
                  <a:lnTo>
                    <a:pt x="4621" y="7927"/>
                  </a:lnTo>
                  <a:cubicBezTo>
                    <a:pt x="3811" y="10796"/>
                    <a:pt x="2946" y="13718"/>
                    <a:pt x="4084" y="16653"/>
                  </a:cubicBezTo>
                  <a:cubicBezTo>
                    <a:pt x="4409" y="17490"/>
                    <a:pt x="5333" y="19667"/>
                    <a:pt x="6427" y="19667"/>
                  </a:cubicBezTo>
                  <a:cubicBezTo>
                    <a:pt x="6478" y="19667"/>
                    <a:pt x="6529" y="19662"/>
                    <a:pt x="6581" y="19653"/>
                  </a:cubicBezTo>
                  <a:cubicBezTo>
                    <a:pt x="7271" y="19511"/>
                    <a:pt x="7851" y="19083"/>
                    <a:pt x="8529" y="18985"/>
                  </a:cubicBezTo>
                  <a:cubicBezTo>
                    <a:pt x="7534" y="18755"/>
                    <a:pt x="6756" y="18153"/>
                    <a:pt x="6143" y="17343"/>
                  </a:cubicBezTo>
                  <a:cubicBezTo>
                    <a:pt x="5810" y="16878"/>
                    <a:pt x="5553" y="16370"/>
                    <a:pt x="5340" y="15839"/>
                  </a:cubicBezTo>
                  <a:lnTo>
                    <a:pt x="5340" y="15839"/>
                  </a:lnTo>
                  <a:cubicBezTo>
                    <a:pt x="5728" y="16623"/>
                    <a:pt x="6320" y="17306"/>
                    <a:pt x="7040" y="17791"/>
                  </a:cubicBezTo>
                  <a:cubicBezTo>
                    <a:pt x="7567" y="18146"/>
                    <a:pt x="8176" y="18394"/>
                    <a:pt x="8798" y="18394"/>
                  </a:cubicBezTo>
                  <a:cubicBezTo>
                    <a:pt x="8810" y="18394"/>
                    <a:pt x="8823" y="18394"/>
                    <a:pt x="8836" y="18394"/>
                  </a:cubicBezTo>
                  <a:cubicBezTo>
                    <a:pt x="9023" y="18394"/>
                    <a:pt x="9220" y="18361"/>
                    <a:pt x="9405" y="18306"/>
                  </a:cubicBezTo>
                  <a:cubicBezTo>
                    <a:pt x="9833" y="18175"/>
                    <a:pt x="10227" y="17901"/>
                    <a:pt x="10435" y="17507"/>
                  </a:cubicBezTo>
                  <a:lnTo>
                    <a:pt x="10435" y="17507"/>
                  </a:lnTo>
                  <a:cubicBezTo>
                    <a:pt x="10094" y="17764"/>
                    <a:pt x="9670" y="17880"/>
                    <a:pt x="9244" y="17880"/>
                  </a:cubicBezTo>
                  <a:cubicBezTo>
                    <a:pt x="8998" y="17880"/>
                    <a:pt x="8751" y="17841"/>
                    <a:pt x="8519" y="17769"/>
                  </a:cubicBezTo>
                  <a:cubicBezTo>
                    <a:pt x="7873" y="17572"/>
                    <a:pt x="7325" y="17146"/>
                    <a:pt x="6865" y="16653"/>
                  </a:cubicBezTo>
                  <a:cubicBezTo>
                    <a:pt x="6373" y="16127"/>
                    <a:pt x="5967" y="15503"/>
                    <a:pt x="5672" y="14835"/>
                  </a:cubicBezTo>
                  <a:cubicBezTo>
                    <a:pt x="5048" y="13401"/>
                    <a:pt x="4960" y="11781"/>
                    <a:pt x="5092" y="10204"/>
                  </a:cubicBezTo>
                  <a:cubicBezTo>
                    <a:pt x="5156" y="9506"/>
                    <a:pt x="5326" y="7344"/>
                    <a:pt x="6355" y="7344"/>
                  </a:cubicBezTo>
                  <a:cubicBezTo>
                    <a:pt x="6376" y="7344"/>
                    <a:pt x="6396" y="7345"/>
                    <a:pt x="6417" y="7346"/>
                  </a:cubicBezTo>
                  <a:cubicBezTo>
                    <a:pt x="6699" y="7368"/>
                    <a:pt x="6917" y="7573"/>
                    <a:pt x="7091" y="7790"/>
                  </a:cubicBezTo>
                  <a:lnTo>
                    <a:pt x="7091" y="7790"/>
                  </a:lnTo>
                  <a:cubicBezTo>
                    <a:pt x="6766" y="7381"/>
                    <a:pt x="6689" y="6479"/>
                    <a:pt x="6570" y="5978"/>
                  </a:cubicBezTo>
                  <a:cubicBezTo>
                    <a:pt x="6285" y="4796"/>
                    <a:pt x="6515" y="3526"/>
                    <a:pt x="7040" y="2453"/>
                  </a:cubicBezTo>
                  <a:cubicBezTo>
                    <a:pt x="7610" y="1259"/>
                    <a:pt x="8672" y="263"/>
                    <a:pt x="9964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579;p51">
              <a:extLst>
                <a:ext uri="{FF2B5EF4-FFF2-40B4-BE49-F238E27FC236}">
                  <a16:creationId xmlns:a16="http://schemas.microsoft.com/office/drawing/2014/main" id="{1218D83A-5B33-59D0-8F20-51B081B0E02D}"/>
                </a:ext>
              </a:extLst>
            </p:cNvPr>
            <p:cNvSpPr/>
            <p:nvPr/>
          </p:nvSpPr>
          <p:spPr>
            <a:xfrm>
              <a:off x="6451363" y="2488374"/>
              <a:ext cx="141976" cy="224920"/>
            </a:xfrm>
            <a:custGeom>
              <a:avLst/>
              <a:gdLst/>
              <a:ahLst/>
              <a:cxnLst/>
              <a:rect l="l" t="t" r="r" b="b"/>
              <a:pathLst>
                <a:path w="4928" h="7807" extrusionOk="0">
                  <a:moveTo>
                    <a:pt x="4927" y="1511"/>
                  </a:moveTo>
                  <a:cubicBezTo>
                    <a:pt x="4927" y="1511"/>
                    <a:pt x="4927" y="1511"/>
                    <a:pt x="4927" y="1511"/>
                  </a:cubicBezTo>
                  <a:lnTo>
                    <a:pt x="4927" y="1511"/>
                  </a:lnTo>
                  <a:cubicBezTo>
                    <a:pt x="4927" y="1511"/>
                    <a:pt x="4927" y="1511"/>
                    <a:pt x="4927" y="1511"/>
                  </a:cubicBezTo>
                  <a:close/>
                  <a:moveTo>
                    <a:pt x="2749" y="0"/>
                  </a:moveTo>
                  <a:cubicBezTo>
                    <a:pt x="1939" y="2004"/>
                    <a:pt x="997" y="4019"/>
                    <a:pt x="77" y="5989"/>
                  </a:cubicBezTo>
                  <a:cubicBezTo>
                    <a:pt x="44" y="6066"/>
                    <a:pt x="0" y="6143"/>
                    <a:pt x="22" y="6219"/>
                  </a:cubicBezTo>
                  <a:cubicBezTo>
                    <a:pt x="22" y="6285"/>
                    <a:pt x="66" y="6340"/>
                    <a:pt x="110" y="6394"/>
                  </a:cubicBezTo>
                  <a:cubicBezTo>
                    <a:pt x="472" y="6876"/>
                    <a:pt x="898" y="7314"/>
                    <a:pt x="1380" y="7686"/>
                  </a:cubicBezTo>
                  <a:cubicBezTo>
                    <a:pt x="1457" y="7741"/>
                    <a:pt x="1545" y="7807"/>
                    <a:pt x="1643" y="7807"/>
                  </a:cubicBezTo>
                  <a:cubicBezTo>
                    <a:pt x="1785" y="7807"/>
                    <a:pt x="1884" y="7697"/>
                    <a:pt x="1971" y="7598"/>
                  </a:cubicBezTo>
                  <a:cubicBezTo>
                    <a:pt x="3438" y="5858"/>
                    <a:pt x="4194" y="3657"/>
                    <a:pt x="4927" y="1511"/>
                  </a:cubicBezTo>
                  <a:lnTo>
                    <a:pt x="4927" y="1511"/>
                  </a:lnTo>
                  <a:cubicBezTo>
                    <a:pt x="4927" y="1512"/>
                    <a:pt x="4925" y="1513"/>
                    <a:pt x="4923" y="1513"/>
                  </a:cubicBezTo>
                  <a:cubicBezTo>
                    <a:pt x="4818" y="1513"/>
                    <a:pt x="2920" y="129"/>
                    <a:pt x="2749" y="0"/>
                  </a:cubicBezTo>
                  <a:close/>
                </a:path>
              </a:pathLst>
            </a:custGeom>
            <a:solidFill>
              <a:srgbClr val="FFE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580;p51">
              <a:extLst>
                <a:ext uri="{FF2B5EF4-FFF2-40B4-BE49-F238E27FC236}">
                  <a16:creationId xmlns:a16="http://schemas.microsoft.com/office/drawing/2014/main" id="{26283C48-4107-ED69-1AAB-AFCF604680F4}"/>
                </a:ext>
              </a:extLst>
            </p:cNvPr>
            <p:cNvSpPr/>
            <p:nvPr/>
          </p:nvSpPr>
          <p:spPr>
            <a:xfrm>
              <a:off x="6533068" y="2616435"/>
              <a:ext cx="29040" cy="57418"/>
            </a:xfrm>
            <a:custGeom>
              <a:avLst/>
              <a:gdLst/>
              <a:ahLst/>
              <a:cxnLst/>
              <a:rect l="l" t="t" r="r" b="b"/>
              <a:pathLst>
                <a:path w="1008" h="1993" extrusionOk="0">
                  <a:moveTo>
                    <a:pt x="1008" y="0"/>
                  </a:moveTo>
                  <a:cubicBezTo>
                    <a:pt x="712" y="679"/>
                    <a:pt x="383" y="1336"/>
                    <a:pt x="1" y="1960"/>
                  </a:cubicBezTo>
                  <a:lnTo>
                    <a:pt x="11" y="1971"/>
                  </a:lnTo>
                  <a:cubicBezTo>
                    <a:pt x="11" y="1982"/>
                    <a:pt x="22" y="1982"/>
                    <a:pt x="22" y="1993"/>
                  </a:cubicBezTo>
                  <a:cubicBezTo>
                    <a:pt x="395" y="1358"/>
                    <a:pt x="723" y="679"/>
                    <a:pt x="10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581;p51">
              <a:extLst>
                <a:ext uri="{FF2B5EF4-FFF2-40B4-BE49-F238E27FC236}">
                  <a16:creationId xmlns:a16="http://schemas.microsoft.com/office/drawing/2014/main" id="{690FECA8-1D5D-3A15-4814-933C71290CFD}"/>
                </a:ext>
              </a:extLst>
            </p:cNvPr>
            <p:cNvSpPr/>
            <p:nvPr/>
          </p:nvSpPr>
          <p:spPr>
            <a:xfrm>
              <a:off x="6459890" y="2540088"/>
              <a:ext cx="119273" cy="134399"/>
            </a:xfrm>
            <a:custGeom>
              <a:avLst/>
              <a:gdLst/>
              <a:ahLst/>
              <a:cxnLst/>
              <a:rect l="l" t="t" r="r" b="b"/>
              <a:pathLst>
                <a:path w="4140" h="4665" extrusionOk="0">
                  <a:moveTo>
                    <a:pt x="1697" y="1"/>
                  </a:moveTo>
                  <a:cubicBezTo>
                    <a:pt x="1150" y="1249"/>
                    <a:pt x="580" y="2508"/>
                    <a:pt x="0" y="3745"/>
                  </a:cubicBezTo>
                  <a:cubicBezTo>
                    <a:pt x="99" y="3679"/>
                    <a:pt x="208" y="3570"/>
                    <a:pt x="296" y="3570"/>
                  </a:cubicBezTo>
                  <a:cubicBezTo>
                    <a:pt x="361" y="3570"/>
                    <a:pt x="405" y="3614"/>
                    <a:pt x="438" y="3713"/>
                  </a:cubicBezTo>
                  <a:cubicBezTo>
                    <a:pt x="427" y="3581"/>
                    <a:pt x="504" y="3439"/>
                    <a:pt x="646" y="3406"/>
                  </a:cubicBezTo>
                  <a:cubicBezTo>
                    <a:pt x="657" y="3395"/>
                    <a:pt x="679" y="3395"/>
                    <a:pt x="701" y="3395"/>
                  </a:cubicBezTo>
                  <a:cubicBezTo>
                    <a:pt x="821" y="3395"/>
                    <a:pt x="942" y="3482"/>
                    <a:pt x="974" y="3603"/>
                  </a:cubicBezTo>
                  <a:cubicBezTo>
                    <a:pt x="1030" y="3548"/>
                    <a:pt x="1095" y="3526"/>
                    <a:pt x="1172" y="3526"/>
                  </a:cubicBezTo>
                  <a:cubicBezTo>
                    <a:pt x="1249" y="3526"/>
                    <a:pt x="1325" y="3559"/>
                    <a:pt x="1380" y="3614"/>
                  </a:cubicBezTo>
                  <a:cubicBezTo>
                    <a:pt x="1412" y="3657"/>
                    <a:pt x="1434" y="3713"/>
                    <a:pt x="1446" y="3767"/>
                  </a:cubicBezTo>
                  <a:cubicBezTo>
                    <a:pt x="1456" y="3855"/>
                    <a:pt x="1434" y="3964"/>
                    <a:pt x="1369" y="4030"/>
                  </a:cubicBezTo>
                  <a:cubicBezTo>
                    <a:pt x="1412" y="4063"/>
                    <a:pt x="1434" y="4117"/>
                    <a:pt x="1446" y="4173"/>
                  </a:cubicBezTo>
                  <a:cubicBezTo>
                    <a:pt x="1468" y="4304"/>
                    <a:pt x="1402" y="4446"/>
                    <a:pt x="1270" y="4479"/>
                  </a:cubicBezTo>
                  <a:cubicBezTo>
                    <a:pt x="1336" y="4533"/>
                    <a:pt x="1412" y="4599"/>
                    <a:pt x="1478" y="4665"/>
                  </a:cubicBezTo>
                  <a:cubicBezTo>
                    <a:pt x="1500" y="4567"/>
                    <a:pt x="1609" y="4523"/>
                    <a:pt x="1697" y="4523"/>
                  </a:cubicBezTo>
                  <a:cubicBezTo>
                    <a:pt x="1785" y="4523"/>
                    <a:pt x="1862" y="4555"/>
                    <a:pt x="1894" y="4632"/>
                  </a:cubicBezTo>
                  <a:lnTo>
                    <a:pt x="1894" y="4621"/>
                  </a:lnTo>
                  <a:cubicBezTo>
                    <a:pt x="1884" y="4533"/>
                    <a:pt x="1949" y="4435"/>
                    <a:pt x="2037" y="4424"/>
                  </a:cubicBezTo>
                  <a:lnTo>
                    <a:pt x="2059" y="4424"/>
                  </a:lnTo>
                  <a:cubicBezTo>
                    <a:pt x="2135" y="4424"/>
                    <a:pt x="2212" y="4501"/>
                    <a:pt x="2223" y="4577"/>
                  </a:cubicBezTo>
                  <a:lnTo>
                    <a:pt x="2223" y="4589"/>
                  </a:lnTo>
                  <a:cubicBezTo>
                    <a:pt x="2266" y="4555"/>
                    <a:pt x="2322" y="4533"/>
                    <a:pt x="2376" y="4533"/>
                  </a:cubicBezTo>
                  <a:cubicBezTo>
                    <a:pt x="2431" y="4533"/>
                    <a:pt x="2497" y="4555"/>
                    <a:pt x="2541" y="4610"/>
                  </a:cubicBezTo>
                  <a:cubicBezTo>
                    <a:pt x="2923" y="3986"/>
                    <a:pt x="3252" y="3329"/>
                    <a:pt x="3548" y="2650"/>
                  </a:cubicBezTo>
                  <a:cubicBezTo>
                    <a:pt x="3755" y="2136"/>
                    <a:pt x="3952" y="1621"/>
                    <a:pt x="4139" y="1095"/>
                  </a:cubicBezTo>
                  <a:cubicBezTo>
                    <a:pt x="3548" y="898"/>
                    <a:pt x="2935" y="679"/>
                    <a:pt x="2836" y="636"/>
                  </a:cubicBezTo>
                  <a:cubicBezTo>
                    <a:pt x="2420" y="439"/>
                    <a:pt x="2059" y="231"/>
                    <a:pt x="1697" y="1"/>
                  </a:cubicBezTo>
                  <a:close/>
                </a:path>
              </a:pathLst>
            </a:custGeom>
            <a:solidFill>
              <a:srgbClr val="FFC7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582;p51">
              <a:extLst>
                <a:ext uri="{FF2B5EF4-FFF2-40B4-BE49-F238E27FC236}">
                  <a16:creationId xmlns:a16="http://schemas.microsoft.com/office/drawing/2014/main" id="{60EEAA4C-7ADE-0F64-2E5D-816D1C43D507}"/>
                </a:ext>
              </a:extLst>
            </p:cNvPr>
            <p:cNvSpPr/>
            <p:nvPr/>
          </p:nvSpPr>
          <p:spPr>
            <a:xfrm>
              <a:off x="6917249" y="2395635"/>
              <a:ext cx="170670" cy="227138"/>
            </a:xfrm>
            <a:custGeom>
              <a:avLst/>
              <a:gdLst/>
              <a:ahLst/>
              <a:cxnLst/>
              <a:rect l="l" t="t" r="r" b="b"/>
              <a:pathLst>
                <a:path w="5924" h="7884" extrusionOk="0">
                  <a:moveTo>
                    <a:pt x="2103" y="0"/>
                  </a:moveTo>
                  <a:cubicBezTo>
                    <a:pt x="2103" y="0"/>
                    <a:pt x="2103" y="0"/>
                    <a:pt x="2103" y="0"/>
                  </a:cubicBezTo>
                  <a:lnTo>
                    <a:pt x="921" y="986"/>
                  </a:lnTo>
                  <a:cubicBezTo>
                    <a:pt x="680" y="1194"/>
                    <a:pt x="11" y="1566"/>
                    <a:pt x="1" y="1938"/>
                  </a:cubicBezTo>
                  <a:cubicBezTo>
                    <a:pt x="1" y="2092"/>
                    <a:pt x="67" y="2245"/>
                    <a:pt x="143" y="2387"/>
                  </a:cubicBezTo>
                  <a:cubicBezTo>
                    <a:pt x="1162" y="4369"/>
                    <a:pt x="2497" y="6153"/>
                    <a:pt x="4019" y="7796"/>
                  </a:cubicBezTo>
                  <a:cubicBezTo>
                    <a:pt x="4052" y="7839"/>
                    <a:pt x="4106" y="7883"/>
                    <a:pt x="4161" y="7883"/>
                  </a:cubicBezTo>
                  <a:cubicBezTo>
                    <a:pt x="4205" y="7873"/>
                    <a:pt x="4249" y="7851"/>
                    <a:pt x="4281" y="7817"/>
                  </a:cubicBezTo>
                  <a:cubicBezTo>
                    <a:pt x="4479" y="7642"/>
                    <a:pt x="4687" y="7479"/>
                    <a:pt x="4895" y="7303"/>
                  </a:cubicBezTo>
                  <a:cubicBezTo>
                    <a:pt x="5234" y="7007"/>
                    <a:pt x="5585" y="6723"/>
                    <a:pt x="5924" y="6438"/>
                  </a:cubicBezTo>
                  <a:cubicBezTo>
                    <a:pt x="5169" y="5365"/>
                    <a:pt x="4446" y="4260"/>
                    <a:pt x="3778" y="3121"/>
                  </a:cubicBezTo>
                  <a:cubicBezTo>
                    <a:pt x="3449" y="2552"/>
                    <a:pt x="3121" y="1982"/>
                    <a:pt x="2814" y="1402"/>
                  </a:cubicBezTo>
                  <a:cubicBezTo>
                    <a:pt x="2749" y="1282"/>
                    <a:pt x="2119" y="0"/>
                    <a:pt x="2103" y="0"/>
                  </a:cubicBezTo>
                  <a:close/>
                </a:path>
              </a:pathLst>
            </a:custGeom>
            <a:solidFill>
              <a:srgbClr val="FFE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583;p51">
              <a:extLst>
                <a:ext uri="{FF2B5EF4-FFF2-40B4-BE49-F238E27FC236}">
                  <a16:creationId xmlns:a16="http://schemas.microsoft.com/office/drawing/2014/main" id="{D48E248E-6AA5-E021-647B-A32B43FC05AE}"/>
                </a:ext>
              </a:extLst>
            </p:cNvPr>
            <p:cNvSpPr/>
            <p:nvPr/>
          </p:nvSpPr>
          <p:spPr>
            <a:xfrm>
              <a:off x="6481325" y="2247062"/>
              <a:ext cx="547304" cy="676632"/>
            </a:xfrm>
            <a:custGeom>
              <a:avLst/>
              <a:gdLst/>
              <a:ahLst/>
              <a:cxnLst/>
              <a:rect l="l" t="t" r="r" b="b"/>
              <a:pathLst>
                <a:path w="18997" h="23486" extrusionOk="0">
                  <a:moveTo>
                    <a:pt x="12710" y="1"/>
                  </a:moveTo>
                  <a:cubicBezTo>
                    <a:pt x="12646" y="1"/>
                    <a:pt x="12580" y="1"/>
                    <a:pt x="12515" y="1"/>
                  </a:cubicBezTo>
                  <a:cubicBezTo>
                    <a:pt x="11059" y="1"/>
                    <a:pt x="9471" y="88"/>
                    <a:pt x="8070" y="537"/>
                  </a:cubicBezTo>
                  <a:cubicBezTo>
                    <a:pt x="6592" y="1019"/>
                    <a:pt x="5048" y="1566"/>
                    <a:pt x="3636" y="2267"/>
                  </a:cubicBezTo>
                  <a:cubicBezTo>
                    <a:pt x="3515" y="2332"/>
                    <a:pt x="3395" y="2398"/>
                    <a:pt x="3296" y="2486"/>
                  </a:cubicBezTo>
                  <a:cubicBezTo>
                    <a:pt x="3187" y="2595"/>
                    <a:pt x="3121" y="2727"/>
                    <a:pt x="3055" y="2869"/>
                  </a:cubicBezTo>
                  <a:cubicBezTo>
                    <a:pt x="1950" y="5048"/>
                    <a:pt x="865" y="7194"/>
                    <a:pt x="1" y="9482"/>
                  </a:cubicBezTo>
                  <a:cubicBezTo>
                    <a:pt x="680" y="10018"/>
                    <a:pt x="1303" y="10424"/>
                    <a:pt x="2092" y="10807"/>
                  </a:cubicBezTo>
                  <a:cubicBezTo>
                    <a:pt x="2276" y="10889"/>
                    <a:pt x="4261" y="11583"/>
                    <a:pt x="4526" y="11583"/>
                  </a:cubicBezTo>
                  <a:cubicBezTo>
                    <a:pt x="4545" y="11583"/>
                    <a:pt x="4555" y="11580"/>
                    <a:pt x="4556" y="11573"/>
                  </a:cubicBezTo>
                  <a:cubicBezTo>
                    <a:pt x="4654" y="10631"/>
                    <a:pt x="4544" y="9657"/>
                    <a:pt x="4402" y="8738"/>
                  </a:cubicBezTo>
                  <a:lnTo>
                    <a:pt x="4402" y="8738"/>
                  </a:lnTo>
                  <a:cubicBezTo>
                    <a:pt x="4895" y="10402"/>
                    <a:pt x="5278" y="12110"/>
                    <a:pt x="5573" y="13818"/>
                  </a:cubicBezTo>
                  <a:cubicBezTo>
                    <a:pt x="5245" y="13828"/>
                    <a:pt x="5026" y="14212"/>
                    <a:pt x="5081" y="14541"/>
                  </a:cubicBezTo>
                  <a:cubicBezTo>
                    <a:pt x="5135" y="14880"/>
                    <a:pt x="5475" y="15066"/>
                    <a:pt x="5551" y="15351"/>
                  </a:cubicBezTo>
                  <a:cubicBezTo>
                    <a:pt x="5639" y="15723"/>
                    <a:pt x="5081" y="16183"/>
                    <a:pt x="4950" y="16566"/>
                  </a:cubicBezTo>
                  <a:cubicBezTo>
                    <a:pt x="4763" y="17081"/>
                    <a:pt x="4731" y="17650"/>
                    <a:pt x="4632" y="18186"/>
                  </a:cubicBezTo>
                  <a:cubicBezTo>
                    <a:pt x="4468" y="19084"/>
                    <a:pt x="4096" y="19960"/>
                    <a:pt x="3559" y="20694"/>
                  </a:cubicBezTo>
                  <a:cubicBezTo>
                    <a:pt x="4062" y="21055"/>
                    <a:pt x="4731" y="21044"/>
                    <a:pt x="5333" y="21164"/>
                  </a:cubicBezTo>
                  <a:cubicBezTo>
                    <a:pt x="5738" y="21252"/>
                    <a:pt x="6110" y="21394"/>
                    <a:pt x="6471" y="21570"/>
                  </a:cubicBezTo>
                  <a:cubicBezTo>
                    <a:pt x="7796" y="22215"/>
                    <a:pt x="8957" y="23310"/>
                    <a:pt x="10424" y="23463"/>
                  </a:cubicBezTo>
                  <a:cubicBezTo>
                    <a:pt x="10555" y="23478"/>
                    <a:pt x="10686" y="23485"/>
                    <a:pt x="10815" y="23485"/>
                  </a:cubicBezTo>
                  <a:cubicBezTo>
                    <a:pt x="12117" y="23485"/>
                    <a:pt x="13352" y="22772"/>
                    <a:pt x="14497" y="22095"/>
                  </a:cubicBezTo>
                  <a:cubicBezTo>
                    <a:pt x="15571" y="21460"/>
                    <a:pt x="16765" y="20832"/>
                    <a:pt x="17984" y="20832"/>
                  </a:cubicBezTo>
                  <a:cubicBezTo>
                    <a:pt x="18193" y="20832"/>
                    <a:pt x="18403" y="20851"/>
                    <a:pt x="18614" y="20891"/>
                  </a:cubicBezTo>
                  <a:cubicBezTo>
                    <a:pt x="17245" y="19030"/>
                    <a:pt x="16336" y="16730"/>
                    <a:pt x="15274" y="14682"/>
                  </a:cubicBezTo>
                  <a:cubicBezTo>
                    <a:pt x="15217" y="14560"/>
                    <a:pt x="15103" y="14420"/>
                    <a:pt x="14981" y="14420"/>
                  </a:cubicBezTo>
                  <a:cubicBezTo>
                    <a:pt x="14962" y="14420"/>
                    <a:pt x="14943" y="14424"/>
                    <a:pt x="14923" y="14431"/>
                  </a:cubicBezTo>
                  <a:cubicBezTo>
                    <a:pt x="14913" y="13828"/>
                    <a:pt x="15318" y="13193"/>
                    <a:pt x="15033" y="12668"/>
                  </a:cubicBezTo>
                  <a:cubicBezTo>
                    <a:pt x="14945" y="12515"/>
                    <a:pt x="14814" y="12395"/>
                    <a:pt x="14760" y="12230"/>
                  </a:cubicBezTo>
                  <a:cubicBezTo>
                    <a:pt x="14705" y="12077"/>
                    <a:pt x="14726" y="11913"/>
                    <a:pt x="14748" y="11748"/>
                  </a:cubicBezTo>
                  <a:cubicBezTo>
                    <a:pt x="14979" y="10106"/>
                    <a:pt x="15001" y="8442"/>
                    <a:pt x="14825" y="6799"/>
                  </a:cubicBezTo>
                  <a:lnTo>
                    <a:pt x="14825" y="6799"/>
                  </a:lnTo>
                  <a:cubicBezTo>
                    <a:pt x="14989" y="7424"/>
                    <a:pt x="15274" y="8015"/>
                    <a:pt x="15657" y="8541"/>
                  </a:cubicBezTo>
                  <a:cubicBezTo>
                    <a:pt x="17026" y="7665"/>
                    <a:pt x="18176" y="6449"/>
                    <a:pt x="18996" y="5048"/>
                  </a:cubicBezTo>
                  <a:cubicBezTo>
                    <a:pt x="17704" y="3942"/>
                    <a:pt x="16500" y="2727"/>
                    <a:pt x="15395" y="1435"/>
                  </a:cubicBezTo>
                  <a:cubicBezTo>
                    <a:pt x="15066" y="1052"/>
                    <a:pt x="14738" y="658"/>
                    <a:pt x="14322" y="373"/>
                  </a:cubicBezTo>
                  <a:cubicBezTo>
                    <a:pt x="13819" y="18"/>
                    <a:pt x="13290" y="1"/>
                    <a:pt x="127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584;p51">
              <a:extLst>
                <a:ext uri="{FF2B5EF4-FFF2-40B4-BE49-F238E27FC236}">
                  <a16:creationId xmlns:a16="http://schemas.microsoft.com/office/drawing/2014/main" id="{BE3DFE9D-BDE0-4524-F75D-5762CC580586}"/>
                </a:ext>
              </a:extLst>
            </p:cNvPr>
            <p:cNvSpPr/>
            <p:nvPr/>
          </p:nvSpPr>
          <p:spPr>
            <a:xfrm>
              <a:off x="6598351" y="2273855"/>
              <a:ext cx="82368" cy="32843"/>
            </a:xfrm>
            <a:custGeom>
              <a:avLst/>
              <a:gdLst/>
              <a:ahLst/>
              <a:cxnLst/>
              <a:rect l="l" t="t" r="r" b="b"/>
              <a:pathLst>
                <a:path w="2859" h="1140" extrusionOk="0">
                  <a:moveTo>
                    <a:pt x="2858" y="1"/>
                  </a:moveTo>
                  <a:lnTo>
                    <a:pt x="2858" y="1"/>
                  </a:lnTo>
                  <a:cubicBezTo>
                    <a:pt x="2004" y="275"/>
                    <a:pt x="1161" y="570"/>
                    <a:pt x="329" y="921"/>
                  </a:cubicBezTo>
                  <a:cubicBezTo>
                    <a:pt x="209" y="976"/>
                    <a:pt x="99" y="1052"/>
                    <a:pt x="0" y="1140"/>
                  </a:cubicBezTo>
                  <a:cubicBezTo>
                    <a:pt x="920" y="702"/>
                    <a:pt x="1895" y="329"/>
                    <a:pt x="2858" y="1"/>
                  </a:cubicBezTo>
                  <a:close/>
                </a:path>
              </a:pathLst>
            </a:custGeom>
            <a:solidFill>
              <a:srgbClr val="9071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585;p51">
              <a:extLst>
                <a:ext uri="{FF2B5EF4-FFF2-40B4-BE49-F238E27FC236}">
                  <a16:creationId xmlns:a16="http://schemas.microsoft.com/office/drawing/2014/main" id="{14BCE8FE-2AFB-A429-DEAE-9A23E0ADF64A}"/>
                </a:ext>
              </a:extLst>
            </p:cNvPr>
            <p:cNvSpPr/>
            <p:nvPr/>
          </p:nvSpPr>
          <p:spPr>
            <a:xfrm>
              <a:off x="6908433" y="2442941"/>
              <a:ext cx="25554" cy="50504"/>
            </a:xfrm>
            <a:custGeom>
              <a:avLst/>
              <a:gdLst/>
              <a:ahLst/>
              <a:cxnLst/>
              <a:rect l="l" t="t" r="r" b="b"/>
              <a:pathLst>
                <a:path w="887" h="1753" extrusionOk="0">
                  <a:moveTo>
                    <a:pt x="0" y="0"/>
                  </a:moveTo>
                  <a:lnTo>
                    <a:pt x="0" y="22"/>
                  </a:lnTo>
                  <a:cubicBezTo>
                    <a:pt x="19" y="92"/>
                    <a:pt x="41" y="161"/>
                    <a:pt x="63" y="230"/>
                  </a:cubicBezTo>
                  <a:lnTo>
                    <a:pt x="63" y="230"/>
                  </a:lnTo>
                  <a:cubicBezTo>
                    <a:pt x="41" y="153"/>
                    <a:pt x="20" y="75"/>
                    <a:pt x="0" y="0"/>
                  </a:cubicBezTo>
                  <a:close/>
                  <a:moveTo>
                    <a:pt x="63" y="230"/>
                  </a:moveTo>
                  <a:cubicBezTo>
                    <a:pt x="72" y="259"/>
                    <a:pt x="81" y="287"/>
                    <a:pt x="90" y="314"/>
                  </a:cubicBezTo>
                  <a:lnTo>
                    <a:pt x="90" y="314"/>
                  </a:lnTo>
                  <a:cubicBezTo>
                    <a:pt x="81" y="286"/>
                    <a:pt x="72" y="258"/>
                    <a:pt x="63" y="230"/>
                  </a:cubicBezTo>
                  <a:close/>
                  <a:moveTo>
                    <a:pt x="90" y="314"/>
                  </a:moveTo>
                  <a:lnTo>
                    <a:pt x="90" y="314"/>
                  </a:lnTo>
                  <a:cubicBezTo>
                    <a:pt x="97" y="338"/>
                    <a:pt x="103" y="361"/>
                    <a:pt x="110" y="384"/>
                  </a:cubicBezTo>
                  <a:lnTo>
                    <a:pt x="110" y="373"/>
                  </a:lnTo>
                  <a:cubicBezTo>
                    <a:pt x="103" y="354"/>
                    <a:pt x="96" y="334"/>
                    <a:pt x="90" y="314"/>
                  </a:cubicBezTo>
                  <a:close/>
                  <a:moveTo>
                    <a:pt x="120" y="406"/>
                  </a:moveTo>
                  <a:lnTo>
                    <a:pt x="120" y="416"/>
                  </a:lnTo>
                  <a:cubicBezTo>
                    <a:pt x="296" y="898"/>
                    <a:pt x="536" y="1348"/>
                    <a:pt x="832" y="1752"/>
                  </a:cubicBezTo>
                  <a:cubicBezTo>
                    <a:pt x="854" y="1742"/>
                    <a:pt x="876" y="1730"/>
                    <a:pt x="887" y="1720"/>
                  </a:cubicBezTo>
                  <a:lnTo>
                    <a:pt x="887" y="1708"/>
                  </a:lnTo>
                  <a:cubicBezTo>
                    <a:pt x="876" y="1720"/>
                    <a:pt x="854" y="1730"/>
                    <a:pt x="832" y="1742"/>
                  </a:cubicBezTo>
                  <a:cubicBezTo>
                    <a:pt x="536" y="1336"/>
                    <a:pt x="296" y="876"/>
                    <a:pt x="120" y="4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586;p51">
              <a:extLst>
                <a:ext uri="{FF2B5EF4-FFF2-40B4-BE49-F238E27FC236}">
                  <a16:creationId xmlns:a16="http://schemas.microsoft.com/office/drawing/2014/main" id="{90B927C9-4487-E8CC-03AC-7CE5E2800824}"/>
                </a:ext>
              </a:extLst>
            </p:cNvPr>
            <p:cNvSpPr/>
            <p:nvPr/>
          </p:nvSpPr>
          <p:spPr>
            <a:xfrm>
              <a:off x="6608147" y="2498775"/>
              <a:ext cx="3169" cy="18640"/>
            </a:xfrm>
            <a:custGeom>
              <a:avLst/>
              <a:gdLst/>
              <a:ahLst/>
              <a:cxnLst/>
              <a:rect l="l" t="t" r="r" b="b"/>
              <a:pathLst>
                <a:path w="110" h="647" extrusionOk="0">
                  <a:moveTo>
                    <a:pt x="0" y="1"/>
                  </a:moveTo>
                  <a:lnTo>
                    <a:pt x="0" y="1"/>
                  </a:lnTo>
                  <a:cubicBezTo>
                    <a:pt x="33" y="165"/>
                    <a:pt x="55" y="340"/>
                    <a:pt x="77" y="515"/>
                  </a:cubicBezTo>
                  <a:lnTo>
                    <a:pt x="110" y="646"/>
                  </a:lnTo>
                  <a:cubicBezTo>
                    <a:pt x="98" y="483"/>
                    <a:pt x="77" y="318"/>
                    <a:pt x="55" y="154"/>
                  </a:cubicBezTo>
                  <a:cubicBezTo>
                    <a:pt x="33" y="99"/>
                    <a:pt x="22" y="45"/>
                    <a:pt x="0" y="1"/>
                  </a:cubicBezTo>
                  <a:close/>
                </a:path>
              </a:pathLst>
            </a:custGeom>
            <a:solidFill>
              <a:srgbClr val="9B04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587;p51">
              <a:extLst>
                <a:ext uri="{FF2B5EF4-FFF2-40B4-BE49-F238E27FC236}">
                  <a16:creationId xmlns:a16="http://schemas.microsoft.com/office/drawing/2014/main" id="{637C9CEA-20A3-F9E0-32ED-6F022D1CC4F1}"/>
                </a:ext>
              </a:extLst>
            </p:cNvPr>
            <p:cNvSpPr/>
            <p:nvPr/>
          </p:nvSpPr>
          <p:spPr>
            <a:xfrm>
              <a:off x="6908116" y="2506179"/>
              <a:ext cx="3486" cy="64851"/>
            </a:xfrm>
            <a:custGeom>
              <a:avLst/>
              <a:gdLst/>
              <a:ahLst/>
              <a:cxnLst/>
              <a:rect l="l" t="t" r="r" b="b"/>
              <a:pathLst>
                <a:path w="121" h="2251" extrusionOk="0">
                  <a:moveTo>
                    <a:pt x="121" y="0"/>
                  </a:moveTo>
                  <a:cubicBezTo>
                    <a:pt x="121" y="743"/>
                    <a:pt x="87" y="1497"/>
                    <a:pt x="0" y="2240"/>
                  </a:cubicBezTo>
                  <a:lnTo>
                    <a:pt x="0" y="2251"/>
                  </a:lnTo>
                  <a:cubicBezTo>
                    <a:pt x="87" y="1497"/>
                    <a:pt x="121" y="754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588;p51">
              <a:extLst>
                <a:ext uri="{FF2B5EF4-FFF2-40B4-BE49-F238E27FC236}">
                  <a16:creationId xmlns:a16="http://schemas.microsoft.com/office/drawing/2014/main" id="{622ECD66-FBD0-6AC7-9C22-3100E8ACD237}"/>
                </a:ext>
              </a:extLst>
            </p:cNvPr>
            <p:cNvSpPr/>
            <p:nvPr/>
          </p:nvSpPr>
          <p:spPr>
            <a:xfrm>
              <a:off x="6608435" y="2515485"/>
              <a:ext cx="6338" cy="65341"/>
            </a:xfrm>
            <a:custGeom>
              <a:avLst/>
              <a:gdLst/>
              <a:ahLst/>
              <a:cxnLst/>
              <a:rect l="l" t="t" r="r" b="b"/>
              <a:pathLst>
                <a:path w="220" h="2268" extrusionOk="0">
                  <a:moveTo>
                    <a:pt x="1" y="2246"/>
                  </a:moveTo>
                  <a:cubicBezTo>
                    <a:pt x="44" y="2263"/>
                    <a:pt x="80" y="2266"/>
                    <a:pt x="105" y="2267"/>
                  </a:cubicBezTo>
                  <a:lnTo>
                    <a:pt x="105" y="2267"/>
                  </a:lnTo>
                  <a:cubicBezTo>
                    <a:pt x="81" y="2266"/>
                    <a:pt x="41" y="2255"/>
                    <a:pt x="1" y="2246"/>
                  </a:cubicBezTo>
                  <a:close/>
                  <a:moveTo>
                    <a:pt x="105" y="2267"/>
                  </a:moveTo>
                  <a:cubicBezTo>
                    <a:pt x="107" y="2267"/>
                    <a:pt x="109" y="2267"/>
                    <a:pt x="110" y="2267"/>
                  </a:cubicBezTo>
                  <a:cubicBezTo>
                    <a:pt x="111" y="2267"/>
                    <a:pt x="112" y="2267"/>
                    <a:pt x="113" y="2267"/>
                  </a:cubicBezTo>
                  <a:lnTo>
                    <a:pt x="113" y="2267"/>
                  </a:lnTo>
                  <a:cubicBezTo>
                    <a:pt x="110" y="2267"/>
                    <a:pt x="107" y="2267"/>
                    <a:pt x="105" y="2267"/>
                  </a:cubicBezTo>
                  <a:close/>
                  <a:moveTo>
                    <a:pt x="78" y="1"/>
                  </a:moveTo>
                  <a:cubicBezTo>
                    <a:pt x="165" y="745"/>
                    <a:pt x="220" y="1512"/>
                    <a:pt x="144" y="2256"/>
                  </a:cubicBezTo>
                  <a:cubicBezTo>
                    <a:pt x="144" y="2256"/>
                    <a:pt x="133" y="2267"/>
                    <a:pt x="113" y="2267"/>
                  </a:cubicBezTo>
                  <a:lnTo>
                    <a:pt x="113" y="2267"/>
                  </a:lnTo>
                  <a:cubicBezTo>
                    <a:pt x="116" y="2267"/>
                    <a:pt x="119" y="2267"/>
                    <a:pt x="122" y="2267"/>
                  </a:cubicBezTo>
                  <a:lnTo>
                    <a:pt x="144" y="2267"/>
                  </a:lnTo>
                  <a:cubicBezTo>
                    <a:pt x="220" y="1555"/>
                    <a:pt x="187" y="844"/>
                    <a:pt x="110" y="132"/>
                  </a:cubicBezTo>
                  <a:lnTo>
                    <a:pt x="78" y="1"/>
                  </a:lnTo>
                  <a:close/>
                </a:path>
              </a:pathLst>
            </a:custGeom>
            <a:solidFill>
              <a:srgbClr val="9B04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589;p51">
              <a:extLst>
                <a:ext uri="{FF2B5EF4-FFF2-40B4-BE49-F238E27FC236}">
                  <a16:creationId xmlns:a16="http://schemas.microsoft.com/office/drawing/2014/main" id="{96A98028-7D59-6A7F-DD9F-AB792E205E67}"/>
                </a:ext>
              </a:extLst>
            </p:cNvPr>
            <p:cNvSpPr/>
            <p:nvPr/>
          </p:nvSpPr>
          <p:spPr>
            <a:xfrm>
              <a:off x="6905581" y="2571347"/>
              <a:ext cx="11697" cy="90867"/>
            </a:xfrm>
            <a:custGeom>
              <a:avLst/>
              <a:gdLst/>
              <a:ahLst/>
              <a:cxnLst/>
              <a:rect l="l" t="t" r="r" b="b"/>
              <a:pathLst>
                <a:path w="406" h="3154" extrusionOk="0">
                  <a:moveTo>
                    <a:pt x="88" y="0"/>
                  </a:moveTo>
                  <a:cubicBezTo>
                    <a:pt x="87" y="4"/>
                    <a:pt x="87" y="9"/>
                    <a:pt x="86" y="13"/>
                  </a:cubicBezTo>
                  <a:lnTo>
                    <a:pt x="86" y="13"/>
                  </a:lnTo>
                  <a:lnTo>
                    <a:pt x="88" y="0"/>
                  </a:lnTo>
                  <a:close/>
                  <a:moveTo>
                    <a:pt x="86" y="13"/>
                  </a:moveTo>
                  <a:lnTo>
                    <a:pt x="22" y="492"/>
                  </a:lnTo>
                  <a:cubicBezTo>
                    <a:pt x="12" y="579"/>
                    <a:pt x="1" y="677"/>
                    <a:pt x="0" y="764"/>
                  </a:cubicBezTo>
                  <a:lnTo>
                    <a:pt x="0" y="764"/>
                  </a:lnTo>
                  <a:cubicBezTo>
                    <a:pt x="1" y="677"/>
                    <a:pt x="12" y="590"/>
                    <a:pt x="22" y="504"/>
                  </a:cubicBezTo>
                  <a:cubicBezTo>
                    <a:pt x="44" y="343"/>
                    <a:pt x="65" y="173"/>
                    <a:pt x="86" y="13"/>
                  </a:cubicBezTo>
                  <a:close/>
                  <a:moveTo>
                    <a:pt x="406" y="1850"/>
                  </a:moveTo>
                  <a:lnTo>
                    <a:pt x="406" y="1850"/>
                  </a:lnTo>
                  <a:cubicBezTo>
                    <a:pt x="406" y="2135"/>
                    <a:pt x="307" y="2441"/>
                    <a:pt x="241" y="2737"/>
                  </a:cubicBezTo>
                  <a:lnTo>
                    <a:pt x="253" y="2726"/>
                  </a:lnTo>
                  <a:cubicBezTo>
                    <a:pt x="318" y="2431"/>
                    <a:pt x="406" y="2135"/>
                    <a:pt x="406" y="1850"/>
                  </a:cubicBezTo>
                  <a:close/>
                  <a:moveTo>
                    <a:pt x="241" y="2781"/>
                  </a:moveTo>
                  <a:lnTo>
                    <a:pt x="231" y="2791"/>
                  </a:lnTo>
                  <a:cubicBezTo>
                    <a:pt x="209" y="2912"/>
                    <a:pt x="197" y="3032"/>
                    <a:pt x="197" y="3153"/>
                  </a:cubicBezTo>
                  <a:cubicBezTo>
                    <a:pt x="197" y="3032"/>
                    <a:pt x="219" y="2901"/>
                    <a:pt x="241" y="27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590;p51">
              <a:extLst>
                <a:ext uri="{FF2B5EF4-FFF2-40B4-BE49-F238E27FC236}">
                  <a16:creationId xmlns:a16="http://schemas.microsoft.com/office/drawing/2014/main" id="{8266CD6D-A415-A184-C0AF-63D291689484}"/>
                </a:ext>
              </a:extLst>
            </p:cNvPr>
            <p:cNvSpPr/>
            <p:nvPr/>
          </p:nvSpPr>
          <p:spPr>
            <a:xfrm>
              <a:off x="7015664" y="2848586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591;p51">
              <a:extLst>
                <a:ext uri="{FF2B5EF4-FFF2-40B4-BE49-F238E27FC236}">
                  <a16:creationId xmlns:a16="http://schemas.microsoft.com/office/drawing/2014/main" id="{D7C7D564-1FED-D9FF-3004-3E2C0910D292}"/>
                </a:ext>
              </a:extLst>
            </p:cNvPr>
            <p:cNvSpPr/>
            <p:nvPr/>
          </p:nvSpPr>
          <p:spPr>
            <a:xfrm>
              <a:off x="7015664" y="2848586"/>
              <a:ext cx="1930" cy="663"/>
            </a:xfrm>
            <a:custGeom>
              <a:avLst/>
              <a:gdLst/>
              <a:ahLst/>
              <a:cxnLst/>
              <a:rect l="l" t="t" r="r" b="b"/>
              <a:pathLst>
                <a:path w="67" h="23" extrusionOk="0">
                  <a:moveTo>
                    <a:pt x="1" y="0"/>
                  </a:moveTo>
                  <a:cubicBezTo>
                    <a:pt x="1" y="0"/>
                    <a:pt x="1" y="12"/>
                    <a:pt x="11" y="12"/>
                  </a:cubicBezTo>
                  <a:cubicBezTo>
                    <a:pt x="23" y="12"/>
                    <a:pt x="45" y="22"/>
                    <a:pt x="67" y="22"/>
                  </a:cubicBezTo>
                  <a:cubicBezTo>
                    <a:pt x="55" y="22"/>
                    <a:pt x="55" y="12"/>
                    <a:pt x="55" y="12"/>
                  </a:cubicBezTo>
                  <a:cubicBezTo>
                    <a:pt x="33" y="0"/>
                    <a:pt x="1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592;p51">
              <a:extLst>
                <a:ext uri="{FF2B5EF4-FFF2-40B4-BE49-F238E27FC236}">
                  <a16:creationId xmlns:a16="http://schemas.microsoft.com/office/drawing/2014/main" id="{7D11F0B7-8E4D-5985-127D-7A1504AD7F56}"/>
                </a:ext>
              </a:extLst>
            </p:cNvPr>
            <p:cNvSpPr/>
            <p:nvPr/>
          </p:nvSpPr>
          <p:spPr>
            <a:xfrm>
              <a:off x="7015347" y="2848586"/>
              <a:ext cx="663" cy="346"/>
            </a:xfrm>
            <a:custGeom>
              <a:avLst/>
              <a:gdLst/>
              <a:ahLst/>
              <a:cxnLst/>
              <a:rect l="l" t="t" r="r" b="b"/>
              <a:pathLst>
                <a:path w="23" h="12" extrusionOk="0">
                  <a:moveTo>
                    <a:pt x="1" y="0"/>
                  </a:moveTo>
                  <a:lnTo>
                    <a:pt x="1" y="12"/>
                  </a:lnTo>
                  <a:lnTo>
                    <a:pt x="22" y="12"/>
                  </a:lnTo>
                  <a:cubicBezTo>
                    <a:pt x="12" y="12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8E7E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593;p51">
              <a:extLst>
                <a:ext uri="{FF2B5EF4-FFF2-40B4-BE49-F238E27FC236}">
                  <a16:creationId xmlns:a16="http://schemas.microsoft.com/office/drawing/2014/main" id="{1DA6ED47-3657-99CE-D08F-94782387C38A}"/>
                </a:ext>
              </a:extLst>
            </p:cNvPr>
            <p:cNvSpPr/>
            <p:nvPr/>
          </p:nvSpPr>
          <p:spPr>
            <a:xfrm>
              <a:off x="6628342" y="2847030"/>
              <a:ext cx="387034" cy="77297"/>
            </a:xfrm>
            <a:custGeom>
              <a:avLst/>
              <a:gdLst/>
              <a:ahLst/>
              <a:cxnLst/>
              <a:rect l="l" t="t" r="r" b="b"/>
              <a:pathLst>
                <a:path w="13434" h="2683" extrusionOk="0">
                  <a:moveTo>
                    <a:pt x="12876" y="0"/>
                  </a:moveTo>
                  <a:cubicBezTo>
                    <a:pt x="12580" y="0"/>
                    <a:pt x="12284" y="44"/>
                    <a:pt x="11988" y="110"/>
                  </a:cubicBezTo>
                  <a:cubicBezTo>
                    <a:pt x="11988" y="110"/>
                    <a:pt x="11988" y="116"/>
                    <a:pt x="11983" y="119"/>
                  </a:cubicBezTo>
                  <a:lnTo>
                    <a:pt x="11983" y="119"/>
                  </a:lnTo>
                  <a:cubicBezTo>
                    <a:pt x="12277" y="54"/>
                    <a:pt x="12581" y="22"/>
                    <a:pt x="12876" y="22"/>
                  </a:cubicBezTo>
                  <a:cubicBezTo>
                    <a:pt x="13061" y="22"/>
                    <a:pt x="13248" y="33"/>
                    <a:pt x="13434" y="66"/>
                  </a:cubicBezTo>
                  <a:lnTo>
                    <a:pt x="13434" y="54"/>
                  </a:lnTo>
                  <a:cubicBezTo>
                    <a:pt x="13248" y="22"/>
                    <a:pt x="13061" y="0"/>
                    <a:pt x="12876" y="0"/>
                  </a:cubicBezTo>
                  <a:close/>
                  <a:moveTo>
                    <a:pt x="11983" y="119"/>
                  </a:moveTo>
                  <a:cubicBezTo>
                    <a:pt x="11981" y="119"/>
                    <a:pt x="11980" y="120"/>
                    <a:pt x="11978" y="120"/>
                  </a:cubicBezTo>
                  <a:cubicBezTo>
                    <a:pt x="11980" y="120"/>
                    <a:pt x="11982" y="120"/>
                    <a:pt x="11983" y="119"/>
                  </a:cubicBezTo>
                  <a:close/>
                  <a:moveTo>
                    <a:pt x="0" y="295"/>
                  </a:moveTo>
                  <a:cubicBezTo>
                    <a:pt x="76" y="317"/>
                    <a:pt x="153" y="339"/>
                    <a:pt x="230" y="350"/>
                  </a:cubicBezTo>
                  <a:cubicBezTo>
                    <a:pt x="635" y="438"/>
                    <a:pt x="1007" y="580"/>
                    <a:pt x="1368" y="755"/>
                  </a:cubicBezTo>
                  <a:cubicBezTo>
                    <a:pt x="2693" y="1402"/>
                    <a:pt x="3854" y="2496"/>
                    <a:pt x="5321" y="2660"/>
                  </a:cubicBezTo>
                  <a:cubicBezTo>
                    <a:pt x="5452" y="2672"/>
                    <a:pt x="5572" y="2682"/>
                    <a:pt x="5704" y="2682"/>
                  </a:cubicBezTo>
                  <a:cubicBezTo>
                    <a:pt x="7018" y="2682"/>
                    <a:pt x="8255" y="1960"/>
                    <a:pt x="9394" y="1281"/>
                  </a:cubicBezTo>
                  <a:cubicBezTo>
                    <a:pt x="9580" y="1171"/>
                    <a:pt x="9766" y="1062"/>
                    <a:pt x="9952" y="964"/>
                  </a:cubicBezTo>
                  <a:lnTo>
                    <a:pt x="9952" y="952"/>
                  </a:lnTo>
                  <a:cubicBezTo>
                    <a:pt x="9766" y="1051"/>
                    <a:pt x="9580" y="1161"/>
                    <a:pt x="9394" y="1270"/>
                  </a:cubicBezTo>
                  <a:cubicBezTo>
                    <a:pt x="8255" y="1949"/>
                    <a:pt x="7018" y="2660"/>
                    <a:pt x="5704" y="2660"/>
                  </a:cubicBezTo>
                  <a:cubicBezTo>
                    <a:pt x="5572" y="2660"/>
                    <a:pt x="5452" y="2660"/>
                    <a:pt x="5321" y="2638"/>
                  </a:cubicBezTo>
                  <a:cubicBezTo>
                    <a:pt x="3854" y="2485"/>
                    <a:pt x="2693" y="1390"/>
                    <a:pt x="1368" y="745"/>
                  </a:cubicBezTo>
                  <a:cubicBezTo>
                    <a:pt x="1007" y="569"/>
                    <a:pt x="635" y="427"/>
                    <a:pt x="230" y="339"/>
                  </a:cubicBezTo>
                  <a:cubicBezTo>
                    <a:pt x="153" y="329"/>
                    <a:pt x="76" y="317"/>
                    <a:pt x="0" y="295"/>
                  </a:cubicBezTo>
                  <a:close/>
                </a:path>
              </a:pathLst>
            </a:custGeom>
            <a:solidFill>
              <a:srgbClr val="756C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594;p51">
              <a:extLst>
                <a:ext uri="{FF2B5EF4-FFF2-40B4-BE49-F238E27FC236}">
                  <a16:creationId xmlns:a16="http://schemas.microsoft.com/office/drawing/2014/main" id="{65BA5153-4809-7FC5-DEB5-810786F005C3}"/>
                </a:ext>
              </a:extLst>
            </p:cNvPr>
            <p:cNvSpPr/>
            <p:nvPr/>
          </p:nvSpPr>
          <p:spPr>
            <a:xfrm>
              <a:off x="6523272" y="2247379"/>
              <a:ext cx="494005" cy="676315"/>
            </a:xfrm>
            <a:custGeom>
              <a:avLst/>
              <a:gdLst/>
              <a:ahLst/>
              <a:cxnLst/>
              <a:rect l="l" t="t" r="r" b="b"/>
              <a:pathLst>
                <a:path w="17147" h="23475" extrusionOk="0">
                  <a:moveTo>
                    <a:pt x="12373" y="121"/>
                  </a:moveTo>
                  <a:cubicBezTo>
                    <a:pt x="12318" y="340"/>
                    <a:pt x="12253" y="559"/>
                    <a:pt x="12187" y="767"/>
                  </a:cubicBezTo>
                  <a:cubicBezTo>
                    <a:pt x="12253" y="964"/>
                    <a:pt x="12307" y="1161"/>
                    <a:pt x="12362" y="1358"/>
                  </a:cubicBezTo>
                  <a:cubicBezTo>
                    <a:pt x="12416" y="1566"/>
                    <a:pt x="12460" y="1774"/>
                    <a:pt x="12515" y="1982"/>
                  </a:cubicBezTo>
                  <a:cubicBezTo>
                    <a:pt x="12712" y="1501"/>
                    <a:pt x="12876" y="986"/>
                    <a:pt x="13008" y="471"/>
                  </a:cubicBezTo>
                  <a:cubicBezTo>
                    <a:pt x="12964" y="438"/>
                    <a:pt x="12910" y="406"/>
                    <a:pt x="12866" y="372"/>
                  </a:cubicBezTo>
                  <a:cubicBezTo>
                    <a:pt x="12701" y="252"/>
                    <a:pt x="12537" y="175"/>
                    <a:pt x="12373" y="121"/>
                  </a:cubicBezTo>
                  <a:close/>
                  <a:moveTo>
                    <a:pt x="13380" y="1993"/>
                  </a:moveTo>
                  <a:cubicBezTo>
                    <a:pt x="13435" y="2102"/>
                    <a:pt x="13479" y="2212"/>
                    <a:pt x="13523" y="2311"/>
                  </a:cubicBezTo>
                  <a:lnTo>
                    <a:pt x="13654" y="2639"/>
                  </a:lnTo>
                  <a:lnTo>
                    <a:pt x="13752" y="2968"/>
                  </a:lnTo>
                  <a:lnTo>
                    <a:pt x="13774" y="3055"/>
                  </a:lnTo>
                  <a:lnTo>
                    <a:pt x="13796" y="3143"/>
                  </a:lnTo>
                  <a:lnTo>
                    <a:pt x="13796" y="3143"/>
                  </a:lnTo>
                  <a:lnTo>
                    <a:pt x="13764" y="3055"/>
                  </a:lnTo>
                  <a:lnTo>
                    <a:pt x="13742" y="2978"/>
                  </a:lnTo>
                  <a:cubicBezTo>
                    <a:pt x="13708" y="2869"/>
                    <a:pt x="13676" y="2749"/>
                    <a:pt x="13632" y="2639"/>
                  </a:cubicBezTo>
                  <a:cubicBezTo>
                    <a:pt x="13599" y="2530"/>
                    <a:pt x="13555" y="2431"/>
                    <a:pt x="13511" y="2321"/>
                  </a:cubicBezTo>
                  <a:cubicBezTo>
                    <a:pt x="13479" y="2212"/>
                    <a:pt x="13424" y="2102"/>
                    <a:pt x="13380" y="1993"/>
                  </a:cubicBezTo>
                  <a:close/>
                  <a:moveTo>
                    <a:pt x="13807" y="3185"/>
                  </a:moveTo>
                  <a:cubicBezTo>
                    <a:pt x="13818" y="3226"/>
                    <a:pt x="13832" y="3267"/>
                    <a:pt x="13840" y="3307"/>
                  </a:cubicBezTo>
                  <a:lnTo>
                    <a:pt x="13818" y="3231"/>
                  </a:lnTo>
                  <a:lnTo>
                    <a:pt x="13807" y="3185"/>
                  </a:lnTo>
                  <a:close/>
                  <a:moveTo>
                    <a:pt x="11343" y="3516"/>
                  </a:moveTo>
                  <a:lnTo>
                    <a:pt x="11343" y="3516"/>
                  </a:lnTo>
                  <a:cubicBezTo>
                    <a:pt x="11343" y="3778"/>
                    <a:pt x="11311" y="4030"/>
                    <a:pt x="11223" y="4270"/>
                  </a:cubicBezTo>
                  <a:cubicBezTo>
                    <a:pt x="11300" y="4030"/>
                    <a:pt x="11343" y="3778"/>
                    <a:pt x="11343" y="3516"/>
                  </a:cubicBezTo>
                  <a:close/>
                  <a:moveTo>
                    <a:pt x="11136" y="6964"/>
                  </a:moveTo>
                  <a:cubicBezTo>
                    <a:pt x="11114" y="6986"/>
                    <a:pt x="11092" y="6997"/>
                    <a:pt x="11070" y="7019"/>
                  </a:cubicBezTo>
                  <a:lnTo>
                    <a:pt x="11004" y="7063"/>
                  </a:lnTo>
                  <a:lnTo>
                    <a:pt x="10873" y="7161"/>
                  </a:lnTo>
                  <a:cubicBezTo>
                    <a:pt x="10829" y="7194"/>
                    <a:pt x="10786" y="7226"/>
                    <a:pt x="10742" y="7248"/>
                  </a:cubicBezTo>
                  <a:cubicBezTo>
                    <a:pt x="10698" y="7282"/>
                    <a:pt x="10654" y="7314"/>
                    <a:pt x="10610" y="7336"/>
                  </a:cubicBezTo>
                  <a:cubicBezTo>
                    <a:pt x="10643" y="7303"/>
                    <a:pt x="10687" y="7270"/>
                    <a:pt x="10730" y="7238"/>
                  </a:cubicBezTo>
                  <a:cubicBezTo>
                    <a:pt x="10774" y="7216"/>
                    <a:pt x="10818" y="7183"/>
                    <a:pt x="10862" y="7150"/>
                  </a:cubicBezTo>
                  <a:lnTo>
                    <a:pt x="10993" y="7051"/>
                  </a:lnTo>
                  <a:lnTo>
                    <a:pt x="11059" y="7007"/>
                  </a:lnTo>
                  <a:cubicBezTo>
                    <a:pt x="11081" y="6997"/>
                    <a:pt x="11103" y="6975"/>
                    <a:pt x="11136" y="6964"/>
                  </a:cubicBezTo>
                  <a:close/>
                  <a:moveTo>
                    <a:pt x="2160" y="9472"/>
                  </a:moveTo>
                  <a:lnTo>
                    <a:pt x="2160" y="9472"/>
                  </a:lnTo>
                  <a:cubicBezTo>
                    <a:pt x="2159" y="9476"/>
                    <a:pt x="2158" y="9479"/>
                    <a:pt x="2158" y="9482"/>
                  </a:cubicBezTo>
                  <a:lnTo>
                    <a:pt x="2125" y="9515"/>
                  </a:lnTo>
                  <a:lnTo>
                    <a:pt x="2092" y="9537"/>
                  </a:lnTo>
                  <a:lnTo>
                    <a:pt x="2059" y="9559"/>
                  </a:lnTo>
                  <a:cubicBezTo>
                    <a:pt x="2015" y="9591"/>
                    <a:pt x="1961" y="9603"/>
                    <a:pt x="1906" y="9613"/>
                  </a:cubicBezTo>
                  <a:lnTo>
                    <a:pt x="1862" y="9613"/>
                  </a:lnTo>
                  <a:cubicBezTo>
                    <a:pt x="1818" y="9613"/>
                    <a:pt x="1774" y="9603"/>
                    <a:pt x="1742" y="9591"/>
                  </a:cubicBezTo>
                  <a:lnTo>
                    <a:pt x="1698" y="9581"/>
                  </a:lnTo>
                  <a:lnTo>
                    <a:pt x="1665" y="9559"/>
                  </a:lnTo>
                  <a:lnTo>
                    <a:pt x="1632" y="9537"/>
                  </a:lnTo>
                  <a:lnTo>
                    <a:pt x="1599" y="9504"/>
                  </a:lnTo>
                  <a:lnTo>
                    <a:pt x="1599" y="9504"/>
                  </a:lnTo>
                  <a:cubicBezTo>
                    <a:pt x="1643" y="9537"/>
                    <a:pt x="1687" y="9569"/>
                    <a:pt x="1742" y="9581"/>
                  </a:cubicBezTo>
                  <a:cubicBezTo>
                    <a:pt x="1774" y="9591"/>
                    <a:pt x="1818" y="9591"/>
                    <a:pt x="1851" y="9591"/>
                  </a:cubicBezTo>
                  <a:lnTo>
                    <a:pt x="1895" y="9591"/>
                  </a:lnTo>
                  <a:cubicBezTo>
                    <a:pt x="1950" y="9591"/>
                    <a:pt x="2005" y="9569"/>
                    <a:pt x="2049" y="9547"/>
                  </a:cubicBezTo>
                  <a:cubicBezTo>
                    <a:pt x="2093" y="9530"/>
                    <a:pt x="2130" y="9505"/>
                    <a:pt x="2160" y="9472"/>
                  </a:cubicBezTo>
                  <a:close/>
                  <a:moveTo>
                    <a:pt x="4895" y="9187"/>
                  </a:moveTo>
                  <a:lnTo>
                    <a:pt x="4895" y="9187"/>
                  </a:lnTo>
                  <a:cubicBezTo>
                    <a:pt x="5486" y="9603"/>
                    <a:pt x="6143" y="9909"/>
                    <a:pt x="6822" y="10117"/>
                  </a:cubicBezTo>
                  <a:cubicBezTo>
                    <a:pt x="7172" y="10216"/>
                    <a:pt x="7523" y="10303"/>
                    <a:pt x="7873" y="10369"/>
                  </a:cubicBezTo>
                  <a:cubicBezTo>
                    <a:pt x="8224" y="10423"/>
                    <a:pt x="8584" y="10479"/>
                    <a:pt x="8935" y="10511"/>
                  </a:cubicBezTo>
                  <a:cubicBezTo>
                    <a:pt x="8584" y="10489"/>
                    <a:pt x="8224" y="10435"/>
                    <a:pt x="7873" y="10380"/>
                  </a:cubicBezTo>
                  <a:cubicBezTo>
                    <a:pt x="7523" y="10314"/>
                    <a:pt x="7172" y="10238"/>
                    <a:pt x="6822" y="10128"/>
                  </a:cubicBezTo>
                  <a:cubicBezTo>
                    <a:pt x="6132" y="9920"/>
                    <a:pt x="5475" y="9613"/>
                    <a:pt x="4895" y="9187"/>
                  </a:cubicBezTo>
                  <a:close/>
                  <a:moveTo>
                    <a:pt x="10527" y="10569"/>
                  </a:moveTo>
                  <a:lnTo>
                    <a:pt x="10527" y="10569"/>
                  </a:lnTo>
                  <a:cubicBezTo>
                    <a:pt x="10429" y="10579"/>
                    <a:pt x="10338" y="10588"/>
                    <a:pt x="10238" y="10588"/>
                  </a:cubicBezTo>
                  <a:cubicBezTo>
                    <a:pt x="10161" y="10588"/>
                    <a:pt x="10085" y="10588"/>
                    <a:pt x="10019" y="10577"/>
                  </a:cubicBezTo>
                  <a:lnTo>
                    <a:pt x="10260" y="10577"/>
                  </a:lnTo>
                  <a:cubicBezTo>
                    <a:pt x="10349" y="10577"/>
                    <a:pt x="10438" y="10577"/>
                    <a:pt x="10527" y="10569"/>
                  </a:cubicBezTo>
                  <a:close/>
                  <a:moveTo>
                    <a:pt x="10939" y="0"/>
                  </a:moveTo>
                  <a:cubicBezTo>
                    <a:pt x="10610" y="1117"/>
                    <a:pt x="10139" y="2234"/>
                    <a:pt x="9417" y="3121"/>
                  </a:cubicBezTo>
                  <a:cubicBezTo>
                    <a:pt x="9318" y="3252"/>
                    <a:pt x="9198" y="3384"/>
                    <a:pt x="9044" y="3450"/>
                  </a:cubicBezTo>
                  <a:cubicBezTo>
                    <a:pt x="8990" y="3482"/>
                    <a:pt x="8924" y="3493"/>
                    <a:pt x="8859" y="3493"/>
                  </a:cubicBezTo>
                  <a:cubicBezTo>
                    <a:pt x="8771" y="3493"/>
                    <a:pt x="8683" y="3460"/>
                    <a:pt x="8618" y="3406"/>
                  </a:cubicBezTo>
                  <a:lnTo>
                    <a:pt x="8355" y="3635"/>
                  </a:lnTo>
                  <a:lnTo>
                    <a:pt x="8136" y="3800"/>
                  </a:lnTo>
                  <a:lnTo>
                    <a:pt x="7917" y="3964"/>
                  </a:lnTo>
                  <a:lnTo>
                    <a:pt x="7676" y="4106"/>
                  </a:lnTo>
                  <a:lnTo>
                    <a:pt x="7906" y="3953"/>
                  </a:lnTo>
                  <a:lnTo>
                    <a:pt x="8136" y="3788"/>
                  </a:lnTo>
                  <a:lnTo>
                    <a:pt x="8344" y="3625"/>
                  </a:lnTo>
                  <a:lnTo>
                    <a:pt x="8606" y="3394"/>
                  </a:lnTo>
                  <a:cubicBezTo>
                    <a:pt x="8596" y="3394"/>
                    <a:pt x="8584" y="3384"/>
                    <a:pt x="8584" y="3372"/>
                  </a:cubicBezTo>
                  <a:cubicBezTo>
                    <a:pt x="8563" y="3340"/>
                    <a:pt x="9285" y="2278"/>
                    <a:pt x="9351" y="2168"/>
                  </a:cubicBezTo>
                  <a:cubicBezTo>
                    <a:pt x="9603" y="1742"/>
                    <a:pt x="9822" y="1292"/>
                    <a:pt x="10019" y="844"/>
                  </a:cubicBezTo>
                  <a:cubicBezTo>
                    <a:pt x="10139" y="570"/>
                    <a:pt x="10260" y="285"/>
                    <a:pt x="10358" y="12"/>
                  </a:cubicBezTo>
                  <a:lnTo>
                    <a:pt x="10358" y="12"/>
                  </a:lnTo>
                  <a:cubicBezTo>
                    <a:pt x="9504" y="34"/>
                    <a:pt x="8618" y="99"/>
                    <a:pt x="7774" y="252"/>
                  </a:cubicBezTo>
                  <a:cubicBezTo>
                    <a:pt x="7818" y="372"/>
                    <a:pt x="7884" y="493"/>
                    <a:pt x="7971" y="591"/>
                  </a:cubicBezTo>
                  <a:cubicBezTo>
                    <a:pt x="8300" y="964"/>
                    <a:pt x="8891" y="942"/>
                    <a:pt x="9351" y="1029"/>
                  </a:cubicBezTo>
                  <a:cubicBezTo>
                    <a:pt x="9395" y="1041"/>
                    <a:pt x="8727" y="2267"/>
                    <a:pt x="8661" y="2343"/>
                  </a:cubicBezTo>
                  <a:cubicBezTo>
                    <a:pt x="8224" y="2891"/>
                    <a:pt x="7742" y="3153"/>
                    <a:pt x="7085" y="3153"/>
                  </a:cubicBezTo>
                  <a:cubicBezTo>
                    <a:pt x="7019" y="3153"/>
                    <a:pt x="6942" y="3143"/>
                    <a:pt x="6866" y="3143"/>
                  </a:cubicBezTo>
                  <a:cubicBezTo>
                    <a:pt x="6516" y="3110"/>
                    <a:pt x="6176" y="3022"/>
                    <a:pt x="5859" y="2869"/>
                  </a:cubicBezTo>
                  <a:cubicBezTo>
                    <a:pt x="5782" y="2836"/>
                    <a:pt x="5048" y="2355"/>
                    <a:pt x="5070" y="2333"/>
                  </a:cubicBezTo>
                  <a:cubicBezTo>
                    <a:pt x="5136" y="2278"/>
                    <a:pt x="5202" y="2234"/>
                    <a:pt x="5267" y="2190"/>
                  </a:cubicBezTo>
                  <a:cubicBezTo>
                    <a:pt x="5256" y="2179"/>
                    <a:pt x="5246" y="2179"/>
                    <a:pt x="5246" y="2179"/>
                  </a:cubicBezTo>
                  <a:lnTo>
                    <a:pt x="5508" y="2015"/>
                  </a:lnTo>
                  <a:cubicBezTo>
                    <a:pt x="5683" y="1883"/>
                    <a:pt x="5847" y="1752"/>
                    <a:pt x="6022" y="1621"/>
                  </a:cubicBezTo>
                  <a:cubicBezTo>
                    <a:pt x="6078" y="1588"/>
                    <a:pt x="6121" y="1555"/>
                    <a:pt x="6143" y="1501"/>
                  </a:cubicBezTo>
                  <a:cubicBezTo>
                    <a:pt x="6241" y="1314"/>
                    <a:pt x="6154" y="986"/>
                    <a:pt x="6078" y="712"/>
                  </a:cubicBezTo>
                  <a:cubicBezTo>
                    <a:pt x="5869" y="789"/>
                    <a:pt x="5672" y="854"/>
                    <a:pt x="5464" y="920"/>
                  </a:cubicBezTo>
                  <a:cubicBezTo>
                    <a:pt x="4501" y="1248"/>
                    <a:pt x="3526" y="1621"/>
                    <a:pt x="2606" y="2059"/>
                  </a:cubicBezTo>
                  <a:cubicBezTo>
                    <a:pt x="2541" y="2114"/>
                    <a:pt x="2486" y="2179"/>
                    <a:pt x="2431" y="2245"/>
                  </a:cubicBezTo>
                  <a:cubicBezTo>
                    <a:pt x="2421" y="2267"/>
                    <a:pt x="2421" y="2289"/>
                    <a:pt x="2409" y="2311"/>
                  </a:cubicBezTo>
                  <a:cubicBezTo>
                    <a:pt x="2409" y="2289"/>
                    <a:pt x="2421" y="2267"/>
                    <a:pt x="2421" y="2256"/>
                  </a:cubicBezTo>
                  <a:lnTo>
                    <a:pt x="2421" y="2256"/>
                  </a:lnTo>
                  <a:cubicBezTo>
                    <a:pt x="2147" y="2617"/>
                    <a:pt x="2005" y="3110"/>
                    <a:pt x="1917" y="3581"/>
                  </a:cubicBezTo>
                  <a:cubicBezTo>
                    <a:pt x="1764" y="4336"/>
                    <a:pt x="1676" y="5092"/>
                    <a:pt x="1621" y="5858"/>
                  </a:cubicBezTo>
                  <a:cubicBezTo>
                    <a:pt x="1599" y="6263"/>
                    <a:pt x="1589" y="6690"/>
                    <a:pt x="1402" y="7063"/>
                  </a:cubicBezTo>
                  <a:cubicBezTo>
                    <a:pt x="1271" y="7347"/>
                    <a:pt x="1008" y="7588"/>
                    <a:pt x="713" y="7654"/>
                  </a:cubicBezTo>
                  <a:cubicBezTo>
                    <a:pt x="800" y="7676"/>
                    <a:pt x="877" y="7698"/>
                    <a:pt x="964" y="7708"/>
                  </a:cubicBezTo>
                  <a:cubicBezTo>
                    <a:pt x="1096" y="7730"/>
                    <a:pt x="1227" y="7752"/>
                    <a:pt x="1348" y="7763"/>
                  </a:cubicBezTo>
                  <a:cubicBezTo>
                    <a:pt x="1457" y="7774"/>
                    <a:pt x="1555" y="7774"/>
                    <a:pt x="1654" y="7774"/>
                  </a:cubicBezTo>
                  <a:lnTo>
                    <a:pt x="1840" y="7774"/>
                  </a:lnTo>
                  <a:lnTo>
                    <a:pt x="1939" y="7763"/>
                  </a:lnTo>
                  <a:lnTo>
                    <a:pt x="2027" y="7752"/>
                  </a:lnTo>
                  <a:lnTo>
                    <a:pt x="2125" y="7741"/>
                  </a:lnTo>
                  <a:lnTo>
                    <a:pt x="2027" y="7763"/>
                  </a:lnTo>
                  <a:lnTo>
                    <a:pt x="1939" y="7774"/>
                  </a:lnTo>
                  <a:lnTo>
                    <a:pt x="1840" y="7774"/>
                  </a:lnTo>
                  <a:lnTo>
                    <a:pt x="1742" y="7785"/>
                  </a:lnTo>
                  <a:lnTo>
                    <a:pt x="1621" y="7785"/>
                  </a:lnTo>
                  <a:cubicBezTo>
                    <a:pt x="1533" y="7785"/>
                    <a:pt x="1435" y="7785"/>
                    <a:pt x="1348" y="7774"/>
                  </a:cubicBezTo>
                  <a:cubicBezTo>
                    <a:pt x="1216" y="7763"/>
                    <a:pt x="1096" y="7752"/>
                    <a:pt x="964" y="7720"/>
                  </a:cubicBezTo>
                  <a:cubicBezTo>
                    <a:pt x="877" y="7708"/>
                    <a:pt x="789" y="7686"/>
                    <a:pt x="701" y="7654"/>
                  </a:cubicBezTo>
                  <a:cubicBezTo>
                    <a:pt x="658" y="7664"/>
                    <a:pt x="603" y="7676"/>
                    <a:pt x="548" y="7676"/>
                  </a:cubicBezTo>
                  <a:cubicBezTo>
                    <a:pt x="516" y="7676"/>
                    <a:pt x="472" y="7676"/>
                    <a:pt x="428" y="7664"/>
                  </a:cubicBezTo>
                  <a:lnTo>
                    <a:pt x="428" y="7664"/>
                  </a:lnTo>
                  <a:cubicBezTo>
                    <a:pt x="494" y="8048"/>
                    <a:pt x="789" y="8343"/>
                    <a:pt x="1008" y="8661"/>
                  </a:cubicBezTo>
                  <a:cubicBezTo>
                    <a:pt x="1227" y="8978"/>
                    <a:pt x="1348" y="9449"/>
                    <a:pt x="1085" y="9734"/>
                  </a:cubicBezTo>
                  <a:cubicBezTo>
                    <a:pt x="789" y="10041"/>
                    <a:pt x="165" y="9964"/>
                    <a:pt x="1" y="10347"/>
                  </a:cubicBezTo>
                  <a:cubicBezTo>
                    <a:pt x="220" y="10555"/>
                    <a:pt x="2377" y="11398"/>
                    <a:pt x="2957" y="11552"/>
                  </a:cubicBezTo>
                  <a:cubicBezTo>
                    <a:pt x="3001" y="11562"/>
                    <a:pt x="3044" y="11573"/>
                    <a:pt x="3066" y="11573"/>
                  </a:cubicBezTo>
                  <a:cubicBezTo>
                    <a:pt x="3088" y="11573"/>
                    <a:pt x="3100" y="11562"/>
                    <a:pt x="3100" y="11562"/>
                  </a:cubicBezTo>
                  <a:cubicBezTo>
                    <a:pt x="3176" y="10818"/>
                    <a:pt x="3121" y="10051"/>
                    <a:pt x="3034" y="9307"/>
                  </a:cubicBezTo>
                  <a:cubicBezTo>
                    <a:pt x="2881" y="8759"/>
                    <a:pt x="2738" y="8201"/>
                    <a:pt x="2618" y="7642"/>
                  </a:cubicBezTo>
                  <a:cubicBezTo>
                    <a:pt x="2475" y="7041"/>
                    <a:pt x="2366" y="6438"/>
                    <a:pt x="2267" y="5836"/>
                  </a:cubicBezTo>
                  <a:lnTo>
                    <a:pt x="2202" y="5376"/>
                  </a:lnTo>
                  <a:lnTo>
                    <a:pt x="2278" y="5836"/>
                  </a:lnTo>
                  <a:cubicBezTo>
                    <a:pt x="2377" y="6438"/>
                    <a:pt x="2497" y="7041"/>
                    <a:pt x="2628" y="7642"/>
                  </a:cubicBezTo>
                  <a:cubicBezTo>
                    <a:pt x="2749" y="8179"/>
                    <a:pt x="2881" y="8705"/>
                    <a:pt x="3023" y="9241"/>
                  </a:cubicBezTo>
                  <a:cubicBezTo>
                    <a:pt x="3001" y="9066"/>
                    <a:pt x="2979" y="8891"/>
                    <a:pt x="2946" y="8727"/>
                  </a:cubicBezTo>
                  <a:lnTo>
                    <a:pt x="2946" y="8727"/>
                  </a:lnTo>
                  <a:cubicBezTo>
                    <a:pt x="2968" y="8771"/>
                    <a:pt x="2979" y="8825"/>
                    <a:pt x="3001" y="8880"/>
                  </a:cubicBezTo>
                  <a:cubicBezTo>
                    <a:pt x="2782" y="7369"/>
                    <a:pt x="2431" y="5869"/>
                    <a:pt x="2530" y="4347"/>
                  </a:cubicBezTo>
                  <a:lnTo>
                    <a:pt x="2530" y="4347"/>
                  </a:lnTo>
                  <a:cubicBezTo>
                    <a:pt x="2541" y="4380"/>
                    <a:pt x="2563" y="4402"/>
                    <a:pt x="2596" y="4424"/>
                  </a:cubicBezTo>
                  <a:cubicBezTo>
                    <a:pt x="2530" y="4172"/>
                    <a:pt x="2475" y="3920"/>
                    <a:pt x="2443" y="3657"/>
                  </a:cubicBezTo>
                  <a:cubicBezTo>
                    <a:pt x="2409" y="3406"/>
                    <a:pt x="2387" y="3143"/>
                    <a:pt x="2377" y="2891"/>
                  </a:cubicBezTo>
                  <a:lnTo>
                    <a:pt x="2377" y="2694"/>
                  </a:lnTo>
                  <a:cubicBezTo>
                    <a:pt x="2377" y="2628"/>
                    <a:pt x="2377" y="2562"/>
                    <a:pt x="2387" y="2497"/>
                  </a:cubicBezTo>
                  <a:cubicBezTo>
                    <a:pt x="2387" y="2431"/>
                    <a:pt x="2399" y="2377"/>
                    <a:pt x="2409" y="2311"/>
                  </a:cubicBezTo>
                  <a:lnTo>
                    <a:pt x="2409" y="2311"/>
                  </a:lnTo>
                  <a:cubicBezTo>
                    <a:pt x="2399" y="2377"/>
                    <a:pt x="2399" y="2442"/>
                    <a:pt x="2387" y="2497"/>
                  </a:cubicBezTo>
                  <a:lnTo>
                    <a:pt x="2387" y="2694"/>
                  </a:lnTo>
                  <a:lnTo>
                    <a:pt x="2387" y="2891"/>
                  </a:lnTo>
                  <a:cubicBezTo>
                    <a:pt x="2399" y="3143"/>
                    <a:pt x="2421" y="3406"/>
                    <a:pt x="2453" y="3657"/>
                  </a:cubicBezTo>
                  <a:cubicBezTo>
                    <a:pt x="2486" y="3909"/>
                    <a:pt x="2541" y="4172"/>
                    <a:pt x="2606" y="4413"/>
                  </a:cubicBezTo>
                  <a:lnTo>
                    <a:pt x="2606" y="4435"/>
                  </a:lnTo>
                  <a:cubicBezTo>
                    <a:pt x="2640" y="4445"/>
                    <a:pt x="2684" y="4457"/>
                    <a:pt x="2727" y="4457"/>
                  </a:cubicBezTo>
                  <a:cubicBezTo>
                    <a:pt x="2815" y="4457"/>
                    <a:pt x="2913" y="4424"/>
                    <a:pt x="2979" y="4358"/>
                  </a:cubicBezTo>
                  <a:cubicBezTo>
                    <a:pt x="3100" y="4238"/>
                    <a:pt x="3165" y="4051"/>
                    <a:pt x="3297" y="3931"/>
                  </a:cubicBezTo>
                  <a:cubicBezTo>
                    <a:pt x="3417" y="3810"/>
                    <a:pt x="3592" y="3756"/>
                    <a:pt x="3767" y="3756"/>
                  </a:cubicBezTo>
                  <a:cubicBezTo>
                    <a:pt x="3855" y="3756"/>
                    <a:pt x="3942" y="3767"/>
                    <a:pt x="4019" y="3788"/>
                  </a:cubicBezTo>
                  <a:cubicBezTo>
                    <a:pt x="4271" y="3854"/>
                    <a:pt x="4490" y="3997"/>
                    <a:pt x="4709" y="4128"/>
                  </a:cubicBezTo>
                  <a:cubicBezTo>
                    <a:pt x="5760" y="4763"/>
                    <a:pt x="7107" y="5617"/>
                    <a:pt x="8377" y="5617"/>
                  </a:cubicBezTo>
                  <a:lnTo>
                    <a:pt x="8486" y="5617"/>
                  </a:lnTo>
                  <a:cubicBezTo>
                    <a:pt x="9395" y="5574"/>
                    <a:pt x="10238" y="5168"/>
                    <a:pt x="11037" y="4720"/>
                  </a:cubicBezTo>
                  <a:cubicBezTo>
                    <a:pt x="11114" y="4577"/>
                    <a:pt x="11168" y="4424"/>
                    <a:pt x="11223" y="4270"/>
                  </a:cubicBezTo>
                  <a:lnTo>
                    <a:pt x="11223" y="4270"/>
                  </a:lnTo>
                  <a:cubicBezTo>
                    <a:pt x="11180" y="4424"/>
                    <a:pt x="11124" y="4577"/>
                    <a:pt x="11048" y="4720"/>
                  </a:cubicBezTo>
                  <a:cubicBezTo>
                    <a:pt x="11136" y="4664"/>
                    <a:pt x="11223" y="4610"/>
                    <a:pt x="11311" y="4566"/>
                  </a:cubicBezTo>
                  <a:lnTo>
                    <a:pt x="11311" y="4566"/>
                  </a:lnTo>
                  <a:cubicBezTo>
                    <a:pt x="11202" y="4796"/>
                    <a:pt x="11070" y="5004"/>
                    <a:pt x="10906" y="5201"/>
                  </a:cubicBezTo>
                  <a:cubicBezTo>
                    <a:pt x="10533" y="5650"/>
                    <a:pt x="10030" y="6012"/>
                    <a:pt x="9504" y="6285"/>
                  </a:cubicBezTo>
                  <a:cubicBezTo>
                    <a:pt x="9198" y="6428"/>
                    <a:pt x="8891" y="6548"/>
                    <a:pt x="8574" y="6657"/>
                  </a:cubicBezTo>
                  <a:cubicBezTo>
                    <a:pt x="8530" y="6668"/>
                    <a:pt x="8486" y="6690"/>
                    <a:pt x="8443" y="6701"/>
                  </a:cubicBezTo>
                  <a:cubicBezTo>
                    <a:pt x="8278" y="6756"/>
                    <a:pt x="8114" y="6800"/>
                    <a:pt x="7949" y="6844"/>
                  </a:cubicBezTo>
                  <a:cubicBezTo>
                    <a:pt x="7665" y="6920"/>
                    <a:pt x="7380" y="6986"/>
                    <a:pt x="7085" y="7051"/>
                  </a:cubicBezTo>
                  <a:cubicBezTo>
                    <a:pt x="7698" y="7588"/>
                    <a:pt x="8497" y="7883"/>
                    <a:pt x="9307" y="7883"/>
                  </a:cubicBezTo>
                  <a:cubicBezTo>
                    <a:pt x="9438" y="7883"/>
                    <a:pt x="9559" y="7873"/>
                    <a:pt x="9691" y="7861"/>
                  </a:cubicBezTo>
                  <a:lnTo>
                    <a:pt x="9691" y="7861"/>
                  </a:lnTo>
                  <a:cubicBezTo>
                    <a:pt x="9066" y="8562"/>
                    <a:pt x="8103" y="8858"/>
                    <a:pt x="7161" y="8858"/>
                  </a:cubicBezTo>
                  <a:lnTo>
                    <a:pt x="7008" y="8858"/>
                  </a:lnTo>
                  <a:cubicBezTo>
                    <a:pt x="6022" y="8825"/>
                    <a:pt x="5070" y="8496"/>
                    <a:pt x="4129" y="8179"/>
                  </a:cubicBezTo>
                  <a:lnTo>
                    <a:pt x="4129" y="8179"/>
                  </a:lnTo>
                  <a:cubicBezTo>
                    <a:pt x="4348" y="8530"/>
                    <a:pt x="4577" y="8847"/>
                    <a:pt x="4829" y="9131"/>
                  </a:cubicBezTo>
                  <a:lnTo>
                    <a:pt x="4851" y="9143"/>
                  </a:lnTo>
                  <a:cubicBezTo>
                    <a:pt x="4862" y="9153"/>
                    <a:pt x="4884" y="9165"/>
                    <a:pt x="4895" y="9187"/>
                  </a:cubicBezTo>
                  <a:cubicBezTo>
                    <a:pt x="4884" y="9187"/>
                    <a:pt x="4873" y="9175"/>
                    <a:pt x="4862" y="9165"/>
                  </a:cubicBezTo>
                  <a:lnTo>
                    <a:pt x="4862" y="9165"/>
                  </a:lnTo>
                  <a:cubicBezTo>
                    <a:pt x="5683" y="10095"/>
                    <a:pt x="6679" y="10774"/>
                    <a:pt x="7687" y="11540"/>
                  </a:cubicBezTo>
                  <a:cubicBezTo>
                    <a:pt x="8026" y="11792"/>
                    <a:pt x="9625" y="12756"/>
                    <a:pt x="10391" y="12756"/>
                  </a:cubicBezTo>
                  <a:cubicBezTo>
                    <a:pt x="10533" y="12756"/>
                    <a:pt x="10643" y="12723"/>
                    <a:pt x="10720" y="12646"/>
                  </a:cubicBezTo>
                  <a:lnTo>
                    <a:pt x="10720" y="12646"/>
                  </a:lnTo>
                  <a:cubicBezTo>
                    <a:pt x="10238" y="13161"/>
                    <a:pt x="9614" y="13555"/>
                    <a:pt x="8946" y="13774"/>
                  </a:cubicBezTo>
                  <a:cubicBezTo>
                    <a:pt x="9187" y="13774"/>
                    <a:pt x="9428" y="13752"/>
                    <a:pt x="9669" y="13730"/>
                  </a:cubicBezTo>
                  <a:cubicBezTo>
                    <a:pt x="10249" y="13664"/>
                    <a:pt x="10818" y="13522"/>
                    <a:pt x="11343" y="13281"/>
                  </a:cubicBezTo>
                  <a:cubicBezTo>
                    <a:pt x="11869" y="13041"/>
                    <a:pt x="12351" y="12690"/>
                    <a:pt x="12723" y="12252"/>
                  </a:cubicBezTo>
                  <a:cubicBezTo>
                    <a:pt x="12920" y="12033"/>
                    <a:pt x="13085" y="11803"/>
                    <a:pt x="13216" y="11540"/>
                  </a:cubicBezTo>
                  <a:cubicBezTo>
                    <a:pt x="13270" y="11442"/>
                    <a:pt x="13314" y="11333"/>
                    <a:pt x="13358" y="11234"/>
                  </a:cubicBezTo>
                  <a:cubicBezTo>
                    <a:pt x="13446" y="10479"/>
                    <a:pt x="13479" y="9734"/>
                    <a:pt x="13479" y="8978"/>
                  </a:cubicBezTo>
                  <a:lnTo>
                    <a:pt x="13479" y="8934"/>
                  </a:lnTo>
                  <a:lnTo>
                    <a:pt x="13446" y="9394"/>
                  </a:lnTo>
                  <a:lnTo>
                    <a:pt x="13467" y="8934"/>
                  </a:lnTo>
                  <a:lnTo>
                    <a:pt x="13479" y="8639"/>
                  </a:lnTo>
                  <a:cubicBezTo>
                    <a:pt x="13467" y="8026"/>
                    <a:pt x="13435" y="7413"/>
                    <a:pt x="13369" y="6800"/>
                  </a:cubicBezTo>
                  <a:lnTo>
                    <a:pt x="13369" y="6788"/>
                  </a:lnTo>
                  <a:cubicBezTo>
                    <a:pt x="13402" y="6909"/>
                    <a:pt x="13435" y="7041"/>
                    <a:pt x="13479" y="7161"/>
                  </a:cubicBezTo>
                  <a:cubicBezTo>
                    <a:pt x="13467" y="6679"/>
                    <a:pt x="13446" y="6209"/>
                    <a:pt x="13402" y="5727"/>
                  </a:cubicBezTo>
                  <a:cubicBezTo>
                    <a:pt x="13358" y="5114"/>
                    <a:pt x="13282" y="4511"/>
                    <a:pt x="13194" y="3898"/>
                  </a:cubicBezTo>
                  <a:lnTo>
                    <a:pt x="13129" y="3450"/>
                  </a:lnTo>
                  <a:lnTo>
                    <a:pt x="13041" y="3000"/>
                  </a:lnTo>
                  <a:lnTo>
                    <a:pt x="12953" y="2540"/>
                  </a:lnTo>
                  <a:lnTo>
                    <a:pt x="12876" y="2179"/>
                  </a:lnTo>
                  <a:lnTo>
                    <a:pt x="12964" y="2540"/>
                  </a:lnTo>
                  <a:lnTo>
                    <a:pt x="13051" y="3000"/>
                  </a:lnTo>
                  <a:lnTo>
                    <a:pt x="13129" y="3450"/>
                  </a:lnTo>
                  <a:lnTo>
                    <a:pt x="13205" y="3898"/>
                  </a:lnTo>
                  <a:cubicBezTo>
                    <a:pt x="13292" y="4511"/>
                    <a:pt x="13369" y="5114"/>
                    <a:pt x="13424" y="5727"/>
                  </a:cubicBezTo>
                  <a:cubicBezTo>
                    <a:pt x="13457" y="6209"/>
                    <a:pt x="13479" y="6701"/>
                    <a:pt x="13489" y="7194"/>
                  </a:cubicBezTo>
                  <a:cubicBezTo>
                    <a:pt x="13665" y="7664"/>
                    <a:pt x="13905" y="8124"/>
                    <a:pt x="14201" y="8530"/>
                  </a:cubicBezTo>
                  <a:cubicBezTo>
                    <a:pt x="14223" y="8518"/>
                    <a:pt x="14245" y="8508"/>
                    <a:pt x="14256" y="8496"/>
                  </a:cubicBezTo>
                  <a:cubicBezTo>
                    <a:pt x="14267" y="8365"/>
                    <a:pt x="14278" y="8245"/>
                    <a:pt x="14300" y="8124"/>
                  </a:cubicBezTo>
                  <a:cubicBezTo>
                    <a:pt x="14377" y="7676"/>
                    <a:pt x="14562" y="7347"/>
                    <a:pt x="14497" y="6887"/>
                  </a:cubicBezTo>
                  <a:cubicBezTo>
                    <a:pt x="14355" y="5913"/>
                    <a:pt x="13993" y="5037"/>
                    <a:pt x="13971" y="4041"/>
                  </a:cubicBezTo>
                  <a:cubicBezTo>
                    <a:pt x="13961" y="3362"/>
                    <a:pt x="14158" y="2672"/>
                    <a:pt x="14508" y="2080"/>
                  </a:cubicBezTo>
                  <a:cubicBezTo>
                    <a:pt x="14311" y="1873"/>
                    <a:pt x="14124" y="1654"/>
                    <a:pt x="13939" y="1435"/>
                  </a:cubicBezTo>
                  <a:cubicBezTo>
                    <a:pt x="13742" y="1216"/>
                    <a:pt x="13545" y="975"/>
                    <a:pt x="13336" y="767"/>
                  </a:cubicBezTo>
                  <a:cubicBezTo>
                    <a:pt x="13326" y="822"/>
                    <a:pt x="13304" y="888"/>
                    <a:pt x="13292" y="942"/>
                  </a:cubicBezTo>
                  <a:cubicBezTo>
                    <a:pt x="13172" y="1347"/>
                    <a:pt x="13063" y="1796"/>
                    <a:pt x="12888" y="2179"/>
                  </a:cubicBezTo>
                  <a:lnTo>
                    <a:pt x="12876" y="2179"/>
                  </a:lnTo>
                  <a:cubicBezTo>
                    <a:pt x="12789" y="2365"/>
                    <a:pt x="12789" y="2377"/>
                    <a:pt x="12614" y="2464"/>
                  </a:cubicBezTo>
                  <a:lnTo>
                    <a:pt x="12635" y="2606"/>
                  </a:lnTo>
                  <a:lnTo>
                    <a:pt x="12657" y="2781"/>
                  </a:lnTo>
                  <a:lnTo>
                    <a:pt x="12625" y="2606"/>
                  </a:lnTo>
                  <a:lnTo>
                    <a:pt x="12603" y="2464"/>
                  </a:lnTo>
                  <a:cubicBezTo>
                    <a:pt x="12515" y="2497"/>
                    <a:pt x="12275" y="2508"/>
                    <a:pt x="12241" y="2574"/>
                  </a:cubicBezTo>
                  <a:cubicBezTo>
                    <a:pt x="12329" y="2387"/>
                    <a:pt x="12416" y="2190"/>
                    <a:pt x="12504" y="2004"/>
                  </a:cubicBezTo>
                  <a:cubicBezTo>
                    <a:pt x="12460" y="1785"/>
                    <a:pt x="12406" y="1577"/>
                    <a:pt x="12351" y="1369"/>
                  </a:cubicBezTo>
                  <a:cubicBezTo>
                    <a:pt x="12296" y="1172"/>
                    <a:pt x="12241" y="975"/>
                    <a:pt x="12176" y="789"/>
                  </a:cubicBezTo>
                  <a:cubicBezTo>
                    <a:pt x="12044" y="1205"/>
                    <a:pt x="11858" y="1621"/>
                    <a:pt x="11640" y="2015"/>
                  </a:cubicBezTo>
                  <a:cubicBezTo>
                    <a:pt x="11245" y="2716"/>
                    <a:pt x="10621" y="3394"/>
                    <a:pt x="9822" y="3482"/>
                  </a:cubicBezTo>
                  <a:cubicBezTo>
                    <a:pt x="10369" y="2409"/>
                    <a:pt x="10774" y="1205"/>
                    <a:pt x="11026" y="0"/>
                  </a:cubicBezTo>
                  <a:close/>
                  <a:moveTo>
                    <a:pt x="7774" y="15460"/>
                  </a:moveTo>
                  <a:lnTo>
                    <a:pt x="7873" y="15471"/>
                  </a:lnTo>
                  <a:lnTo>
                    <a:pt x="7927" y="15482"/>
                  </a:lnTo>
                  <a:lnTo>
                    <a:pt x="7971" y="15482"/>
                  </a:lnTo>
                  <a:lnTo>
                    <a:pt x="8168" y="15504"/>
                  </a:lnTo>
                  <a:lnTo>
                    <a:pt x="8224" y="15515"/>
                  </a:lnTo>
                  <a:lnTo>
                    <a:pt x="8278" y="15515"/>
                  </a:lnTo>
                  <a:lnTo>
                    <a:pt x="8377" y="15525"/>
                  </a:lnTo>
                  <a:cubicBezTo>
                    <a:pt x="8443" y="15537"/>
                    <a:pt x="8508" y="15537"/>
                    <a:pt x="8574" y="15537"/>
                  </a:cubicBezTo>
                  <a:lnTo>
                    <a:pt x="8781" y="15547"/>
                  </a:lnTo>
                  <a:cubicBezTo>
                    <a:pt x="8847" y="15547"/>
                    <a:pt x="8913" y="15547"/>
                    <a:pt x="8979" y="15559"/>
                  </a:cubicBezTo>
                  <a:lnTo>
                    <a:pt x="8781" y="15559"/>
                  </a:lnTo>
                  <a:lnTo>
                    <a:pt x="8574" y="15547"/>
                  </a:lnTo>
                  <a:cubicBezTo>
                    <a:pt x="8508" y="15547"/>
                    <a:pt x="8443" y="15537"/>
                    <a:pt x="8377" y="15537"/>
                  </a:cubicBezTo>
                  <a:lnTo>
                    <a:pt x="8278" y="15525"/>
                  </a:lnTo>
                  <a:lnTo>
                    <a:pt x="8224" y="15525"/>
                  </a:lnTo>
                  <a:lnTo>
                    <a:pt x="8168" y="15515"/>
                  </a:lnTo>
                  <a:lnTo>
                    <a:pt x="7971" y="15493"/>
                  </a:lnTo>
                  <a:lnTo>
                    <a:pt x="7917" y="15493"/>
                  </a:lnTo>
                  <a:lnTo>
                    <a:pt x="7873" y="15482"/>
                  </a:lnTo>
                  <a:lnTo>
                    <a:pt x="7774" y="15460"/>
                  </a:lnTo>
                  <a:close/>
                  <a:moveTo>
                    <a:pt x="9384" y="15547"/>
                  </a:moveTo>
                  <a:lnTo>
                    <a:pt x="9187" y="15559"/>
                  </a:lnTo>
                  <a:lnTo>
                    <a:pt x="9078" y="15559"/>
                  </a:lnTo>
                  <a:cubicBezTo>
                    <a:pt x="9110" y="15559"/>
                    <a:pt x="9143" y="15559"/>
                    <a:pt x="9187" y="15547"/>
                  </a:cubicBezTo>
                  <a:close/>
                  <a:moveTo>
                    <a:pt x="13358" y="11245"/>
                  </a:moveTo>
                  <a:lnTo>
                    <a:pt x="13358" y="11245"/>
                  </a:lnTo>
                  <a:cubicBezTo>
                    <a:pt x="13314" y="11354"/>
                    <a:pt x="13270" y="11453"/>
                    <a:pt x="13227" y="11540"/>
                  </a:cubicBezTo>
                  <a:cubicBezTo>
                    <a:pt x="13095" y="11803"/>
                    <a:pt x="12931" y="12044"/>
                    <a:pt x="12734" y="12263"/>
                  </a:cubicBezTo>
                  <a:cubicBezTo>
                    <a:pt x="12351" y="12701"/>
                    <a:pt x="11880" y="13051"/>
                    <a:pt x="11343" y="13292"/>
                  </a:cubicBezTo>
                  <a:cubicBezTo>
                    <a:pt x="10818" y="13533"/>
                    <a:pt x="10249" y="13676"/>
                    <a:pt x="9679" y="13741"/>
                  </a:cubicBezTo>
                  <a:cubicBezTo>
                    <a:pt x="9428" y="13763"/>
                    <a:pt x="9176" y="13774"/>
                    <a:pt x="8924" y="13785"/>
                  </a:cubicBezTo>
                  <a:cubicBezTo>
                    <a:pt x="8628" y="13873"/>
                    <a:pt x="8322" y="13938"/>
                    <a:pt x="8005" y="13971"/>
                  </a:cubicBezTo>
                  <a:cubicBezTo>
                    <a:pt x="8519" y="14255"/>
                    <a:pt x="9110" y="14409"/>
                    <a:pt x="9701" y="14409"/>
                  </a:cubicBezTo>
                  <a:cubicBezTo>
                    <a:pt x="9910" y="14409"/>
                    <a:pt x="10117" y="14398"/>
                    <a:pt x="10326" y="14354"/>
                  </a:cubicBezTo>
                  <a:lnTo>
                    <a:pt x="10326" y="14354"/>
                  </a:lnTo>
                  <a:cubicBezTo>
                    <a:pt x="9679" y="14562"/>
                    <a:pt x="9012" y="14650"/>
                    <a:pt x="8333" y="14650"/>
                  </a:cubicBezTo>
                  <a:cubicBezTo>
                    <a:pt x="6975" y="14650"/>
                    <a:pt x="5584" y="14299"/>
                    <a:pt x="4271" y="13873"/>
                  </a:cubicBezTo>
                  <a:lnTo>
                    <a:pt x="4271" y="13873"/>
                  </a:lnTo>
                  <a:cubicBezTo>
                    <a:pt x="4413" y="14048"/>
                    <a:pt x="4567" y="14201"/>
                    <a:pt x="4730" y="14354"/>
                  </a:cubicBezTo>
                  <a:cubicBezTo>
                    <a:pt x="4742" y="14354"/>
                    <a:pt x="4752" y="14354"/>
                    <a:pt x="4752" y="14365"/>
                  </a:cubicBezTo>
                  <a:cubicBezTo>
                    <a:pt x="4808" y="14398"/>
                    <a:pt x="4873" y="14431"/>
                    <a:pt x="4928" y="14464"/>
                  </a:cubicBezTo>
                  <a:lnTo>
                    <a:pt x="5103" y="14562"/>
                  </a:lnTo>
                  <a:cubicBezTo>
                    <a:pt x="5168" y="14595"/>
                    <a:pt x="5224" y="14628"/>
                    <a:pt x="5289" y="14661"/>
                  </a:cubicBezTo>
                  <a:lnTo>
                    <a:pt x="5377" y="14705"/>
                  </a:lnTo>
                  <a:cubicBezTo>
                    <a:pt x="5409" y="14715"/>
                    <a:pt x="5431" y="14727"/>
                    <a:pt x="5464" y="14749"/>
                  </a:cubicBezTo>
                  <a:lnTo>
                    <a:pt x="5650" y="14825"/>
                  </a:lnTo>
                  <a:lnTo>
                    <a:pt x="5694" y="14847"/>
                  </a:lnTo>
                  <a:lnTo>
                    <a:pt x="5738" y="14869"/>
                  </a:lnTo>
                  <a:lnTo>
                    <a:pt x="5837" y="14912"/>
                  </a:lnTo>
                  <a:cubicBezTo>
                    <a:pt x="5957" y="14968"/>
                    <a:pt x="6088" y="15011"/>
                    <a:pt x="6209" y="15055"/>
                  </a:cubicBezTo>
                  <a:lnTo>
                    <a:pt x="6307" y="15088"/>
                  </a:lnTo>
                  <a:lnTo>
                    <a:pt x="6406" y="15121"/>
                  </a:lnTo>
                  <a:lnTo>
                    <a:pt x="6494" y="15153"/>
                  </a:lnTo>
                  <a:lnTo>
                    <a:pt x="6592" y="15187"/>
                  </a:lnTo>
                  <a:lnTo>
                    <a:pt x="6789" y="15241"/>
                  </a:lnTo>
                  <a:lnTo>
                    <a:pt x="6986" y="15296"/>
                  </a:lnTo>
                  <a:cubicBezTo>
                    <a:pt x="7019" y="15307"/>
                    <a:pt x="7052" y="15307"/>
                    <a:pt x="7085" y="15318"/>
                  </a:cubicBezTo>
                  <a:lnTo>
                    <a:pt x="7183" y="15340"/>
                  </a:lnTo>
                  <a:cubicBezTo>
                    <a:pt x="7249" y="15350"/>
                    <a:pt x="7314" y="15372"/>
                    <a:pt x="7380" y="15384"/>
                  </a:cubicBezTo>
                  <a:cubicBezTo>
                    <a:pt x="7511" y="15405"/>
                    <a:pt x="7643" y="15438"/>
                    <a:pt x="7774" y="15460"/>
                  </a:cubicBezTo>
                  <a:cubicBezTo>
                    <a:pt x="7643" y="15449"/>
                    <a:pt x="7501" y="15416"/>
                    <a:pt x="7370" y="15394"/>
                  </a:cubicBezTo>
                  <a:cubicBezTo>
                    <a:pt x="7304" y="15384"/>
                    <a:pt x="7238" y="15362"/>
                    <a:pt x="7172" y="15350"/>
                  </a:cubicBezTo>
                  <a:lnTo>
                    <a:pt x="7074" y="15328"/>
                  </a:lnTo>
                  <a:cubicBezTo>
                    <a:pt x="7041" y="15318"/>
                    <a:pt x="7008" y="15318"/>
                    <a:pt x="6975" y="15307"/>
                  </a:cubicBezTo>
                  <a:lnTo>
                    <a:pt x="6778" y="15252"/>
                  </a:lnTo>
                  <a:lnTo>
                    <a:pt x="6592" y="15197"/>
                  </a:lnTo>
                  <a:lnTo>
                    <a:pt x="6494" y="15165"/>
                  </a:lnTo>
                  <a:lnTo>
                    <a:pt x="6395" y="15131"/>
                  </a:lnTo>
                  <a:lnTo>
                    <a:pt x="6297" y="15099"/>
                  </a:lnTo>
                  <a:cubicBezTo>
                    <a:pt x="6275" y="15088"/>
                    <a:pt x="6241" y="15077"/>
                    <a:pt x="6209" y="15066"/>
                  </a:cubicBezTo>
                  <a:cubicBezTo>
                    <a:pt x="6078" y="15022"/>
                    <a:pt x="5957" y="14978"/>
                    <a:pt x="5825" y="14924"/>
                  </a:cubicBezTo>
                  <a:lnTo>
                    <a:pt x="5738" y="14880"/>
                  </a:lnTo>
                  <a:lnTo>
                    <a:pt x="5694" y="14858"/>
                  </a:lnTo>
                  <a:lnTo>
                    <a:pt x="5640" y="14836"/>
                  </a:lnTo>
                  <a:lnTo>
                    <a:pt x="5464" y="14759"/>
                  </a:lnTo>
                  <a:cubicBezTo>
                    <a:pt x="5431" y="14737"/>
                    <a:pt x="5399" y="14727"/>
                    <a:pt x="5366" y="14715"/>
                  </a:cubicBezTo>
                  <a:lnTo>
                    <a:pt x="5278" y="14661"/>
                  </a:lnTo>
                  <a:cubicBezTo>
                    <a:pt x="5224" y="14639"/>
                    <a:pt x="5158" y="14606"/>
                    <a:pt x="5103" y="14573"/>
                  </a:cubicBezTo>
                  <a:lnTo>
                    <a:pt x="4928" y="14474"/>
                  </a:lnTo>
                  <a:cubicBezTo>
                    <a:pt x="4873" y="14442"/>
                    <a:pt x="4818" y="14420"/>
                    <a:pt x="4774" y="14387"/>
                  </a:cubicBezTo>
                  <a:lnTo>
                    <a:pt x="4774" y="14387"/>
                  </a:lnTo>
                  <a:cubicBezTo>
                    <a:pt x="6187" y="15657"/>
                    <a:pt x="8125" y="16270"/>
                    <a:pt x="9997" y="16730"/>
                  </a:cubicBezTo>
                  <a:cubicBezTo>
                    <a:pt x="10161" y="16664"/>
                    <a:pt x="10326" y="16598"/>
                    <a:pt x="10501" y="16533"/>
                  </a:cubicBezTo>
                  <a:cubicBezTo>
                    <a:pt x="10730" y="16445"/>
                    <a:pt x="10961" y="16336"/>
                    <a:pt x="11180" y="16226"/>
                  </a:cubicBezTo>
                  <a:cubicBezTo>
                    <a:pt x="11628" y="16007"/>
                    <a:pt x="12056" y="15744"/>
                    <a:pt x="12438" y="15427"/>
                  </a:cubicBezTo>
                  <a:cubicBezTo>
                    <a:pt x="12635" y="15274"/>
                    <a:pt x="12811" y="15099"/>
                    <a:pt x="12975" y="14912"/>
                  </a:cubicBezTo>
                  <a:cubicBezTo>
                    <a:pt x="13139" y="14715"/>
                    <a:pt x="13270" y="14508"/>
                    <a:pt x="13380" y="14289"/>
                  </a:cubicBezTo>
                  <a:cubicBezTo>
                    <a:pt x="13435" y="14190"/>
                    <a:pt x="13479" y="14092"/>
                    <a:pt x="13511" y="13982"/>
                  </a:cubicBezTo>
                  <a:cubicBezTo>
                    <a:pt x="13577" y="13686"/>
                    <a:pt x="13676" y="13380"/>
                    <a:pt x="13676" y="13095"/>
                  </a:cubicBezTo>
                  <a:cubicBezTo>
                    <a:pt x="13676" y="12953"/>
                    <a:pt x="13643" y="12800"/>
                    <a:pt x="13577" y="12668"/>
                  </a:cubicBezTo>
                  <a:cubicBezTo>
                    <a:pt x="13489" y="12515"/>
                    <a:pt x="13358" y="12394"/>
                    <a:pt x="13304" y="12230"/>
                  </a:cubicBezTo>
                  <a:cubicBezTo>
                    <a:pt x="13282" y="12165"/>
                    <a:pt x="13270" y="12088"/>
                    <a:pt x="13270" y="12011"/>
                  </a:cubicBezTo>
                  <a:cubicBezTo>
                    <a:pt x="13270" y="11924"/>
                    <a:pt x="13282" y="11825"/>
                    <a:pt x="13292" y="11737"/>
                  </a:cubicBezTo>
                  <a:lnTo>
                    <a:pt x="13358" y="11245"/>
                  </a:lnTo>
                  <a:close/>
                  <a:moveTo>
                    <a:pt x="5990" y="17146"/>
                  </a:moveTo>
                  <a:lnTo>
                    <a:pt x="5990" y="17146"/>
                  </a:lnTo>
                  <a:cubicBezTo>
                    <a:pt x="6034" y="17157"/>
                    <a:pt x="6078" y="17179"/>
                    <a:pt x="6121" y="17201"/>
                  </a:cubicBezTo>
                  <a:cubicBezTo>
                    <a:pt x="6078" y="17190"/>
                    <a:pt x="6034" y="17168"/>
                    <a:pt x="5990" y="17146"/>
                  </a:cubicBezTo>
                  <a:close/>
                  <a:moveTo>
                    <a:pt x="6122" y="17201"/>
                  </a:moveTo>
                  <a:cubicBezTo>
                    <a:pt x="6209" y="17233"/>
                    <a:pt x="6297" y="17255"/>
                    <a:pt x="6395" y="17277"/>
                  </a:cubicBezTo>
                  <a:lnTo>
                    <a:pt x="6428" y="17277"/>
                  </a:lnTo>
                  <a:lnTo>
                    <a:pt x="6460" y="17289"/>
                  </a:lnTo>
                  <a:cubicBezTo>
                    <a:pt x="6482" y="17289"/>
                    <a:pt x="6504" y="17299"/>
                    <a:pt x="6526" y="17299"/>
                  </a:cubicBezTo>
                  <a:lnTo>
                    <a:pt x="6603" y="17299"/>
                  </a:lnTo>
                  <a:lnTo>
                    <a:pt x="6669" y="17311"/>
                  </a:lnTo>
                  <a:lnTo>
                    <a:pt x="6603" y="17311"/>
                  </a:lnTo>
                  <a:cubicBezTo>
                    <a:pt x="6570" y="17311"/>
                    <a:pt x="6548" y="17299"/>
                    <a:pt x="6526" y="17299"/>
                  </a:cubicBezTo>
                  <a:cubicBezTo>
                    <a:pt x="6504" y="17299"/>
                    <a:pt x="6482" y="17299"/>
                    <a:pt x="6460" y="17289"/>
                  </a:cubicBezTo>
                  <a:lnTo>
                    <a:pt x="6428" y="17289"/>
                  </a:lnTo>
                  <a:cubicBezTo>
                    <a:pt x="6417" y="17289"/>
                    <a:pt x="6406" y="17289"/>
                    <a:pt x="6384" y="17277"/>
                  </a:cubicBezTo>
                  <a:cubicBezTo>
                    <a:pt x="6297" y="17267"/>
                    <a:pt x="6209" y="17234"/>
                    <a:pt x="6122" y="17201"/>
                  </a:cubicBezTo>
                  <a:close/>
                  <a:moveTo>
                    <a:pt x="14693" y="16472"/>
                  </a:moveTo>
                  <a:cubicBezTo>
                    <a:pt x="14671" y="16613"/>
                    <a:pt x="14627" y="16743"/>
                    <a:pt x="14574" y="16873"/>
                  </a:cubicBezTo>
                  <a:cubicBezTo>
                    <a:pt x="14497" y="17036"/>
                    <a:pt x="14387" y="17179"/>
                    <a:pt x="14267" y="17311"/>
                  </a:cubicBezTo>
                  <a:cubicBezTo>
                    <a:pt x="14387" y="17179"/>
                    <a:pt x="14486" y="17026"/>
                    <a:pt x="14562" y="16873"/>
                  </a:cubicBezTo>
                  <a:cubicBezTo>
                    <a:pt x="14627" y="16743"/>
                    <a:pt x="14671" y="16613"/>
                    <a:pt x="14693" y="16472"/>
                  </a:cubicBezTo>
                  <a:close/>
                  <a:moveTo>
                    <a:pt x="14267" y="17311"/>
                  </a:moveTo>
                  <a:lnTo>
                    <a:pt x="14267" y="17311"/>
                  </a:lnTo>
                  <a:cubicBezTo>
                    <a:pt x="14158" y="17452"/>
                    <a:pt x="14026" y="17573"/>
                    <a:pt x="13884" y="17683"/>
                  </a:cubicBezTo>
                  <a:cubicBezTo>
                    <a:pt x="13742" y="17803"/>
                    <a:pt x="13599" y="17902"/>
                    <a:pt x="13446" y="18000"/>
                  </a:cubicBezTo>
                  <a:lnTo>
                    <a:pt x="13326" y="18066"/>
                  </a:lnTo>
                  <a:lnTo>
                    <a:pt x="13270" y="18099"/>
                  </a:lnTo>
                  <a:lnTo>
                    <a:pt x="13216" y="18131"/>
                  </a:lnTo>
                  <a:lnTo>
                    <a:pt x="13095" y="18197"/>
                  </a:lnTo>
                  <a:lnTo>
                    <a:pt x="13095" y="18197"/>
                  </a:lnTo>
                  <a:lnTo>
                    <a:pt x="13205" y="18131"/>
                  </a:lnTo>
                  <a:lnTo>
                    <a:pt x="13270" y="18087"/>
                  </a:lnTo>
                  <a:lnTo>
                    <a:pt x="13326" y="18055"/>
                  </a:lnTo>
                  <a:lnTo>
                    <a:pt x="13435" y="17989"/>
                  </a:lnTo>
                  <a:cubicBezTo>
                    <a:pt x="13588" y="17890"/>
                    <a:pt x="13742" y="17792"/>
                    <a:pt x="13873" y="17683"/>
                  </a:cubicBezTo>
                  <a:cubicBezTo>
                    <a:pt x="14015" y="17562"/>
                    <a:pt x="14146" y="17442"/>
                    <a:pt x="14267" y="17311"/>
                  </a:cubicBezTo>
                  <a:close/>
                  <a:moveTo>
                    <a:pt x="7249" y="19204"/>
                  </a:moveTo>
                  <a:lnTo>
                    <a:pt x="7374" y="19225"/>
                  </a:lnTo>
                  <a:lnTo>
                    <a:pt x="7374" y="19225"/>
                  </a:lnTo>
                  <a:cubicBezTo>
                    <a:pt x="7333" y="19219"/>
                    <a:pt x="7291" y="19212"/>
                    <a:pt x="7249" y="19204"/>
                  </a:cubicBezTo>
                  <a:close/>
                  <a:moveTo>
                    <a:pt x="12975" y="18263"/>
                  </a:moveTo>
                  <a:lnTo>
                    <a:pt x="12920" y="18296"/>
                  </a:lnTo>
                  <a:lnTo>
                    <a:pt x="12866" y="18328"/>
                  </a:lnTo>
                  <a:lnTo>
                    <a:pt x="12745" y="18394"/>
                  </a:lnTo>
                  <a:lnTo>
                    <a:pt x="12625" y="18449"/>
                  </a:lnTo>
                  <a:lnTo>
                    <a:pt x="12559" y="18482"/>
                  </a:lnTo>
                  <a:lnTo>
                    <a:pt x="12504" y="18515"/>
                  </a:lnTo>
                  <a:lnTo>
                    <a:pt x="12373" y="18569"/>
                  </a:lnTo>
                  <a:lnTo>
                    <a:pt x="12253" y="18624"/>
                  </a:lnTo>
                  <a:lnTo>
                    <a:pt x="12187" y="18646"/>
                  </a:lnTo>
                  <a:lnTo>
                    <a:pt x="12132" y="18668"/>
                  </a:lnTo>
                  <a:lnTo>
                    <a:pt x="12000" y="18722"/>
                  </a:lnTo>
                  <a:lnTo>
                    <a:pt x="11880" y="18766"/>
                  </a:lnTo>
                  <a:lnTo>
                    <a:pt x="11815" y="18788"/>
                  </a:lnTo>
                  <a:lnTo>
                    <a:pt x="11749" y="18821"/>
                  </a:lnTo>
                  <a:lnTo>
                    <a:pt x="11628" y="18865"/>
                  </a:lnTo>
                  <a:lnTo>
                    <a:pt x="11497" y="18898"/>
                  </a:lnTo>
                  <a:lnTo>
                    <a:pt x="11431" y="18920"/>
                  </a:lnTo>
                  <a:lnTo>
                    <a:pt x="11365" y="18941"/>
                  </a:lnTo>
                  <a:lnTo>
                    <a:pt x="11245" y="18985"/>
                  </a:lnTo>
                  <a:lnTo>
                    <a:pt x="11114" y="19019"/>
                  </a:lnTo>
                  <a:lnTo>
                    <a:pt x="11048" y="19040"/>
                  </a:lnTo>
                  <a:lnTo>
                    <a:pt x="10983" y="19051"/>
                  </a:lnTo>
                  <a:lnTo>
                    <a:pt x="10851" y="19084"/>
                  </a:lnTo>
                  <a:lnTo>
                    <a:pt x="10720" y="19117"/>
                  </a:lnTo>
                  <a:lnTo>
                    <a:pt x="10654" y="19128"/>
                  </a:lnTo>
                  <a:lnTo>
                    <a:pt x="10588" y="19139"/>
                  </a:lnTo>
                  <a:lnTo>
                    <a:pt x="10457" y="19172"/>
                  </a:lnTo>
                  <a:lnTo>
                    <a:pt x="10326" y="19194"/>
                  </a:lnTo>
                  <a:lnTo>
                    <a:pt x="10260" y="19204"/>
                  </a:lnTo>
                  <a:lnTo>
                    <a:pt x="10194" y="19216"/>
                  </a:lnTo>
                  <a:lnTo>
                    <a:pt x="10063" y="19238"/>
                  </a:lnTo>
                  <a:lnTo>
                    <a:pt x="9932" y="19259"/>
                  </a:lnTo>
                  <a:lnTo>
                    <a:pt x="9854" y="19270"/>
                  </a:lnTo>
                  <a:lnTo>
                    <a:pt x="9789" y="19270"/>
                  </a:lnTo>
                  <a:lnTo>
                    <a:pt x="9657" y="19292"/>
                  </a:lnTo>
                  <a:lnTo>
                    <a:pt x="9526" y="19303"/>
                  </a:lnTo>
                  <a:lnTo>
                    <a:pt x="9460" y="19303"/>
                  </a:lnTo>
                  <a:lnTo>
                    <a:pt x="9395" y="19314"/>
                  </a:lnTo>
                  <a:cubicBezTo>
                    <a:pt x="9187" y="19325"/>
                    <a:pt x="8979" y="19336"/>
                    <a:pt x="8771" y="19336"/>
                  </a:cubicBezTo>
                  <a:cubicBezTo>
                    <a:pt x="8326" y="19336"/>
                    <a:pt x="7889" y="19303"/>
                    <a:pt x="7454" y="19238"/>
                  </a:cubicBezTo>
                  <a:lnTo>
                    <a:pt x="7511" y="19238"/>
                  </a:lnTo>
                  <a:lnTo>
                    <a:pt x="7643" y="19259"/>
                  </a:lnTo>
                  <a:lnTo>
                    <a:pt x="7786" y="19270"/>
                  </a:lnTo>
                  <a:lnTo>
                    <a:pt x="7851" y="19281"/>
                  </a:lnTo>
                  <a:lnTo>
                    <a:pt x="7917" y="19292"/>
                  </a:lnTo>
                  <a:lnTo>
                    <a:pt x="8048" y="19303"/>
                  </a:lnTo>
                  <a:lnTo>
                    <a:pt x="8180" y="19303"/>
                  </a:lnTo>
                  <a:lnTo>
                    <a:pt x="8245" y="19314"/>
                  </a:lnTo>
                  <a:lnTo>
                    <a:pt x="8322" y="19314"/>
                  </a:lnTo>
                  <a:lnTo>
                    <a:pt x="8453" y="19325"/>
                  </a:lnTo>
                  <a:lnTo>
                    <a:pt x="9056" y="19325"/>
                  </a:lnTo>
                  <a:lnTo>
                    <a:pt x="9121" y="19314"/>
                  </a:lnTo>
                  <a:lnTo>
                    <a:pt x="9253" y="19314"/>
                  </a:lnTo>
                  <a:lnTo>
                    <a:pt x="9395" y="19303"/>
                  </a:lnTo>
                  <a:lnTo>
                    <a:pt x="9460" y="19292"/>
                  </a:lnTo>
                  <a:lnTo>
                    <a:pt x="9526" y="19292"/>
                  </a:lnTo>
                  <a:lnTo>
                    <a:pt x="9657" y="19281"/>
                  </a:lnTo>
                  <a:lnTo>
                    <a:pt x="9789" y="19259"/>
                  </a:lnTo>
                  <a:lnTo>
                    <a:pt x="9854" y="19259"/>
                  </a:lnTo>
                  <a:lnTo>
                    <a:pt x="9920" y="19248"/>
                  </a:lnTo>
                  <a:lnTo>
                    <a:pt x="10063" y="19226"/>
                  </a:lnTo>
                  <a:lnTo>
                    <a:pt x="10194" y="19204"/>
                  </a:lnTo>
                  <a:lnTo>
                    <a:pt x="10260" y="19194"/>
                  </a:lnTo>
                  <a:lnTo>
                    <a:pt x="10326" y="19182"/>
                  </a:lnTo>
                  <a:lnTo>
                    <a:pt x="10457" y="19160"/>
                  </a:lnTo>
                  <a:lnTo>
                    <a:pt x="10588" y="19128"/>
                  </a:lnTo>
                  <a:lnTo>
                    <a:pt x="10654" y="19117"/>
                  </a:lnTo>
                  <a:lnTo>
                    <a:pt x="10720" y="19106"/>
                  </a:lnTo>
                  <a:lnTo>
                    <a:pt x="10851" y="19073"/>
                  </a:lnTo>
                  <a:lnTo>
                    <a:pt x="10983" y="19040"/>
                  </a:lnTo>
                  <a:lnTo>
                    <a:pt x="11048" y="19019"/>
                  </a:lnTo>
                  <a:lnTo>
                    <a:pt x="11103" y="19007"/>
                  </a:lnTo>
                  <a:lnTo>
                    <a:pt x="11234" y="18963"/>
                  </a:lnTo>
                  <a:lnTo>
                    <a:pt x="11365" y="18931"/>
                  </a:lnTo>
                  <a:lnTo>
                    <a:pt x="11431" y="18909"/>
                  </a:lnTo>
                  <a:lnTo>
                    <a:pt x="11497" y="18887"/>
                  </a:lnTo>
                  <a:lnTo>
                    <a:pt x="11618" y="18843"/>
                  </a:lnTo>
                  <a:lnTo>
                    <a:pt x="11749" y="18800"/>
                  </a:lnTo>
                  <a:lnTo>
                    <a:pt x="11815" y="18778"/>
                  </a:lnTo>
                  <a:lnTo>
                    <a:pt x="11869" y="18756"/>
                  </a:lnTo>
                  <a:lnTo>
                    <a:pt x="12000" y="18712"/>
                  </a:lnTo>
                  <a:lnTo>
                    <a:pt x="12121" y="18657"/>
                  </a:lnTo>
                  <a:lnTo>
                    <a:pt x="12187" y="18635"/>
                  </a:lnTo>
                  <a:lnTo>
                    <a:pt x="12253" y="18602"/>
                  </a:lnTo>
                  <a:lnTo>
                    <a:pt x="12373" y="18559"/>
                  </a:lnTo>
                  <a:lnTo>
                    <a:pt x="12494" y="18504"/>
                  </a:lnTo>
                  <a:lnTo>
                    <a:pt x="12559" y="18471"/>
                  </a:lnTo>
                  <a:lnTo>
                    <a:pt x="12614" y="18438"/>
                  </a:lnTo>
                  <a:lnTo>
                    <a:pt x="12734" y="18384"/>
                  </a:lnTo>
                  <a:lnTo>
                    <a:pt x="12854" y="18318"/>
                  </a:lnTo>
                  <a:lnTo>
                    <a:pt x="12910" y="18285"/>
                  </a:lnTo>
                  <a:lnTo>
                    <a:pt x="12975" y="18263"/>
                  </a:lnTo>
                  <a:close/>
                  <a:moveTo>
                    <a:pt x="10818" y="20212"/>
                  </a:moveTo>
                  <a:lnTo>
                    <a:pt x="10818" y="20212"/>
                  </a:lnTo>
                  <a:cubicBezTo>
                    <a:pt x="10457" y="20321"/>
                    <a:pt x="10095" y="20409"/>
                    <a:pt x="9723" y="20464"/>
                  </a:cubicBezTo>
                  <a:cubicBezTo>
                    <a:pt x="10095" y="20398"/>
                    <a:pt x="10457" y="20321"/>
                    <a:pt x="10818" y="20212"/>
                  </a:cubicBezTo>
                  <a:close/>
                  <a:moveTo>
                    <a:pt x="4085" y="20496"/>
                  </a:moveTo>
                  <a:lnTo>
                    <a:pt x="4085" y="20496"/>
                  </a:lnTo>
                  <a:cubicBezTo>
                    <a:pt x="4249" y="20508"/>
                    <a:pt x="4413" y="20518"/>
                    <a:pt x="4577" y="20551"/>
                  </a:cubicBezTo>
                  <a:cubicBezTo>
                    <a:pt x="4413" y="20529"/>
                    <a:pt x="4249" y="20508"/>
                    <a:pt x="4085" y="20496"/>
                  </a:cubicBezTo>
                  <a:close/>
                  <a:moveTo>
                    <a:pt x="4632" y="19413"/>
                  </a:moveTo>
                  <a:lnTo>
                    <a:pt x="4632" y="19413"/>
                  </a:lnTo>
                  <a:cubicBezTo>
                    <a:pt x="4676" y="19435"/>
                    <a:pt x="4709" y="19467"/>
                    <a:pt x="4752" y="19489"/>
                  </a:cubicBezTo>
                  <a:cubicBezTo>
                    <a:pt x="4786" y="19511"/>
                    <a:pt x="4829" y="19544"/>
                    <a:pt x="4873" y="19566"/>
                  </a:cubicBezTo>
                  <a:lnTo>
                    <a:pt x="4983" y="19642"/>
                  </a:lnTo>
                  <a:lnTo>
                    <a:pt x="5048" y="19675"/>
                  </a:lnTo>
                  <a:lnTo>
                    <a:pt x="5103" y="19708"/>
                  </a:lnTo>
                  <a:lnTo>
                    <a:pt x="5168" y="19752"/>
                  </a:lnTo>
                  <a:lnTo>
                    <a:pt x="5202" y="19763"/>
                  </a:lnTo>
                  <a:cubicBezTo>
                    <a:pt x="5212" y="19774"/>
                    <a:pt x="5224" y="19774"/>
                    <a:pt x="5234" y="19785"/>
                  </a:cubicBezTo>
                  <a:lnTo>
                    <a:pt x="5355" y="19851"/>
                  </a:lnTo>
                  <a:cubicBezTo>
                    <a:pt x="5399" y="19873"/>
                    <a:pt x="5443" y="19894"/>
                    <a:pt x="5475" y="19905"/>
                  </a:cubicBezTo>
                  <a:lnTo>
                    <a:pt x="5606" y="19971"/>
                  </a:lnTo>
                  <a:lnTo>
                    <a:pt x="5738" y="20026"/>
                  </a:lnTo>
                  <a:lnTo>
                    <a:pt x="5803" y="20058"/>
                  </a:lnTo>
                  <a:lnTo>
                    <a:pt x="5859" y="20080"/>
                  </a:lnTo>
                  <a:lnTo>
                    <a:pt x="5990" y="20135"/>
                  </a:lnTo>
                  <a:lnTo>
                    <a:pt x="6121" y="20179"/>
                  </a:lnTo>
                  <a:lnTo>
                    <a:pt x="6187" y="20201"/>
                  </a:lnTo>
                  <a:cubicBezTo>
                    <a:pt x="6209" y="20212"/>
                    <a:pt x="6241" y="20212"/>
                    <a:pt x="6263" y="20223"/>
                  </a:cubicBezTo>
                  <a:lnTo>
                    <a:pt x="6395" y="20267"/>
                  </a:lnTo>
                  <a:cubicBezTo>
                    <a:pt x="6745" y="20376"/>
                    <a:pt x="7117" y="20452"/>
                    <a:pt x="7490" y="20496"/>
                  </a:cubicBezTo>
                  <a:cubicBezTo>
                    <a:pt x="7818" y="20540"/>
                    <a:pt x="8146" y="20562"/>
                    <a:pt x="8486" y="20562"/>
                  </a:cubicBezTo>
                  <a:lnTo>
                    <a:pt x="8606" y="20562"/>
                  </a:lnTo>
                  <a:cubicBezTo>
                    <a:pt x="8979" y="20551"/>
                    <a:pt x="9351" y="20518"/>
                    <a:pt x="9723" y="20464"/>
                  </a:cubicBezTo>
                  <a:lnTo>
                    <a:pt x="9723" y="20464"/>
                  </a:lnTo>
                  <a:cubicBezTo>
                    <a:pt x="9351" y="20529"/>
                    <a:pt x="8979" y="20562"/>
                    <a:pt x="8606" y="20573"/>
                  </a:cubicBezTo>
                  <a:lnTo>
                    <a:pt x="8464" y="20573"/>
                  </a:lnTo>
                  <a:cubicBezTo>
                    <a:pt x="8136" y="20573"/>
                    <a:pt x="7807" y="20551"/>
                    <a:pt x="7490" y="20508"/>
                  </a:cubicBezTo>
                  <a:cubicBezTo>
                    <a:pt x="7117" y="20464"/>
                    <a:pt x="6745" y="20387"/>
                    <a:pt x="6384" y="20277"/>
                  </a:cubicBezTo>
                  <a:lnTo>
                    <a:pt x="6253" y="20233"/>
                  </a:lnTo>
                  <a:cubicBezTo>
                    <a:pt x="6231" y="20233"/>
                    <a:pt x="6209" y="20223"/>
                    <a:pt x="6187" y="20212"/>
                  </a:cubicBezTo>
                  <a:lnTo>
                    <a:pt x="6121" y="20190"/>
                  </a:lnTo>
                  <a:lnTo>
                    <a:pt x="5990" y="20146"/>
                  </a:lnTo>
                  <a:lnTo>
                    <a:pt x="5859" y="20092"/>
                  </a:lnTo>
                  <a:lnTo>
                    <a:pt x="5793" y="20070"/>
                  </a:lnTo>
                  <a:lnTo>
                    <a:pt x="5727" y="20036"/>
                  </a:lnTo>
                  <a:lnTo>
                    <a:pt x="5596" y="19982"/>
                  </a:lnTo>
                  <a:cubicBezTo>
                    <a:pt x="5563" y="19960"/>
                    <a:pt x="5519" y="19938"/>
                    <a:pt x="5475" y="19916"/>
                  </a:cubicBezTo>
                  <a:cubicBezTo>
                    <a:pt x="5431" y="19905"/>
                    <a:pt x="5387" y="19883"/>
                    <a:pt x="5344" y="19861"/>
                  </a:cubicBezTo>
                  <a:lnTo>
                    <a:pt x="5224" y="19795"/>
                  </a:lnTo>
                  <a:cubicBezTo>
                    <a:pt x="5212" y="19785"/>
                    <a:pt x="5202" y="19785"/>
                    <a:pt x="5190" y="19774"/>
                  </a:cubicBezTo>
                  <a:lnTo>
                    <a:pt x="5158" y="19763"/>
                  </a:lnTo>
                  <a:lnTo>
                    <a:pt x="5103" y="19719"/>
                  </a:lnTo>
                  <a:lnTo>
                    <a:pt x="5037" y="19686"/>
                  </a:lnTo>
                  <a:cubicBezTo>
                    <a:pt x="5027" y="19675"/>
                    <a:pt x="5005" y="19664"/>
                    <a:pt x="4983" y="19654"/>
                  </a:cubicBezTo>
                  <a:lnTo>
                    <a:pt x="4862" y="19576"/>
                  </a:lnTo>
                  <a:cubicBezTo>
                    <a:pt x="4818" y="19555"/>
                    <a:pt x="4786" y="19522"/>
                    <a:pt x="4742" y="19500"/>
                  </a:cubicBezTo>
                  <a:cubicBezTo>
                    <a:pt x="4709" y="19467"/>
                    <a:pt x="4665" y="19445"/>
                    <a:pt x="4632" y="19413"/>
                  </a:cubicBezTo>
                  <a:close/>
                  <a:moveTo>
                    <a:pt x="4632" y="20562"/>
                  </a:moveTo>
                  <a:lnTo>
                    <a:pt x="4698" y="20573"/>
                  </a:lnTo>
                  <a:cubicBezTo>
                    <a:pt x="4709" y="20573"/>
                    <a:pt x="4730" y="20584"/>
                    <a:pt x="4752" y="20584"/>
                  </a:cubicBezTo>
                  <a:lnTo>
                    <a:pt x="4808" y="20595"/>
                  </a:lnTo>
                  <a:cubicBezTo>
                    <a:pt x="4851" y="20606"/>
                    <a:pt x="4895" y="20617"/>
                    <a:pt x="4928" y="20628"/>
                  </a:cubicBezTo>
                  <a:lnTo>
                    <a:pt x="4993" y="20649"/>
                  </a:lnTo>
                  <a:lnTo>
                    <a:pt x="5048" y="20671"/>
                  </a:lnTo>
                  <a:lnTo>
                    <a:pt x="5048" y="20671"/>
                  </a:lnTo>
                  <a:lnTo>
                    <a:pt x="4983" y="20649"/>
                  </a:lnTo>
                  <a:lnTo>
                    <a:pt x="4928" y="20639"/>
                  </a:lnTo>
                  <a:cubicBezTo>
                    <a:pt x="4884" y="20628"/>
                    <a:pt x="4851" y="20617"/>
                    <a:pt x="4808" y="20606"/>
                  </a:cubicBezTo>
                  <a:lnTo>
                    <a:pt x="4752" y="20595"/>
                  </a:lnTo>
                  <a:cubicBezTo>
                    <a:pt x="4730" y="20584"/>
                    <a:pt x="4709" y="20584"/>
                    <a:pt x="4687" y="20584"/>
                  </a:cubicBezTo>
                  <a:lnTo>
                    <a:pt x="4632" y="20562"/>
                  </a:lnTo>
                  <a:close/>
                  <a:moveTo>
                    <a:pt x="16304" y="19598"/>
                  </a:moveTo>
                  <a:cubicBezTo>
                    <a:pt x="16085" y="20036"/>
                    <a:pt x="15854" y="20474"/>
                    <a:pt x="15635" y="20924"/>
                  </a:cubicBezTo>
                  <a:cubicBezTo>
                    <a:pt x="15931" y="20858"/>
                    <a:pt x="16227" y="20814"/>
                    <a:pt x="16523" y="20814"/>
                  </a:cubicBezTo>
                  <a:cubicBezTo>
                    <a:pt x="16708" y="20814"/>
                    <a:pt x="16895" y="20836"/>
                    <a:pt x="17081" y="20868"/>
                  </a:cubicBezTo>
                  <a:lnTo>
                    <a:pt x="17092" y="20868"/>
                  </a:lnTo>
                  <a:cubicBezTo>
                    <a:pt x="17102" y="20868"/>
                    <a:pt x="17124" y="20868"/>
                    <a:pt x="17146" y="20880"/>
                  </a:cubicBezTo>
                  <a:cubicBezTo>
                    <a:pt x="16840" y="20464"/>
                    <a:pt x="16566" y="20036"/>
                    <a:pt x="16304" y="19598"/>
                  </a:cubicBezTo>
                  <a:close/>
                  <a:moveTo>
                    <a:pt x="13501" y="14036"/>
                  </a:moveTo>
                  <a:cubicBezTo>
                    <a:pt x="13467" y="14124"/>
                    <a:pt x="13435" y="14212"/>
                    <a:pt x="13391" y="14289"/>
                  </a:cubicBezTo>
                  <a:cubicBezTo>
                    <a:pt x="13282" y="14518"/>
                    <a:pt x="13139" y="14727"/>
                    <a:pt x="12986" y="14912"/>
                  </a:cubicBezTo>
                  <a:cubicBezTo>
                    <a:pt x="12822" y="15109"/>
                    <a:pt x="12647" y="15285"/>
                    <a:pt x="12450" y="15438"/>
                  </a:cubicBezTo>
                  <a:cubicBezTo>
                    <a:pt x="12066" y="15756"/>
                    <a:pt x="11628" y="16019"/>
                    <a:pt x="11180" y="16238"/>
                  </a:cubicBezTo>
                  <a:cubicBezTo>
                    <a:pt x="10961" y="16347"/>
                    <a:pt x="10730" y="16445"/>
                    <a:pt x="10501" y="16544"/>
                  </a:cubicBezTo>
                  <a:cubicBezTo>
                    <a:pt x="10336" y="16610"/>
                    <a:pt x="10161" y="16676"/>
                    <a:pt x="9997" y="16730"/>
                  </a:cubicBezTo>
                  <a:cubicBezTo>
                    <a:pt x="10041" y="16741"/>
                    <a:pt x="10095" y="16752"/>
                    <a:pt x="10139" y="16763"/>
                  </a:cubicBezTo>
                  <a:cubicBezTo>
                    <a:pt x="9482" y="17124"/>
                    <a:pt x="8738" y="17299"/>
                    <a:pt x="7993" y="17299"/>
                  </a:cubicBezTo>
                  <a:cubicBezTo>
                    <a:pt x="6898" y="17299"/>
                    <a:pt x="5793" y="16927"/>
                    <a:pt x="4928" y="16248"/>
                  </a:cubicBezTo>
                  <a:lnTo>
                    <a:pt x="4928" y="16248"/>
                  </a:lnTo>
                  <a:cubicBezTo>
                    <a:pt x="4961" y="16292"/>
                    <a:pt x="4993" y="16325"/>
                    <a:pt x="5015" y="16358"/>
                  </a:cubicBezTo>
                  <a:cubicBezTo>
                    <a:pt x="5081" y="16423"/>
                    <a:pt x="5147" y="16489"/>
                    <a:pt x="5212" y="16566"/>
                  </a:cubicBezTo>
                  <a:cubicBezTo>
                    <a:pt x="5267" y="16632"/>
                    <a:pt x="5344" y="16697"/>
                    <a:pt x="5409" y="16752"/>
                  </a:cubicBezTo>
                  <a:cubicBezTo>
                    <a:pt x="5552" y="16883"/>
                    <a:pt x="5705" y="16993"/>
                    <a:pt x="5869" y="17080"/>
                  </a:cubicBezTo>
                  <a:cubicBezTo>
                    <a:pt x="5891" y="17092"/>
                    <a:pt x="5902" y="17102"/>
                    <a:pt x="5924" y="17113"/>
                  </a:cubicBezTo>
                  <a:lnTo>
                    <a:pt x="5990" y="17146"/>
                  </a:lnTo>
                  <a:lnTo>
                    <a:pt x="5924" y="17124"/>
                  </a:lnTo>
                  <a:lnTo>
                    <a:pt x="5859" y="17092"/>
                  </a:lnTo>
                  <a:cubicBezTo>
                    <a:pt x="5694" y="17004"/>
                    <a:pt x="5541" y="16883"/>
                    <a:pt x="5399" y="16763"/>
                  </a:cubicBezTo>
                  <a:cubicBezTo>
                    <a:pt x="5333" y="16697"/>
                    <a:pt x="5267" y="16642"/>
                    <a:pt x="5202" y="16566"/>
                  </a:cubicBezTo>
                  <a:cubicBezTo>
                    <a:pt x="5136" y="16500"/>
                    <a:pt x="5070" y="16435"/>
                    <a:pt x="5005" y="16358"/>
                  </a:cubicBezTo>
                  <a:cubicBezTo>
                    <a:pt x="4961" y="16314"/>
                    <a:pt x="4917" y="16259"/>
                    <a:pt x="4884" y="16216"/>
                  </a:cubicBezTo>
                  <a:cubicBezTo>
                    <a:pt x="4599" y="15985"/>
                    <a:pt x="4348" y="15734"/>
                    <a:pt x="4139" y="15438"/>
                  </a:cubicBezTo>
                  <a:lnTo>
                    <a:pt x="4139" y="15438"/>
                  </a:lnTo>
                  <a:cubicBezTo>
                    <a:pt x="4161" y="16478"/>
                    <a:pt x="5158" y="17179"/>
                    <a:pt x="6044" y="17715"/>
                  </a:cubicBezTo>
                  <a:cubicBezTo>
                    <a:pt x="5749" y="17617"/>
                    <a:pt x="5453" y="17508"/>
                    <a:pt x="5158" y="17409"/>
                  </a:cubicBezTo>
                  <a:lnTo>
                    <a:pt x="5158" y="17409"/>
                  </a:lnTo>
                  <a:cubicBezTo>
                    <a:pt x="5366" y="17518"/>
                    <a:pt x="5574" y="17617"/>
                    <a:pt x="5793" y="17705"/>
                  </a:cubicBezTo>
                  <a:cubicBezTo>
                    <a:pt x="6110" y="17825"/>
                    <a:pt x="6428" y="17924"/>
                    <a:pt x="6756" y="18000"/>
                  </a:cubicBezTo>
                  <a:cubicBezTo>
                    <a:pt x="7085" y="18077"/>
                    <a:pt x="7413" y="18131"/>
                    <a:pt x="7742" y="18175"/>
                  </a:cubicBezTo>
                  <a:cubicBezTo>
                    <a:pt x="8048" y="18219"/>
                    <a:pt x="8355" y="18230"/>
                    <a:pt x="8661" y="18230"/>
                  </a:cubicBezTo>
                  <a:lnTo>
                    <a:pt x="8749" y="18230"/>
                  </a:lnTo>
                  <a:cubicBezTo>
                    <a:pt x="9088" y="18230"/>
                    <a:pt x="9417" y="18197"/>
                    <a:pt x="9745" y="18131"/>
                  </a:cubicBezTo>
                  <a:cubicBezTo>
                    <a:pt x="9910" y="18099"/>
                    <a:pt x="10073" y="18066"/>
                    <a:pt x="10238" y="18011"/>
                  </a:cubicBezTo>
                  <a:cubicBezTo>
                    <a:pt x="10391" y="17956"/>
                    <a:pt x="10555" y="17902"/>
                    <a:pt x="10698" y="17825"/>
                  </a:cubicBezTo>
                  <a:cubicBezTo>
                    <a:pt x="11004" y="17683"/>
                    <a:pt x="11289" y="17496"/>
                    <a:pt x="11540" y="17267"/>
                  </a:cubicBezTo>
                  <a:lnTo>
                    <a:pt x="11540" y="17267"/>
                  </a:lnTo>
                  <a:cubicBezTo>
                    <a:pt x="11289" y="17497"/>
                    <a:pt x="11004" y="17693"/>
                    <a:pt x="10708" y="17836"/>
                  </a:cubicBezTo>
                  <a:cubicBezTo>
                    <a:pt x="10555" y="17902"/>
                    <a:pt x="10402" y="17967"/>
                    <a:pt x="10238" y="18022"/>
                  </a:cubicBezTo>
                  <a:cubicBezTo>
                    <a:pt x="10073" y="18066"/>
                    <a:pt x="9910" y="18109"/>
                    <a:pt x="9745" y="18143"/>
                  </a:cubicBezTo>
                  <a:cubicBezTo>
                    <a:pt x="9417" y="18208"/>
                    <a:pt x="9088" y="18241"/>
                    <a:pt x="8749" y="18241"/>
                  </a:cubicBezTo>
                  <a:cubicBezTo>
                    <a:pt x="8716" y="18241"/>
                    <a:pt x="8683" y="18252"/>
                    <a:pt x="8640" y="18252"/>
                  </a:cubicBezTo>
                  <a:cubicBezTo>
                    <a:pt x="8344" y="18252"/>
                    <a:pt x="8037" y="18230"/>
                    <a:pt x="7742" y="18186"/>
                  </a:cubicBezTo>
                  <a:cubicBezTo>
                    <a:pt x="7413" y="18153"/>
                    <a:pt x="7074" y="18087"/>
                    <a:pt x="6756" y="18011"/>
                  </a:cubicBezTo>
                  <a:cubicBezTo>
                    <a:pt x="6428" y="17934"/>
                    <a:pt x="6100" y="17836"/>
                    <a:pt x="5793" y="17715"/>
                  </a:cubicBezTo>
                  <a:cubicBezTo>
                    <a:pt x="5563" y="17628"/>
                    <a:pt x="5333" y="17518"/>
                    <a:pt x="5114" y="17398"/>
                  </a:cubicBezTo>
                  <a:cubicBezTo>
                    <a:pt x="4840" y="17299"/>
                    <a:pt x="4567" y="17212"/>
                    <a:pt x="4293" y="17113"/>
                  </a:cubicBezTo>
                  <a:lnTo>
                    <a:pt x="4293" y="17113"/>
                  </a:lnTo>
                  <a:cubicBezTo>
                    <a:pt x="4216" y="17650"/>
                    <a:pt x="4545" y="18175"/>
                    <a:pt x="4917" y="18559"/>
                  </a:cubicBezTo>
                  <a:cubicBezTo>
                    <a:pt x="5300" y="18953"/>
                    <a:pt x="5749" y="19292"/>
                    <a:pt x="6022" y="19763"/>
                  </a:cubicBezTo>
                  <a:cubicBezTo>
                    <a:pt x="5464" y="19686"/>
                    <a:pt x="4928" y="19500"/>
                    <a:pt x="4424" y="19248"/>
                  </a:cubicBezTo>
                  <a:lnTo>
                    <a:pt x="4424" y="19248"/>
                  </a:lnTo>
                  <a:lnTo>
                    <a:pt x="4468" y="19281"/>
                  </a:lnTo>
                  <a:lnTo>
                    <a:pt x="4523" y="19325"/>
                  </a:lnTo>
                  <a:lnTo>
                    <a:pt x="4632" y="19413"/>
                  </a:lnTo>
                  <a:lnTo>
                    <a:pt x="4632" y="19413"/>
                  </a:lnTo>
                  <a:lnTo>
                    <a:pt x="4523" y="19336"/>
                  </a:lnTo>
                  <a:lnTo>
                    <a:pt x="4468" y="19292"/>
                  </a:lnTo>
                  <a:lnTo>
                    <a:pt x="4413" y="19248"/>
                  </a:lnTo>
                  <a:lnTo>
                    <a:pt x="4380" y="19226"/>
                  </a:lnTo>
                  <a:cubicBezTo>
                    <a:pt x="3942" y="18997"/>
                    <a:pt x="3548" y="18701"/>
                    <a:pt x="3198" y="18350"/>
                  </a:cubicBezTo>
                  <a:lnTo>
                    <a:pt x="3198" y="18350"/>
                  </a:lnTo>
                  <a:cubicBezTo>
                    <a:pt x="2869" y="19095"/>
                    <a:pt x="3187" y="20058"/>
                    <a:pt x="3855" y="20496"/>
                  </a:cubicBezTo>
                  <a:lnTo>
                    <a:pt x="3866" y="20496"/>
                  </a:lnTo>
                  <a:cubicBezTo>
                    <a:pt x="3932" y="20540"/>
                    <a:pt x="4008" y="20584"/>
                    <a:pt x="4085" y="20617"/>
                  </a:cubicBezTo>
                  <a:cubicBezTo>
                    <a:pt x="3942" y="20595"/>
                    <a:pt x="3800" y="20584"/>
                    <a:pt x="3658" y="20584"/>
                  </a:cubicBezTo>
                  <a:cubicBezTo>
                    <a:pt x="3319" y="20584"/>
                    <a:pt x="2979" y="20649"/>
                    <a:pt x="2672" y="20792"/>
                  </a:cubicBezTo>
                  <a:cubicBezTo>
                    <a:pt x="3012" y="20912"/>
                    <a:pt x="3307" y="21022"/>
                    <a:pt x="3647" y="21109"/>
                  </a:cubicBezTo>
                  <a:cubicBezTo>
                    <a:pt x="3723" y="21131"/>
                    <a:pt x="3800" y="21143"/>
                    <a:pt x="3877" y="21153"/>
                  </a:cubicBezTo>
                  <a:cubicBezTo>
                    <a:pt x="4282" y="21241"/>
                    <a:pt x="4654" y="21383"/>
                    <a:pt x="5015" y="21559"/>
                  </a:cubicBezTo>
                  <a:cubicBezTo>
                    <a:pt x="6340" y="22204"/>
                    <a:pt x="7501" y="23299"/>
                    <a:pt x="8968" y="23452"/>
                  </a:cubicBezTo>
                  <a:cubicBezTo>
                    <a:pt x="9099" y="23474"/>
                    <a:pt x="9219" y="23474"/>
                    <a:pt x="9351" y="23474"/>
                  </a:cubicBezTo>
                  <a:cubicBezTo>
                    <a:pt x="10665" y="23474"/>
                    <a:pt x="11902" y="22763"/>
                    <a:pt x="13041" y="22084"/>
                  </a:cubicBezTo>
                  <a:cubicBezTo>
                    <a:pt x="13227" y="21975"/>
                    <a:pt x="13413" y="21865"/>
                    <a:pt x="13599" y="21766"/>
                  </a:cubicBezTo>
                  <a:cubicBezTo>
                    <a:pt x="13588" y="21712"/>
                    <a:pt x="13588" y="21668"/>
                    <a:pt x="13599" y="21624"/>
                  </a:cubicBezTo>
                  <a:cubicBezTo>
                    <a:pt x="13588" y="21493"/>
                    <a:pt x="13621" y="21350"/>
                    <a:pt x="13665" y="21219"/>
                  </a:cubicBezTo>
                  <a:cubicBezTo>
                    <a:pt x="13686" y="21143"/>
                    <a:pt x="13708" y="21077"/>
                    <a:pt x="13730" y="21000"/>
                  </a:cubicBezTo>
                  <a:lnTo>
                    <a:pt x="13730" y="21000"/>
                  </a:lnTo>
                  <a:cubicBezTo>
                    <a:pt x="13216" y="21350"/>
                    <a:pt x="12701" y="21701"/>
                    <a:pt x="12165" y="22007"/>
                  </a:cubicBezTo>
                  <a:cubicBezTo>
                    <a:pt x="11880" y="22172"/>
                    <a:pt x="11596" y="22314"/>
                    <a:pt x="11289" y="22445"/>
                  </a:cubicBezTo>
                  <a:cubicBezTo>
                    <a:pt x="10993" y="22566"/>
                    <a:pt x="10676" y="22664"/>
                    <a:pt x="10358" y="22730"/>
                  </a:cubicBezTo>
                  <a:cubicBezTo>
                    <a:pt x="10194" y="22752"/>
                    <a:pt x="10041" y="22774"/>
                    <a:pt x="9876" y="22785"/>
                  </a:cubicBezTo>
                  <a:cubicBezTo>
                    <a:pt x="9800" y="22795"/>
                    <a:pt x="9723" y="22795"/>
                    <a:pt x="9647" y="22795"/>
                  </a:cubicBezTo>
                  <a:cubicBezTo>
                    <a:pt x="9559" y="22795"/>
                    <a:pt x="9472" y="22795"/>
                    <a:pt x="9384" y="22785"/>
                  </a:cubicBezTo>
                  <a:cubicBezTo>
                    <a:pt x="9056" y="22763"/>
                    <a:pt x="8738" y="22697"/>
                    <a:pt x="8431" y="22576"/>
                  </a:cubicBezTo>
                  <a:cubicBezTo>
                    <a:pt x="8278" y="22533"/>
                    <a:pt x="8125" y="22467"/>
                    <a:pt x="7983" y="22391"/>
                  </a:cubicBezTo>
                  <a:cubicBezTo>
                    <a:pt x="7840" y="22325"/>
                    <a:pt x="7698" y="22237"/>
                    <a:pt x="7555" y="22160"/>
                  </a:cubicBezTo>
                  <a:cubicBezTo>
                    <a:pt x="7271" y="21985"/>
                    <a:pt x="7008" y="21800"/>
                    <a:pt x="6745" y="21613"/>
                  </a:cubicBezTo>
                  <a:cubicBezTo>
                    <a:pt x="6482" y="21427"/>
                    <a:pt x="6209" y="21241"/>
                    <a:pt x="5924" y="21077"/>
                  </a:cubicBezTo>
                  <a:cubicBezTo>
                    <a:pt x="5793" y="21000"/>
                    <a:pt x="5650" y="20924"/>
                    <a:pt x="5497" y="20847"/>
                  </a:cubicBezTo>
                  <a:cubicBezTo>
                    <a:pt x="5355" y="20781"/>
                    <a:pt x="5202" y="20727"/>
                    <a:pt x="5048" y="20671"/>
                  </a:cubicBezTo>
                  <a:lnTo>
                    <a:pt x="5048" y="20671"/>
                  </a:lnTo>
                  <a:cubicBezTo>
                    <a:pt x="5355" y="20759"/>
                    <a:pt x="5650" y="20902"/>
                    <a:pt x="5935" y="21066"/>
                  </a:cubicBezTo>
                  <a:cubicBezTo>
                    <a:pt x="6220" y="21230"/>
                    <a:pt x="6482" y="21416"/>
                    <a:pt x="6745" y="21602"/>
                  </a:cubicBezTo>
                  <a:cubicBezTo>
                    <a:pt x="7019" y="21788"/>
                    <a:pt x="7282" y="21975"/>
                    <a:pt x="7555" y="22150"/>
                  </a:cubicBezTo>
                  <a:cubicBezTo>
                    <a:pt x="7698" y="22226"/>
                    <a:pt x="7840" y="22314"/>
                    <a:pt x="7983" y="22379"/>
                  </a:cubicBezTo>
                  <a:cubicBezTo>
                    <a:pt x="8136" y="22456"/>
                    <a:pt x="8278" y="22522"/>
                    <a:pt x="8431" y="22566"/>
                  </a:cubicBezTo>
                  <a:cubicBezTo>
                    <a:pt x="8738" y="22675"/>
                    <a:pt x="9066" y="22752"/>
                    <a:pt x="9384" y="22774"/>
                  </a:cubicBezTo>
                  <a:cubicBezTo>
                    <a:pt x="9472" y="22774"/>
                    <a:pt x="9559" y="22785"/>
                    <a:pt x="9647" y="22785"/>
                  </a:cubicBezTo>
                  <a:cubicBezTo>
                    <a:pt x="9723" y="22785"/>
                    <a:pt x="9800" y="22774"/>
                    <a:pt x="9876" y="22774"/>
                  </a:cubicBezTo>
                  <a:cubicBezTo>
                    <a:pt x="10030" y="22763"/>
                    <a:pt x="10194" y="22741"/>
                    <a:pt x="10358" y="22708"/>
                  </a:cubicBezTo>
                  <a:cubicBezTo>
                    <a:pt x="10676" y="22654"/>
                    <a:pt x="10983" y="22555"/>
                    <a:pt x="11289" y="22423"/>
                  </a:cubicBezTo>
                  <a:cubicBezTo>
                    <a:pt x="11584" y="22303"/>
                    <a:pt x="11880" y="22160"/>
                    <a:pt x="12154" y="21997"/>
                  </a:cubicBezTo>
                  <a:cubicBezTo>
                    <a:pt x="12701" y="21690"/>
                    <a:pt x="13216" y="21328"/>
                    <a:pt x="13730" y="20989"/>
                  </a:cubicBezTo>
                  <a:cubicBezTo>
                    <a:pt x="13905" y="20442"/>
                    <a:pt x="14124" y="19905"/>
                    <a:pt x="14365" y="19369"/>
                  </a:cubicBezTo>
                  <a:lnTo>
                    <a:pt x="14365" y="19369"/>
                  </a:lnTo>
                  <a:cubicBezTo>
                    <a:pt x="14256" y="19423"/>
                    <a:pt x="14146" y="19489"/>
                    <a:pt x="14048" y="19555"/>
                  </a:cubicBezTo>
                  <a:lnTo>
                    <a:pt x="13686" y="19785"/>
                  </a:lnTo>
                  <a:cubicBezTo>
                    <a:pt x="13566" y="19873"/>
                    <a:pt x="13457" y="19949"/>
                    <a:pt x="13336" y="20036"/>
                  </a:cubicBezTo>
                  <a:cubicBezTo>
                    <a:pt x="12888" y="20387"/>
                    <a:pt x="12450" y="20748"/>
                    <a:pt x="11978" y="21066"/>
                  </a:cubicBezTo>
                  <a:cubicBezTo>
                    <a:pt x="11858" y="21153"/>
                    <a:pt x="11738" y="21219"/>
                    <a:pt x="11606" y="21296"/>
                  </a:cubicBezTo>
                  <a:cubicBezTo>
                    <a:pt x="11486" y="21362"/>
                    <a:pt x="11365" y="21427"/>
                    <a:pt x="11234" y="21493"/>
                  </a:cubicBezTo>
                  <a:cubicBezTo>
                    <a:pt x="11103" y="21547"/>
                    <a:pt x="10971" y="21602"/>
                    <a:pt x="10829" y="21646"/>
                  </a:cubicBezTo>
                  <a:cubicBezTo>
                    <a:pt x="10698" y="21690"/>
                    <a:pt x="10555" y="21722"/>
                    <a:pt x="10413" y="21744"/>
                  </a:cubicBezTo>
                  <a:cubicBezTo>
                    <a:pt x="10270" y="21766"/>
                    <a:pt x="10129" y="21788"/>
                    <a:pt x="9986" y="21788"/>
                  </a:cubicBezTo>
                  <a:lnTo>
                    <a:pt x="9942" y="21788"/>
                  </a:lnTo>
                  <a:cubicBezTo>
                    <a:pt x="9811" y="21788"/>
                    <a:pt x="9691" y="21788"/>
                    <a:pt x="9559" y="21766"/>
                  </a:cubicBezTo>
                  <a:cubicBezTo>
                    <a:pt x="9417" y="21744"/>
                    <a:pt x="9285" y="21712"/>
                    <a:pt x="9143" y="21657"/>
                  </a:cubicBezTo>
                  <a:cubicBezTo>
                    <a:pt x="9013" y="21613"/>
                    <a:pt x="8894" y="21549"/>
                    <a:pt x="8764" y="21474"/>
                  </a:cubicBezTo>
                  <a:lnTo>
                    <a:pt x="8764" y="21474"/>
                  </a:lnTo>
                  <a:cubicBezTo>
                    <a:pt x="8894" y="21549"/>
                    <a:pt x="9013" y="21613"/>
                    <a:pt x="9154" y="21657"/>
                  </a:cubicBezTo>
                  <a:cubicBezTo>
                    <a:pt x="9285" y="21701"/>
                    <a:pt x="9428" y="21734"/>
                    <a:pt x="9559" y="21756"/>
                  </a:cubicBezTo>
                  <a:cubicBezTo>
                    <a:pt x="9691" y="21778"/>
                    <a:pt x="9811" y="21778"/>
                    <a:pt x="9932" y="21778"/>
                  </a:cubicBezTo>
                  <a:lnTo>
                    <a:pt x="9986" y="21778"/>
                  </a:lnTo>
                  <a:cubicBezTo>
                    <a:pt x="10129" y="21778"/>
                    <a:pt x="10270" y="21766"/>
                    <a:pt x="10413" y="21734"/>
                  </a:cubicBezTo>
                  <a:cubicBezTo>
                    <a:pt x="10555" y="21712"/>
                    <a:pt x="10698" y="21679"/>
                    <a:pt x="10829" y="21635"/>
                  </a:cubicBezTo>
                  <a:cubicBezTo>
                    <a:pt x="10961" y="21591"/>
                    <a:pt x="11092" y="21537"/>
                    <a:pt x="11223" y="21482"/>
                  </a:cubicBezTo>
                  <a:cubicBezTo>
                    <a:pt x="11355" y="21416"/>
                    <a:pt x="11486" y="21350"/>
                    <a:pt x="11606" y="21284"/>
                  </a:cubicBezTo>
                  <a:lnTo>
                    <a:pt x="11968" y="21055"/>
                  </a:lnTo>
                  <a:cubicBezTo>
                    <a:pt x="12438" y="20737"/>
                    <a:pt x="12876" y="20376"/>
                    <a:pt x="13336" y="20026"/>
                  </a:cubicBezTo>
                  <a:cubicBezTo>
                    <a:pt x="13446" y="19949"/>
                    <a:pt x="13566" y="19861"/>
                    <a:pt x="13686" y="19774"/>
                  </a:cubicBezTo>
                  <a:cubicBezTo>
                    <a:pt x="13796" y="19697"/>
                    <a:pt x="13917" y="19620"/>
                    <a:pt x="14037" y="19544"/>
                  </a:cubicBezTo>
                  <a:cubicBezTo>
                    <a:pt x="14146" y="19478"/>
                    <a:pt x="14256" y="19423"/>
                    <a:pt x="14365" y="19358"/>
                  </a:cubicBezTo>
                  <a:cubicBezTo>
                    <a:pt x="14618" y="18810"/>
                    <a:pt x="14891" y="18274"/>
                    <a:pt x="15165" y="17737"/>
                  </a:cubicBezTo>
                  <a:cubicBezTo>
                    <a:pt x="15154" y="17727"/>
                    <a:pt x="15143" y="17715"/>
                    <a:pt x="15132" y="17715"/>
                  </a:cubicBezTo>
                  <a:cubicBezTo>
                    <a:pt x="15154" y="17715"/>
                    <a:pt x="15187" y="17683"/>
                    <a:pt x="15231" y="17617"/>
                  </a:cubicBezTo>
                  <a:cubicBezTo>
                    <a:pt x="15231" y="17617"/>
                    <a:pt x="15241" y="17606"/>
                    <a:pt x="15241" y="17595"/>
                  </a:cubicBezTo>
                  <a:cubicBezTo>
                    <a:pt x="15055" y="17223"/>
                    <a:pt x="14880" y="16839"/>
                    <a:pt x="14694" y="16467"/>
                  </a:cubicBezTo>
                  <a:cubicBezTo>
                    <a:pt x="14409" y="15865"/>
                    <a:pt x="14124" y="15263"/>
                    <a:pt x="13818" y="14683"/>
                  </a:cubicBezTo>
                  <a:cubicBezTo>
                    <a:pt x="13764" y="14562"/>
                    <a:pt x="13654" y="14420"/>
                    <a:pt x="13533" y="14420"/>
                  </a:cubicBezTo>
                  <a:cubicBezTo>
                    <a:pt x="13511" y="14420"/>
                    <a:pt x="13489" y="14431"/>
                    <a:pt x="13467" y="14431"/>
                  </a:cubicBezTo>
                  <a:lnTo>
                    <a:pt x="13467" y="14398"/>
                  </a:lnTo>
                  <a:cubicBezTo>
                    <a:pt x="13467" y="14277"/>
                    <a:pt x="13479" y="14157"/>
                    <a:pt x="13501" y="14036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595;p51">
              <a:extLst>
                <a:ext uri="{FF2B5EF4-FFF2-40B4-BE49-F238E27FC236}">
                  <a16:creationId xmlns:a16="http://schemas.microsoft.com/office/drawing/2014/main" id="{3B458356-3010-C902-E747-F13AB57E9C9C}"/>
                </a:ext>
              </a:extLst>
            </p:cNvPr>
            <p:cNvSpPr/>
            <p:nvPr/>
          </p:nvSpPr>
          <p:spPr>
            <a:xfrm>
              <a:off x="6611316" y="2517415"/>
              <a:ext cx="13253" cy="43532"/>
            </a:xfrm>
            <a:custGeom>
              <a:avLst/>
              <a:gdLst/>
              <a:ahLst/>
              <a:cxnLst/>
              <a:rect l="l" t="t" r="r" b="b"/>
              <a:pathLst>
                <a:path w="460" h="1511" extrusionOk="0">
                  <a:moveTo>
                    <a:pt x="0" y="0"/>
                  </a:moveTo>
                  <a:cubicBezTo>
                    <a:pt x="10" y="22"/>
                    <a:pt x="10" y="43"/>
                    <a:pt x="10" y="65"/>
                  </a:cubicBezTo>
                  <a:lnTo>
                    <a:pt x="142" y="503"/>
                  </a:lnTo>
                  <a:lnTo>
                    <a:pt x="273" y="941"/>
                  </a:lnTo>
                  <a:lnTo>
                    <a:pt x="416" y="1390"/>
                  </a:lnTo>
                  <a:lnTo>
                    <a:pt x="460" y="1510"/>
                  </a:lnTo>
                  <a:lnTo>
                    <a:pt x="460" y="1488"/>
                  </a:lnTo>
                  <a:lnTo>
                    <a:pt x="426" y="1379"/>
                  </a:lnTo>
                  <a:lnTo>
                    <a:pt x="284" y="941"/>
                  </a:lnTo>
                  <a:lnTo>
                    <a:pt x="153" y="503"/>
                  </a:lnTo>
                  <a:lnTo>
                    <a:pt x="22" y="65"/>
                  </a:lnTo>
                  <a:cubicBezTo>
                    <a:pt x="10" y="43"/>
                    <a:pt x="10" y="22"/>
                    <a:pt x="0" y="0"/>
                  </a:cubicBezTo>
                  <a:close/>
                </a:path>
              </a:pathLst>
            </a:custGeom>
            <a:solidFill>
              <a:srgbClr val="9B04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596;p51">
              <a:extLst>
                <a:ext uri="{FF2B5EF4-FFF2-40B4-BE49-F238E27FC236}">
                  <a16:creationId xmlns:a16="http://schemas.microsoft.com/office/drawing/2014/main" id="{1CE2DEC9-A2FB-5148-1764-4DB954CC2863}"/>
                </a:ext>
              </a:extLst>
            </p:cNvPr>
            <p:cNvSpPr/>
            <p:nvPr/>
          </p:nvSpPr>
          <p:spPr>
            <a:xfrm>
              <a:off x="6624540" y="2560284"/>
              <a:ext cx="3198" cy="9478"/>
            </a:xfrm>
            <a:custGeom>
              <a:avLst/>
              <a:gdLst/>
              <a:ahLst/>
              <a:cxnLst/>
              <a:rect l="l" t="t" r="r" b="b"/>
              <a:pathLst>
                <a:path w="111" h="329" extrusionOk="0">
                  <a:moveTo>
                    <a:pt x="1" y="0"/>
                  </a:moveTo>
                  <a:lnTo>
                    <a:pt x="1" y="22"/>
                  </a:lnTo>
                  <a:lnTo>
                    <a:pt x="110" y="329"/>
                  </a:lnTo>
                  <a:lnTo>
                    <a:pt x="110" y="3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597;p51">
              <a:extLst>
                <a:ext uri="{FF2B5EF4-FFF2-40B4-BE49-F238E27FC236}">
                  <a16:creationId xmlns:a16="http://schemas.microsoft.com/office/drawing/2014/main" id="{8F08778A-FF16-756C-61F6-CE747A241D92}"/>
                </a:ext>
              </a:extLst>
            </p:cNvPr>
            <p:cNvSpPr/>
            <p:nvPr/>
          </p:nvSpPr>
          <p:spPr>
            <a:xfrm>
              <a:off x="6610336" y="2513583"/>
              <a:ext cx="1296" cy="5704"/>
            </a:xfrm>
            <a:custGeom>
              <a:avLst/>
              <a:gdLst/>
              <a:ahLst/>
              <a:cxnLst/>
              <a:rect l="l" t="t" r="r" b="b"/>
              <a:pathLst>
                <a:path w="45" h="198" extrusionOk="0">
                  <a:moveTo>
                    <a:pt x="1" y="1"/>
                  </a:moveTo>
                  <a:cubicBezTo>
                    <a:pt x="1" y="23"/>
                    <a:pt x="1" y="45"/>
                    <a:pt x="12" y="67"/>
                  </a:cubicBezTo>
                  <a:lnTo>
                    <a:pt x="44" y="198"/>
                  </a:lnTo>
                  <a:cubicBezTo>
                    <a:pt x="44" y="176"/>
                    <a:pt x="44" y="154"/>
                    <a:pt x="34" y="13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8803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598;p51">
              <a:extLst>
                <a:ext uri="{FF2B5EF4-FFF2-40B4-BE49-F238E27FC236}">
                  <a16:creationId xmlns:a16="http://schemas.microsoft.com/office/drawing/2014/main" id="{16E01CEC-D772-1E8A-E918-9DDB9FE5F9E0}"/>
                </a:ext>
              </a:extLst>
            </p:cNvPr>
            <p:cNvSpPr/>
            <p:nvPr/>
          </p:nvSpPr>
          <p:spPr>
            <a:xfrm>
              <a:off x="6586683" y="2402261"/>
              <a:ext cx="23999" cy="113252"/>
            </a:xfrm>
            <a:custGeom>
              <a:avLst/>
              <a:gdLst/>
              <a:ahLst/>
              <a:cxnLst/>
              <a:rect l="l" t="t" r="r" b="b"/>
              <a:pathLst>
                <a:path w="833" h="3931" extrusionOk="0">
                  <a:moveTo>
                    <a:pt x="1" y="0"/>
                  </a:moveTo>
                  <a:lnTo>
                    <a:pt x="66" y="460"/>
                  </a:lnTo>
                  <a:cubicBezTo>
                    <a:pt x="165" y="1062"/>
                    <a:pt x="274" y="1665"/>
                    <a:pt x="417" y="2266"/>
                  </a:cubicBezTo>
                  <a:cubicBezTo>
                    <a:pt x="534" y="2812"/>
                    <a:pt x="673" y="3358"/>
                    <a:pt x="822" y="3893"/>
                  </a:cubicBezTo>
                  <a:lnTo>
                    <a:pt x="822" y="3893"/>
                  </a:lnTo>
                  <a:cubicBezTo>
                    <a:pt x="822" y="3884"/>
                    <a:pt x="822" y="3874"/>
                    <a:pt x="822" y="3865"/>
                  </a:cubicBezTo>
                  <a:cubicBezTo>
                    <a:pt x="680" y="3329"/>
                    <a:pt x="548" y="2803"/>
                    <a:pt x="427" y="2266"/>
                  </a:cubicBezTo>
                  <a:cubicBezTo>
                    <a:pt x="296" y="1665"/>
                    <a:pt x="176" y="1062"/>
                    <a:pt x="77" y="460"/>
                  </a:cubicBezTo>
                  <a:lnTo>
                    <a:pt x="1" y="0"/>
                  </a:lnTo>
                  <a:close/>
                  <a:moveTo>
                    <a:pt x="822" y="3893"/>
                  </a:moveTo>
                  <a:cubicBezTo>
                    <a:pt x="824" y="3906"/>
                    <a:pt x="826" y="3918"/>
                    <a:pt x="833" y="3931"/>
                  </a:cubicBezTo>
                  <a:cubicBezTo>
                    <a:pt x="829" y="3918"/>
                    <a:pt x="826" y="3906"/>
                    <a:pt x="822" y="3893"/>
                  </a:cubicBezTo>
                  <a:close/>
                </a:path>
              </a:pathLst>
            </a:custGeom>
            <a:solidFill>
              <a:srgbClr val="913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599;p51">
              <a:extLst>
                <a:ext uri="{FF2B5EF4-FFF2-40B4-BE49-F238E27FC236}">
                  <a16:creationId xmlns:a16="http://schemas.microsoft.com/office/drawing/2014/main" id="{8C663456-70A6-F2E6-372D-8F464FFF4556}"/>
                </a:ext>
              </a:extLst>
            </p:cNvPr>
            <p:cNvSpPr/>
            <p:nvPr/>
          </p:nvSpPr>
          <p:spPr>
            <a:xfrm>
              <a:off x="6911574" y="2454004"/>
              <a:ext cx="663" cy="45433"/>
            </a:xfrm>
            <a:custGeom>
              <a:avLst/>
              <a:gdLst/>
              <a:ahLst/>
              <a:cxnLst/>
              <a:rect l="l" t="t" r="r" b="b"/>
              <a:pathLst>
                <a:path w="23" h="1577" extrusionOk="0">
                  <a:moveTo>
                    <a:pt x="1" y="0"/>
                  </a:moveTo>
                  <a:cubicBezTo>
                    <a:pt x="11" y="131"/>
                    <a:pt x="11" y="263"/>
                    <a:pt x="11" y="394"/>
                  </a:cubicBezTo>
                  <a:lnTo>
                    <a:pt x="11" y="854"/>
                  </a:lnTo>
                  <a:lnTo>
                    <a:pt x="11" y="1314"/>
                  </a:lnTo>
                  <a:lnTo>
                    <a:pt x="23" y="854"/>
                  </a:lnTo>
                  <a:lnTo>
                    <a:pt x="23" y="394"/>
                  </a:lnTo>
                  <a:cubicBezTo>
                    <a:pt x="23" y="273"/>
                    <a:pt x="23" y="153"/>
                    <a:pt x="11" y="32"/>
                  </a:cubicBezTo>
                  <a:cubicBezTo>
                    <a:pt x="11" y="22"/>
                    <a:pt x="11" y="11"/>
                    <a:pt x="1" y="0"/>
                  </a:cubicBezTo>
                  <a:close/>
                  <a:moveTo>
                    <a:pt x="11" y="1314"/>
                  </a:moveTo>
                  <a:lnTo>
                    <a:pt x="1" y="1456"/>
                  </a:lnTo>
                  <a:lnTo>
                    <a:pt x="1" y="1577"/>
                  </a:lnTo>
                  <a:lnTo>
                    <a:pt x="11" y="131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600;p51">
              <a:extLst>
                <a:ext uri="{FF2B5EF4-FFF2-40B4-BE49-F238E27FC236}">
                  <a16:creationId xmlns:a16="http://schemas.microsoft.com/office/drawing/2014/main" id="{A153117B-CF3B-60E0-07F9-058E35B35106}"/>
                </a:ext>
              </a:extLst>
            </p:cNvPr>
            <p:cNvSpPr/>
            <p:nvPr/>
          </p:nvSpPr>
          <p:spPr>
            <a:xfrm>
              <a:off x="6911574" y="2495923"/>
              <a:ext cx="29" cy="3515"/>
            </a:xfrm>
            <a:custGeom>
              <a:avLst/>
              <a:gdLst/>
              <a:ahLst/>
              <a:cxnLst/>
              <a:rect l="l" t="t" r="r" b="b"/>
              <a:pathLst>
                <a:path w="1" h="122" extrusionOk="0">
                  <a:moveTo>
                    <a:pt x="1" y="1"/>
                  </a:moveTo>
                  <a:lnTo>
                    <a:pt x="1" y="12"/>
                  </a:lnTo>
                  <a:lnTo>
                    <a:pt x="1" y="122"/>
                  </a:lnTo>
                  <a:lnTo>
                    <a:pt x="1" y="122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601;p51">
              <a:extLst>
                <a:ext uri="{FF2B5EF4-FFF2-40B4-BE49-F238E27FC236}">
                  <a16:creationId xmlns:a16="http://schemas.microsoft.com/office/drawing/2014/main" id="{F1F40B77-F012-4155-C3BD-05D0996C0096}"/>
                </a:ext>
              </a:extLst>
            </p:cNvPr>
            <p:cNvSpPr/>
            <p:nvPr/>
          </p:nvSpPr>
          <p:spPr>
            <a:xfrm>
              <a:off x="6911574" y="2453658"/>
              <a:ext cx="346" cy="1296"/>
            </a:xfrm>
            <a:custGeom>
              <a:avLst/>
              <a:gdLst/>
              <a:ahLst/>
              <a:cxnLst/>
              <a:rect l="l" t="t" r="r" b="b"/>
              <a:pathLst>
                <a:path w="12" h="45" extrusionOk="0">
                  <a:moveTo>
                    <a:pt x="1" y="1"/>
                  </a:moveTo>
                  <a:lnTo>
                    <a:pt x="1" y="12"/>
                  </a:lnTo>
                  <a:cubicBezTo>
                    <a:pt x="11" y="23"/>
                    <a:pt x="11" y="34"/>
                    <a:pt x="11" y="44"/>
                  </a:cubicBezTo>
                  <a:lnTo>
                    <a:pt x="11" y="34"/>
                  </a:lnTo>
                  <a:cubicBezTo>
                    <a:pt x="11" y="23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602;p51">
              <a:extLst>
                <a:ext uri="{FF2B5EF4-FFF2-40B4-BE49-F238E27FC236}">
                  <a16:creationId xmlns:a16="http://schemas.microsoft.com/office/drawing/2014/main" id="{C0E48A33-EC39-A1C3-1B7B-7F48A74C7AED}"/>
                </a:ext>
              </a:extLst>
            </p:cNvPr>
            <p:cNvSpPr/>
            <p:nvPr/>
          </p:nvSpPr>
          <p:spPr>
            <a:xfrm>
              <a:off x="6592993" y="2308888"/>
              <a:ext cx="9162" cy="79199"/>
            </a:xfrm>
            <a:custGeom>
              <a:avLst/>
              <a:gdLst/>
              <a:ahLst/>
              <a:cxnLst/>
              <a:rect l="l" t="t" r="r" b="b"/>
              <a:pathLst>
                <a:path w="318" h="2749" extrusionOk="0">
                  <a:moveTo>
                    <a:pt x="66" y="1"/>
                  </a:moveTo>
                  <a:lnTo>
                    <a:pt x="66" y="1"/>
                  </a:lnTo>
                  <a:cubicBezTo>
                    <a:pt x="50" y="25"/>
                    <a:pt x="33" y="50"/>
                    <a:pt x="21" y="80"/>
                  </a:cubicBezTo>
                  <a:lnTo>
                    <a:pt x="21" y="80"/>
                  </a:lnTo>
                  <a:cubicBezTo>
                    <a:pt x="36" y="51"/>
                    <a:pt x="51" y="23"/>
                    <a:pt x="66" y="1"/>
                  </a:cubicBezTo>
                  <a:close/>
                  <a:moveTo>
                    <a:pt x="21" y="80"/>
                  </a:moveTo>
                  <a:lnTo>
                    <a:pt x="21" y="80"/>
                  </a:lnTo>
                  <a:cubicBezTo>
                    <a:pt x="16" y="91"/>
                    <a:pt x="11" y="101"/>
                    <a:pt x="5" y="112"/>
                  </a:cubicBezTo>
                  <a:lnTo>
                    <a:pt x="5" y="112"/>
                  </a:lnTo>
                  <a:cubicBezTo>
                    <a:pt x="8" y="110"/>
                    <a:pt x="11" y="110"/>
                    <a:pt x="11" y="110"/>
                  </a:cubicBezTo>
                  <a:cubicBezTo>
                    <a:pt x="14" y="100"/>
                    <a:pt x="17" y="90"/>
                    <a:pt x="21" y="80"/>
                  </a:cubicBezTo>
                  <a:close/>
                  <a:moveTo>
                    <a:pt x="5" y="112"/>
                  </a:moveTo>
                  <a:cubicBezTo>
                    <a:pt x="3" y="113"/>
                    <a:pt x="1" y="116"/>
                    <a:pt x="1" y="121"/>
                  </a:cubicBezTo>
                  <a:cubicBezTo>
                    <a:pt x="2" y="118"/>
                    <a:pt x="4" y="115"/>
                    <a:pt x="5" y="112"/>
                  </a:cubicBezTo>
                  <a:close/>
                  <a:moveTo>
                    <a:pt x="176" y="2289"/>
                  </a:moveTo>
                  <a:lnTo>
                    <a:pt x="198" y="2376"/>
                  </a:lnTo>
                  <a:lnTo>
                    <a:pt x="230" y="2475"/>
                  </a:lnTo>
                  <a:cubicBezTo>
                    <a:pt x="230" y="2507"/>
                    <a:pt x="242" y="2529"/>
                    <a:pt x="252" y="2563"/>
                  </a:cubicBezTo>
                  <a:lnTo>
                    <a:pt x="285" y="2661"/>
                  </a:lnTo>
                  <a:lnTo>
                    <a:pt x="296" y="2705"/>
                  </a:lnTo>
                  <a:lnTo>
                    <a:pt x="318" y="2748"/>
                  </a:lnTo>
                  <a:lnTo>
                    <a:pt x="307" y="2705"/>
                  </a:lnTo>
                  <a:lnTo>
                    <a:pt x="296" y="2650"/>
                  </a:lnTo>
                  <a:lnTo>
                    <a:pt x="264" y="2563"/>
                  </a:lnTo>
                  <a:lnTo>
                    <a:pt x="230" y="2464"/>
                  </a:lnTo>
                  <a:lnTo>
                    <a:pt x="208" y="2376"/>
                  </a:lnTo>
                  <a:lnTo>
                    <a:pt x="186" y="2300"/>
                  </a:lnTo>
                  <a:cubicBezTo>
                    <a:pt x="186" y="2289"/>
                    <a:pt x="176" y="2289"/>
                    <a:pt x="176" y="2289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603;p51">
              <a:extLst>
                <a:ext uri="{FF2B5EF4-FFF2-40B4-BE49-F238E27FC236}">
                  <a16:creationId xmlns:a16="http://schemas.microsoft.com/office/drawing/2014/main" id="{4ED9E8E5-9CC3-DEAF-A28A-FB860E505A34}"/>
                </a:ext>
              </a:extLst>
            </p:cNvPr>
            <p:cNvSpPr/>
            <p:nvPr/>
          </p:nvSpPr>
          <p:spPr>
            <a:xfrm>
              <a:off x="6540357" y="2466911"/>
              <a:ext cx="3457" cy="980"/>
            </a:xfrm>
            <a:custGeom>
              <a:avLst/>
              <a:gdLst/>
              <a:ahLst/>
              <a:cxnLst/>
              <a:rect l="l" t="t" r="r" b="b"/>
              <a:pathLst>
                <a:path w="120" h="34" extrusionOk="0">
                  <a:moveTo>
                    <a:pt x="0" y="1"/>
                  </a:moveTo>
                  <a:cubicBezTo>
                    <a:pt x="33" y="12"/>
                    <a:pt x="76" y="23"/>
                    <a:pt x="108" y="34"/>
                  </a:cubicBezTo>
                  <a:lnTo>
                    <a:pt x="120" y="34"/>
                  </a:lnTo>
                  <a:cubicBezTo>
                    <a:pt x="76" y="23"/>
                    <a:pt x="33" y="12"/>
                    <a:pt x="0" y="1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604;p51">
              <a:extLst>
                <a:ext uri="{FF2B5EF4-FFF2-40B4-BE49-F238E27FC236}">
                  <a16:creationId xmlns:a16="http://schemas.microsoft.com/office/drawing/2014/main" id="{42BE087D-2BF5-CF4C-FCF3-07E9DB8079E1}"/>
                </a:ext>
              </a:extLst>
            </p:cNvPr>
            <p:cNvSpPr/>
            <p:nvPr/>
          </p:nvSpPr>
          <p:spPr>
            <a:xfrm>
              <a:off x="6637475" y="2625251"/>
              <a:ext cx="3803" cy="18035"/>
            </a:xfrm>
            <a:custGeom>
              <a:avLst/>
              <a:gdLst/>
              <a:ahLst/>
              <a:cxnLst/>
              <a:rect l="l" t="t" r="r" b="b"/>
              <a:pathLst>
                <a:path w="132" h="626" extrusionOk="0">
                  <a:moveTo>
                    <a:pt x="22" y="1"/>
                  </a:moveTo>
                  <a:cubicBezTo>
                    <a:pt x="0" y="122"/>
                    <a:pt x="11" y="231"/>
                    <a:pt x="33" y="341"/>
                  </a:cubicBezTo>
                  <a:cubicBezTo>
                    <a:pt x="11" y="231"/>
                    <a:pt x="11" y="122"/>
                    <a:pt x="22" y="12"/>
                  </a:cubicBezTo>
                  <a:lnTo>
                    <a:pt x="22" y="1"/>
                  </a:lnTo>
                  <a:close/>
                  <a:moveTo>
                    <a:pt x="33" y="341"/>
                  </a:moveTo>
                  <a:cubicBezTo>
                    <a:pt x="55" y="439"/>
                    <a:pt x="88" y="538"/>
                    <a:pt x="131" y="625"/>
                  </a:cubicBezTo>
                  <a:lnTo>
                    <a:pt x="131" y="603"/>
                  </a:lnTo>
                  <a:cubicBezTo>
                    <a:pt x="88" y="526"/>
                    <a:pt x="55" y="439"/>
                    <a:pt x="33" y="341"/>
                  </a:cubicBezTo>
                  <a:close/>
                </a:path>
              </a:pathLst>
            </a:custGeom>
            <a:solidFill>
              <a:srgbClr val="9B04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605;p51">
              <a:extLst>
                <a:ext uri="{FF2B5EF4-FFF2-40B4-BE49-F238E27FC236}">
                  <a16:creationId xmlns:a16="http://schemas.microsoft.com/office/drawing/2014/main" id="{B64064B3-3B02-3B31-83B3-A78E27593A58}"/>
                </a:ext>
              </a:extLst>
            </p:cNvPr>
            <p:cNvSpPr/>
            <p:nvPr/>
          </p:nvSpPr>
          <p:spPr>
            <a:xfrm>
              <a:off x="6638080" y="2623724"/>
              <a:ext cx="22760" cy="38144"/>
            </a:xfrm>
            <a:custGeom>
              <a:avLst/>
              <a:gdLst/>
              <a:ahLst/>
              <a:cxnLst/>
              <a:rect l="l" t="t" r="r" b="b"/>
              <a:pathLst>
                <a:path w="790" h="1324" extrusionOk="0">
                  <a:moveTo>
                    <a:pt x="22" y="0"/>
                  </a:moveTo>
                  <a:lnTo>
                    <a:pt x="22" y="0"/>
                  </a:lnTo>
                  <a:cubicBezTo>
                    <a:pt x="12" y="22"/>
                    <a:pt x="12" y="43"/>
                    <a:pt x="1" y="54"/>
                  </a:cubicBezTo>
                  <a:lnTo>
                    <a:pt x="1" y="65"/>
                  </a:lnTo>
                  <a:cubicBezTo>
                    <a:pt x="12" y="44"/>
                    <a:pt x="12" y="22"/>
                    <a:pt x="22" y="0"/>
                  </a:cubicBezTo>
                  <a:close/>
                  <a:moveTo>
                    <a:pt x="110" y="656"/>
                  </a:moveTo>
                  <a:lnTo>
                    <a:pt x="110" y="678"/>
                  </a:lnTo>
                  <a:cubicBezTo>
                    <a:pt x="132" y="711"/>
                    <a:pt x="154" y="744"/>
                    <a:pt x="166" y="766"/>
                  </a:cubicBezTo>
                  <a:cubicBezTo>
                    <a:pt x="242" y="886"/>
                    <a:pt x="341" y="985"/>
                    <a:pt x="439" y="1072"/>
                  </a:cubicBezTo>
                  <a:cubicBezTo>
                    <a:pt x="530" y="1153"/>
                    <a:pt x="629" y="1223"/>
                    <a:pt x="738" y="1285"/>
                  </a:cubicBezTo>
                  <a:lnTo>
                    <a:pt x="738" y="1285"/>
                  </a:lnTo>
                  <a:cubicBezTo>
                    <a:pt x="642" y="1211"/>
                    <a:pt x="535" y="1146"/>
                    <a:pt x="439" y="1061"/>
                  </a:cubicBezTo>
                  <a:cubicBezTo>
                    <a:pt x="341" y="973"/>
                    <a:pt x="253" y="875"/>
                    <a:pt x="176" y="766"/>
                  </a:cubicBezTo>
                  <a:cubicBezTo>
                    <a:pt x="154" y="733"/>
                    <a:pt x="132" y="700"/>
                    <a:pt x="110" y="656"/>
                  </a:cubicBezTo>
                  <a:close/>
                  <a:moveTo>
                    <a:pt x="738" y="1285"/>
                  </a:moveTo>
                  <a:lnTo>
                    <a:pt x="738" y="1285"/>
                  </a:lnTo>
                  <a:cubicBezTo>
                    <a:pt x="740" y="1287"/>
                    <a:pt x="743" y="1289"/>
                    <a:pt x="745" y="1291"/>
                  </a:cubicBezTo>
                  <a:cubicBezTo>
                    <a:pt x="754" y="1296"/>
                    <a:pt x="762" y="1300"/>
                    <a:pt x="768" y="1305"/>
                  </a:cubicBezTo>
                  <a:lnTo>
                    <a:pt x="768" y="1305"/>
                  </a:lnTo>
                  <a:cubicBezTo>
                    <a:pt x="767" y="1304"/>
                    <a:pt x="767" y="1303"/>
                    <a:pt x="767" y="1302"/>
                  </a:cubicBezTo>
                  <a:cubicBezTo>
                    <a:pt x="757" y="1296"/>
                    <a:pt x="748" y="1291"/>
                    <a:pt x="738" y="1285"/>
                  </a:cubicBezTo>
                  <a:close/>
                  <a:moveTo>
                    <a:pt x="768" y="1305"/>
                  </a:moveTo>
                  <a:cubicBezTo>
                    <a:pt x="769" y="1313"/>
                    <a:pt x="780" y="1314"/>
                    <a:pt x="789" y="1324"/>
                  </a:cubicBezTo>
                  <a:cubicBezTo>
                    <a:pt x="783" y="1318"/>
                    <a:pt x="776" y="1311"/>
                    <a:pt x="768" y="1305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606;p51">
              <a:extLst>
                <a:ext uri="{FF2B5EF4-FFF2-40B4-BE49-F238E27FC236}">
                  <a16:creationId xmlns:a16="http://schemas.microsoft.com/office/drawing/2014/main" id="{C3DABBCA-924E-22B1-E341-D43CA6F951E0}"/>
                </a:ext>
              </a:extLst>
            </p:cNvPr>
            <p:cNvSpPr/>
            <p:nvPr/>
          </p:nvSpPr>
          <p:spPr>
            <a:xfrm>
              <a:off x="6908116" y="2556193"/>
              <a:ext cx="4120" cy="15154"/>
            </a:xfrm>
            <a:custGeom>
              <a:avLst/>
              <a:gdLst/>
              <a:ahLst/>
              <a:cxnLst/>
              <a:rect l="l" t="t" r="r" b="b"/>
              <a:pathLst>
                <a:path w="143" h="526" extrusionOk="0">
                  <a:moveTo>
                    <a:pt x="143" y="0"/>
                  </a:moveTo>
                  <a:lnTo>
                    <a:pt x="143" y="0"/>
                  </a:lnTo>
                  <a:cubicBezTo>
                    <a:pt x="109" y="176"/>
                    <a:pt x="66" y="339"/>
                    <a:pt x="0" y="504"/>
                  </a:cubicBezTo>
                  <a:lnTo>
                    <a:pt x="0" y="526"/>
                  </a:lnTo>
                  <a:cubicBezTo>
                    <a:pt x="66" y="351"/>
                    <a:pt x="109" y="186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607;p51">
              <a:extLst>
                <a:ext uri="{FF2B5EF4-FFF2-40B4-BE49-F238E27FC236}">
                  <a16:creationId xmlns:a16="http://schemas.microsoft.com/office/drawing/2014/main" id="{D5E4BE0D-4E5C-7775-7A8F-E3A012957845}"/>
                </a:ext>
              </a:extLst>
            </p:cNvPr>
            <p:cNvSpPr/>
            <p:nvPr/>
          </p:nvSpPr>
          <p:spPr>
            <a:xfrm>
              <a:off x="6752110" y="2642940"/>
              <a:ext cx="28925" cy="1613"/>
            </a:xfrm>
            <a:custGeom>
              <a:avLst/>
              <a:gdLst/>
              <a:ahLst/>
              <a:cxnLst/>
              <a:rect l="l" t="t" r="r" b="b"/>
              <a:pathLst>
                <a:path w="1004" h="56" extrusionOk="0">
                  <a:moveTo>
                    <a:pt x="1" y="0"/>
                  </a:moveTo>
                  <a:cubicBezTo>
                    <a:pt x="284" y="33"/>
                    <a:pt x="577" y="44"/>
                    <a:pt x="860" y="55"/>
                  </a:cubicBezTo>
                  <a:lnTo>
                    <a:pt x="981" y="55"/>
                  </a:lnTo>
                  <a:cubicBezTo>
                    <a:pt x="981" y="44"/>
                    <a:pt x="992" y="44"/>
                    <a:pt x="1003" y="44"/>
                  </a:cubicBezTo>
                  <a:lnTo>
                    <a:pt x="860" y="44"/>
                  </a:lnTo>
                  <a:cubicBezTo>
                    <a:pt x="577" y="44"/>
                    <a:pt x="284" y="33"/>
                    <a:pt x="1" y="0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608;p51">
              <a:extLst>
                <a:ext uri="{FF2B5EF4-FFF2-40B4-BE49-F238E27FC236}">
                  <a16:creationId xmlns:a16="http://schemas.microsoft.com/office/drawing/2014/main" id="{5867660D-D515-586E-8B8D-E844BED06FAF}"/>
                </a:ext>
              </a:extLst>
            </p:cNvPr>
            <p:cNvSpPr/>
            <p:nvPr/>
          </p:nvSpPr>
          <p:spPr>
            <a:xfrm>
              <a:off x="6908116" y="2570713"/>
              <a:ext cx="0" cy="634"/>
            </a:xfrm>
            <a:custGeom>
              <a:avLst/>
              <a:gdLst/>
              <a:ahLst/>
              <a:cxnLst/>
              <a:rect l="l" t="t" r="r" b="b"/>
              <a:pathLst>
                <a:path h="22" extrusionOk="0">
                  <a:moveTo>
                    <a:pt x="0" y="0"/>
                  </a:moveTo>
                  <a:lnTo>
                    <a:pt x="0" y="11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609;p51">
              <a:extLst>
                <a:ext uri="{FF2B5EF4-FFF2-40B4-BE49-F238E27FC236}">
                  <a16:creationId xmlns:a16="http://schemas.microsoft.com/office/drawing/2014/main" id="{3ED83F5A-F825-4E0B-1F2C-4ACF5AC23EEA}"/>
                </a:ext>
              </a:extLst>
            </p:cNvPr>
            <p:cNvSpPr/>
            <p:nvPr/>
          </p:nvSpPr>
          <p:spPr>
            <a:xfrm>
              <a:off x="6912524" y="2617386"/>
              <a:ext cx="5704" cy="34082"/>
            </a:xfrm>
            <a:custGeom>
              <a:avLst/>
              <a:gdLst/>
              <a:ahLst/>
              <a:cxnLst/>
              <a:rect l="l" t="t" r="r" b="b"/>
              <a:pathLst>
                <a:path w="198" h="1183" extrusionOk="0">
                  <a:moveTo>
                    <a:pt x="197" y="0"/>
                  </a:moveTo>
                  <a:lnTo>
                    <a:pt x="197" y="0"/>
                  </a:lnTo>
                  <a:cubicBezTo>
                    <a:pt x="187" y="120"/>
                    <a:pt x="187" y="241"/>
                    <a:pt x="175" y="373"/>
                  </a:cubicBezTo>
                  <a:cubicBezTo>
                    <a:pt x="187" y="241"/>
                    <a:pt x="197" y="120"/>
                    <a:pt x="197" y="0"/>
                  </a:cubicBezTo>
                  <a:close/>
                  <a:moveTo>
                    <a:pt x="175" y="373"/>
                  </a:moveTo>
                  <a:cubicBezTo>
                    <a:pt x="165" y="493"/>
                    <a:pt x="143" y="614"/>
                    <a:pt x="121" y="745"/>
                  </a:cubicBezTo>
                  <a:cubicBezTo>
                    <a:pt x="154" y="614"/>
                    <a:pt x="165" y="493"/>
                    <a:pt x="175" y="373"/>
                  </a:cubicBezTo>
                  <a:close/>
                  <a:moveTo>
                    <a:pt x="121" y="745"/>
                  </a:moveTo>
                  <a:lnTo>
                    <a:pt x="121" y="745"/>
                  </a:lnTo>
                  <a:cubicBezTo>
                    <a:pt x="88" y="865"/>
                    <a:pt x="55" y="986"/>
                    <a:pt x="22" y="1095"/>
                  </a:cubicBezTo>
                  <a:cubicBezTo>
                    <a:pt x="12" y="1106"/>
                    <a:pt x="12" y="1117"/>
                    <a:pt x="12" y="1128"/>
                  </a:cubicBezTo>
                  <a:cubicBezTo>
                    <a:pt x="0" y="1139"/>
                    <a:pt x="0" y="1161"/>
                    <a:pt x="0" y="1183"/>
                  </a:cubicBezTo>
                  <a:cubicBezTo>
                    <a:pt x="12" y="1161"/>
                    <a:pt x="22" y="1128"/>
                    <a:pt x="22" y="1106"/>
                  </a:cubicBezTo>
                  <a:cubicBezTo>
                    <a:pt x="66" y="986"/>
                    <a:pt x="99" y="865"/>
                    <a:pt x="121" y="7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610;p51">
              <a:extLst>
                <a:ext uri="{FF2B5EF4-FFF2-40B4-BE49-F238E27FC236}">
                  <a16:creationId xmlns:a16="http://schemas.microsoft.com/office/drawing/2014/main" id="{26948ACB-EE7F-C35F-0F43-E101F3F499EC}"/>
                </a:ext>
              </a:extLst>
            </p:cNvPr>
            <p:cNvSpPr/>
            <p:nvPr/>
          </p:nvSpPr>
          <p:spPr>
            <a:xfrm>
              <a:off x="6805610" y="2729341"/>
              <a:ext cx="5704" cy="2247"/>
            </a:xfrm>
            <a:custGeom>
              <a:avLst/>
              <a:gdLst/>
              <a:ahLst/>
              <a:cxnLst/>
              <a:rect l="l" t="t" r="r" b="b"/>
              <a:pathLst>
                <a:path w="198" h="78" extrusionOk="0">
                  <a:moveTo>
                    <a:pt x="197" y="1"/>
                  </a:moveTo>
                  <a:lnTo>
                    <a:pt x="197" y="1"/>
                  </a:lnTo>
                  <a:cubicBezTo>
                    <a:pt x="132" y="23"/>
                    <a:pt x="66" y="56"/>
                    <a:pt x="0" y="78"/>
                  </a:cubicBezTo>
                  <a:cubicBezTo>
                    <a:pt x="66" y="56"/>
                    <a:pt x="132" y="34"/>
                    <a:pt x="197" y="1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611;p51">
              <a:extLst>
                <a:ext uri="{FF2B5EF4-FFF2-40B4-BE49-F238E27FC236}">
                  <a16:creationId xmlns:a16="http://schemas.microsoft.com/office/drawing/2014/main" id="{EDEF83E7-3F55-377A-F5EF-983379943812}"/>
                </a:ext>
              </a:extLst>
            </p:cNvPr>
            <p:cNvSpPr/>
            <p:nvPr/>
          </p:nvSpPr>
          <p:spPr>
            <a:xfrm>
              <a:off x="6912207" y="2649855"/>
              <a:ext cx="663" cy="1930"/>
            </a:xfrm>
            <a:custGeom>
              <a:avLst/>
              <a:gdLst/>
              <a:ahLst/>
              <a:cxnLst/>
              <a:rect l="l" t="t" r="r" b="b"/>
              <a:pathLst>
                <a:path w="23" h="67" extrusionOk="0">
                  <a:moveTo>
                    <a:pt x="23" y="1"/>
                  </a:moveTo>
                  <a:lnTo>
                    <a:pt x="11" y="12"/>
                  </a:lnTo>
                  <a:cubicBezTo>
                    <a:pt x="11" y="34"/>
                    <a:pt x="11" y="56"/>
                    <a:pt x="1" y="66"/>
                  </a:cubicBezTo>
                  <a:lnTo>
                    <a:pt x="11" y="56"/>
                  </a:lnTo>
                  <a:cubicBezTo>
                    <a:pt x="11" y="34"/>
                    <a:pt x="11" y="12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612;p51">
              <a:extLst>
                <a:ext uri="{FF2B5EF4-FFF2-40B4-BE49-F238E27FC236}">
                  <a16:creationId xmlns:a16="http://schemas.microsoft.com/office/drawing/2014/main" id="{8C86264D-FDF7-C708-4B24-FD5821D4CEA6}"/>
                </a:ext>
              </a:extLst>
            </p:cNvPr>
            <p:cNvSpPr/>
            <p:nvPr/>
          </p:nvSpPr>
          <p:spPr>
            <a:xfrm>
              <a:off x="6627363" y="2667861"/>
              <a:ext cx="1296" cy="1296"/>
            </a:xfrm>
            <a:custGeom>
              <a:avLst/>
              <a:gdLst/>
              <a:ahLst/>
              <a:cxnLst/>
              <a:rect l="l" t="t" r="r" b="b"/>
              <a:pathLst>
                <a:path w="45" h="45" extrusionOk="0">
                  <a:moveTo>
                    <a:pt x="1" y="0"/>
                  </a:moveTo>
                  <a:lnTo>
                    <a:pt x="45" y="44"/>
                  </a:lnTo>
                  <a:lnTo>
                    <a:pt x="45" y="44"/>
                  </a:lnTo>
                  <a:close/>
                </a:path>
              </a:pathLst>
            </a:custGeom>
            <a:solidFill>
              <a:srgbClr val="9B04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613;p51">
              <a:extLst>
                <a:ext uri="{FF2B5EF4-FFF2-40B4-BE49-F238E27FC236}">
                  <a16:creationId xmlns:a16="http://schemas.microsoft.com/office/drawing/2014/main" id="{E737AAE3-C798-7BD8-D92F-D0960DB8DB93}"/>
                </a:ext>
              </a:extLst>
            </p:cNvPr>
            <p:cNvSpPr/>
            <p:nvPr/>
          </p:nvSpPr>
          <p:spPr>
            <a:xfrm>
              <a:off x="6628631" y="2669128"/>
              <a:ext cx="36618" cy="46384"/>
            </a:xfrm>
            <a:custGeom>
              <a:avLst/>
              <a:gdLst/>
              <a:ahLst/>
              <a:cxnLst/>
              <a:rect l="l" t="t" r="r" b="b"/>
              <a:pathLst>
                <a:path w="1271" h="1610" extrusionOk="0">
                  <a:moveTo>
                    <a:pt x="1" y="0"/>
                  </a:moveTo>
                  <a:lnTo>
                    <a:pt x="307" y="405"/>
                  </a:lnTo>
                  <a:lnTo>
                    <a:pt x="647" y="843"/>
                  </a:lnTo>
                  <a:lnTo>
                    <a:pt x="997" y="1292"/>
                  </a:lnTo>
                  <a:cubicBezTo>
                    <a:pt x="1073" y="1380"/>
                    <a:pt x="1151" y="1478"/>
                    <a:pt x="1227" y="1577"/>
                  </a:cubicBezTo>
                  <a:cubicBezTo>
                    <a:pt x="1238" y="1587"/>
                    <a:pt x="1260" y="1599"/>
                    <a:pt x="1271" y="1609"/>
                  </a:cubicBezTo>
                  <a:lnTo>
                    <a:pt x="1008" y="1281"/>
                  </a:lnTo>
                  <a:lnTo>
                    <a:pt x="657" y="832"/>
                  </a:lnTo>
                  <a:lnTo>
                    <a:pt x="307" y="3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614;p51">
              <a:extLst>
                <a:ext uri="{FF2B5EF4-FFF2-40B4-BE49-F238E27FC236}">
                  <a16:creationId xmlns:a16="http://schemas.microsoft.com/office/drawing/2014/main" id="{9FA25051-1B9A-238B-FC78-2B4D853CC0B7}"/>
                </a:ext>
              </a:extLst>
            </p:cNvPr>
            <p:cNvSpPr/>
            <p:nvPr/>
          </p:nvSpPr>
          <p:spPr>
            <a:xfrm>
              <a:off x="6617913" y="2748270"/>
              <a:ext cx="29" cy="2564"/>
            </a:xfrm>
            <a:custGeom>
              <a:avLst/>
              <a:gdLst/>
              <a:ahLst/>
              <a:cxnLst/>
              <a:rect l="l" t="t" r="r" b="b"/>
              <a:pathLst>
                <a:path w="1" h="89" extrusionOk="0">
                  <a:moveTo>
                    <a:pt x="0" y="1"/>
                  </a:moveTo>
                  <a:lnTo>
                    <a:pt x="0" y="88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rgbClr val="9B04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615;p51">
              <a:extLst>
                <a:ext uri="{FF2B5EF4-FFF2-40B4-BE49-F238E27FC236}">
                  <a16:creationId xmlns:a16="http://schemas.microsoft.com/office/drawing/2014/main" id="{9971025A-0C8A-9A37-7B13-6F31966D574C}"/>
                </a:ext>
              </a:extLst>
            </p:cNvPr>
            <p:cNvSpPr/>
            <p:nvPr/>
          </p:nvSpPr>
          <p:spPr>
            <a:xfrm>
              <a:off x="6617913" y="2750805"/>
              <a:ext cx="32815" cy="51138"/>
            </a:xfrm>
            <a:custGeom>
              <a:avLst/>
              <a:gdLst/>
              <a:ahLst/>
              <a:cxnLst/>
              <a:rect l="l" t="t" r="r" b="b"/>
              <a:pathLst>
                <a:path w="1139" h="1775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65"/>
                    <a:pt x="34" y="318"/>
                    <a:pt x="88" y="472"/>
                  </a:cubicBezTo>
                  <a:cubicBezTo>
                    <a:pt x="44" y="318"/>
                    <a:pt x="12" y="165"/>
                    <a:pt x="0" y="0"/>
                  </a:cubicBezTo>
                  <a:close/>
                  <a:moveTo>
                    <a:pt x="88" y="472"/>
                  </a:moveTo>
                  <a:cubicBezTo>
                    <a:pt x="88" y="482"/>
                    <a:pt x="99" y="493"/>
                    <a:pt x="99" y="504"/>
                  </a:cubicBezTo>
                  <a:lnTo>
                    <a:pt x="110" y="537"/>
                  </a:lnTo>
                  <a:lnTo>
                    <a:pt x="143" y="603"/>
                  </a:lnTo>
                  <a:lnTo>
                    <a:pt x="175" y="657"/>
                  </a:lnTo>
                  <a:lnTo>
                    <a:pt x="143" y="592"/>
                  </a:lnTo>
                  <a:cubicBezTo>
                    <a:pt x="132" y="581"/>
                    <a:pt x="132" y="559"/>
                    <a:pt x="121" y="537"/>
                  </a:cubicBezTo>
                  <a:lnTo>
                    <a:pt x="110" y="504"/>
                  </a:lnTo>
                  <a:cubicBezTo>
                    <a:pt x="99" y="493"/>
                    <a:pt x="99" y="482"/>
                    <a:pt x="88" y="472"/>
                  </a:cubicBezTo>
                  <a:close/>
                  <a:moveTo>
                    <a:pt x="187" y="691"/>
                  </a:moveTo>
                  <a:lnTo>
                    <a:pt x="197" y="723"/>
                  </a:lnTo>
                  <a:lnTo>
                    <a:pt x="231" y="789"/>
                  </a:lnTo>
                  <a:cubicBezTo>
                    <a:pt x="241" y="811"/>
                    <a:pt x="263" y="832"/>
                    <a:pt x="274" y="844"/>
                  </a:cubicBezTo>
                  <a:cubicBezTo>
                    <a:pt x="263" y="822"/>
                    <a:pt x="253" y="800"/>
                    <a:pt x="241" y="789"/>
                  </a:cubicBezTo>
                  <a:lnTo>
                    <a:pt x="209" y="723"/>
                  </a:lnTo>
                  <a:lnTo>
                    <a:pt x="187" y="691"/>
                  </a:lnTo>
                  <a:close/>
                  <a:moveTo>
                    <a:pt x="274" y="844"/>
                  </a:moveTo>
                  <a:cubicBezTo>
                    <a:pt x="276" y="848"/>
                    <a:pt x="279" y="852"/>
                    <a:pt x="281" y="857"/>
                  </a:cubicBezTo>
                  <a:lnTo>
                    <a:pt x="281" y="857"/>
                  </a:lnTo>
                  <a:lnTo>
                    <a:pt x="274" y="844"/>
                  </a:lnTo>
                  <a:close/>
                  <a:moveTo>
                    <a:pt x="281" y="857"/>
                  </a:moveTo>
                  <a:lnTo>
                    <a:pt x="307" y="910"/>
                  </a:lnTo>
                  <a:lnTo>
                    <a:pt x="351" y="964"/>
                  </a:lnTo>
                  <a:lnTo>
                    <a:pt x="318" y="910"/>
                  </a:lnTo>
                  <a:cubicBezTo>
                    <a:pt x="301" y="892"/>
                    <a:pt x="290" y="874"/>
                    <a:pt x="281" y="857"/>
                  </a:cubicBezTo>
                  <a:close/>
                  <a:moveTo>
                    <a:pt x="351" y="964"/>
                  </a:moveTo>
                  <a:lnTo>
                    <a:pt x="362" y="997"/>
                  </a:lnTo>
                  <a:lnTo>
                    <a:pt x="384" y="1019"/>
                  </a:lnTo>
                  <a:lnTo>
                    <a:pt x="428" y="1085"/>
                  </a:lnTo>
                  <a:cubicBezTo>
                    <a:pt x="460" y="1117"/>
                    <a:pt x="482" y="1150"/>
                    <a:pt x="515" y="1194"/>
                  </a:cubicBezTo>
                  <a:cubicBezTo>
                    <a:pt x="581" y="1260"/>
                    <a:pt x="635" y="1326"/>
                    <a:pt x="701" y="1402"/>
                  </a:cubicBezTo>
                  <a:lnTo>
                    <a:pt x="756" y="1446"/>
                  </a:lnTo>
                  <a:lnTo>
                    <a:pt x="712" y="1391"/>
                  </a:lnTo>
                  <a:cubicBezTo>
                    <a:pt x="647" y="1326"/>
                    <a:pt x="581" y="1260"/>
                    <a:pt x="526" y="1183"/>
                  </a:cubicBezTo>
                  <a:cubicBezTo>
                    <a:pt x="493" y="1150"/>
                    <a:pt x="460" y="1117"/>
                    <a:pt x="438" y="1073"/>
                  </a:cubicBezTo>
                  <a:lnTo>
                    <a:pt x="394" y="1019"/>
                  </a:lnTo>
                  <a:cubicBezTo>
                    <a:pt x="384" y="1008"/>
                    <a:pt x="384" y="997"/>
                    <a:pt x="373" y="986"/>
                  </a:cubicBezTo>
                  <a:lnTo>
                    <a:pt x="351" y="964"/>
                  </a:lnTo>
                  <a:close/>
                  <a:moveTo>
                    <a:pt x="756" y="1446"/>
                  </a:moveTo>
                  <a:lnTo>
                    <a:pt x="810" y="1501"/>
                  </a:lnTo>
                  <a:cubicBezTo>
                    <a:pt x="844" y="1533"/>
                    <a:pt x="876" y="1555"/>
                    <a:pt x="909" y="1588"/>
                  </a:cubicBezTo>
                  <a:cubicBezTo>
                    <a:pt x="942" y="1621"/>
                    <a:pt x="975" y="1654"/>
                    <a:pt x="1019" y="1686"/>
                  </a:cubicBezTo>
                  <a:lnTo>
                    <a:pt x="1095" y="1752"/>
                  </a:lnTo>
                  <a:cubicBezTo>
                    <a:pt x="1107" y="1752"/>
                    <a:pt x="1117" y="1764"/>
                    <a:pt x="1139" y="1774"/>
                  </a:cubicBezTo>
                  <a:lnTo>
                    <a:pt x="1128" y="1764"/>
                  </a:lnTo>
                  <a:lnTo>
                    <a:pt x="1019" y="1676"/>
                  </a:lnTo>
                  <a:cubicBezTo>
                    <a:pt x="986" y="1643"/>
                    <a:pt x="953" y="1610"/>
                    <a:pt x="920" y="1588"/>
                  </a:cubicBezTo>
                  <a:cubicBezTo>
                    <a:pt x="876" y="1555"/>
                    <a:pt x="844" y="1523"/>
                    <a:pt x="810" y="1489"/>
                  </a:cubicBezTo>
                  <a:lnTo>
                    <a:pt x="756" y="1446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616;p51">
              <a:extLst>
                <a:ext uri="{FF2B5EF4-FFF2-40B4-BE49-F238E27FC236}">
                  <a16:creationId xmlns:a16="http://schemas.microsoft.com/office/drawing/2014/main" id="{35BBD9FB-F337-6FB9-BCCB-3CEF3072FAA3}"/>
                </a:ext>
              </a:extLst>
            </p:cNvPr>
            <p:cNvSpPr/>
            <p:nvPr/>
          </p:nvSpPr>
          <p:spPr>
            <a:xfrm>
              <a:off x="6946578" y="2718624"/>
              <a:ext cx="663" cy="2881"/>
            </a:xfrm>
            <a:custGeom>
              <a:avLst/>
              <a:gdLst/>
              <a:ahLst/>
              <a:cxnLst/>
              <a:rect l="l" t="t" r="r" b="b"/>
              <a:pathLst>
                <a:path w="23" h="100" extrusionOk="0">
                  <a:moveTo>
                    <a:pt x="23" y="1"/>
                  </a:moveTo>
                  <a:cubicBezTo>
                    <a:pt x="12" y="34"/>
                    <a:pt x="12" y="66"/>
                    <a:pt x="1" y="100"/>
                  </a:cubicBezTo>
                  <a:lnTo>
                    <a:pt x="1" y="100"/>
                  </a:lnTo>
                  <a:cubicBezTo>
                    <a:pt x="12" y="66"/>
                    <a:pt x="12" y="34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617;p51">
              <a:extLst>
                <a:ext uri="{FF2B5EF4-FFF2-40B4-BE49-F238E27FC236}">
                  <a16:creationId xmlns:a16="http://schemas.microsoft.com/office/drawing/2014/main" id="{BEB45C03-9C69-979E-ACB0-725FD7E3F75C}"/>
                </a:ext>
              </a:extLst>
            </p:cNvPr>
            <p:cNvSpPr/>
            <p:nvPr/>
          </p:nvSpPr>
          <p:spPr>
            <a:xfrm>
              <a:off x="6946578" y="2721476"/>
              <a:ext cx="29" cy="346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"/>
                  </a:moveTo>
                  <a:lnTo>
                    <a:pt x="1" y="11"/>
                  </a:lnTo>
                  <a:lnTo>
                    <a:pt x="1" y="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618;p51">
              <a:extLst>
                <a:ext uri="{FF2B5EF4-FFF2-40B4-BE49-F238E27FC236}">
                  <a16:creationId xmlns:a16="http://schemas.microsoft.com/office/drawing/2014/main" id="{6341BC7D-F420-1153-BD55-94109CB2754C}"/>
                </a:ext>
              </a:extLst>
            </p:cNvPr>
            <p:cNvSpPr/>
            <p:nvPr/>
          </p:nvSpPr>
          <p:spPr>
            <a:xfrm>
              <a:off x="6613476" y="2837869"/>
              <a:ext cx="21175" cy="3803"/>
            </a:xfrm>
            <a:custGeom>
              <a:avLst/>
              <a:gdLst/>
              <a:ahLst/>
              <a:cxnLst/>
              <a:rect l="l" t="t" r="r" b="b"/>
              <a:pathLst>
                <a:path w="735" h="132" extrusionOk="0">
                  <a:moveTo>
                    <a:pt x="724" y="0"/>
                  </a:moveTo>
                  <a:cubicBezTo>
                    <a:pt x="483" y="12"/>
                    <a:pt x="231" y="55"/>
                    <a:pt x="1" y="132"/>
                  </a:cubicBezTo>
                  <a:cubicBezTo>
                    <a:pt x="231" y="55"/>
                    <a:pt x="483" y="12"/>
                    <a:pt x="735" y="0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619;p51">
              <a:extLst>
                <a:ext uri="{FF2B5EF4-FFF2-40B4-BE49-F238E27FC236}">
                  <a16:creationId xmlns:a16="http://schemas.microsoft.com/office/drawing/2014/main" id="{1F5DF6C1-8515-5C4E-1777-E92FBFCE7C9C}"/>
                </a:ext>
              </a:extLst>
            </p:cNvPr>
            <p:cNvSpPr/>
            <p:nvPr/>
          </p:nvSpPr>
          <p:spPr>
            <a:xfrm>
              <a:off x="6641883" y="2726201"/>
              <a:ext cx="29991" cy="22731"/>
            </a:xfrm>
            <a:custGeom>
              <a:avLst/>
              <a:gdLst/>
              <a:ahLst/>
              <a:cxnLst/>
              <a:rect l="l" t="t" r="r" b="b"/>
              <a:pathLst>
                <a:path w="1041" h="789" extrusionOk="0">
                  <a:moveTo>
                    <a:pt x="1" y="1"/>
                  </a:moveTo>
                  <a:cubicBezTo>
                    <a:pt x="231" y="242"/>
                    <a:pt x="494" y="460"/>
                    <a:pt x="778" y="635"/>
                  </a:cubicBezTo>
                  <a:cubicBezTo>
                    <a:pt x="494" y="450"/>
                    <a:pt x="231" y="242"/>
                    <a:pt x="1" y="1"/>
                  </a:cubicBezTo>
                  <a:close/>
                  <a:moveTo>
                    <a:pt x="778" y="635"/>
                  </a:moveTo>
                  <a:cubicBezTo>
                    <a:pt x="844" y="691"/>
                    <a:pt x="920" y="734"/>
                    <a:pt x="997" y="778"/>
                  </a:cubicBezTo>
                  <a:cubicBezTo>
                    <a:pt x="1019" y="778"/>
                    <a:pt x="1030" y="789"/>
                    <a:pt x="1041" y="789"/>
                  </a:cubicBezTo>
                  <a:cubicBezTo>
                    <a:pt x="953" y="745"/>
                    <a:pt x="866" y="691"/>
                    <a:pt x="778" y="635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620;p51">
              <a:extLst>
                <a:ext uri="{FF2B5EF4-FFF2-40B4-BE49-F238E27FC236}">
                  <a16:creationId xmlns:a16="http://schemas.microsoft.com/office/drawing/2014/main" id="{525DC093-CD1F-8ED8-CB8B-E69395D8E889}"/>
                </a:ext>
              </a:extLst>
            </p:cNvPr>
            <p:cNvSpPr/>
            <p:nvPr/>
          </p:nvSpPr>
          <p:spPr>
            <a:xfrm>
              <a:off x="6623589" y="2465989"/>
              <a:ext cx="39758" cy="45433"/>
            </a:xfrm>
            <a:custGeom>
              <a:avLst/>
              <a:gdLst/>
              <a:ahLst/>
              <a:cxnLst/>
              <a:rect l="l" t="t" r="r" b="b"/>
              <a:pathLst>
                <a:path w="1380" h="1577" extrusionOk="0">
                  <a:moveTo>
                    <a:pt x="1" y="1"/>
                  </a:moveTo>
                  <a:cubicBezTo>
                    <a:pt x="165" y="318"/>
                    <a:pt x="373" y="613"/>
                    <a:pt x="613" y="876"/>
                  </a:cubicBezTo>
                  <a:cubicBezTo>
                    <a:pt x="384" y="613"/>
                    <a:pt x="165" y="318"/>
                    <a:pt x="1" y="1"/>
                  </a:cubicBezTo>
                  <a:close/>
                  <a:moveTo>
                    <a:pt x="613" y="876"/>
                  </a:moveTo>
                  <a:lnTo>
                    <a:pt x="657" y="930"/>
                  </a:lnTo>
                  <a:lnTo>
                    <a:pt x="679" y="952"/>
                  </a:lnTo>
                  <a:lnTo>
                    <a:pt x="701" y="985"/>
                  </a:lnTo>
                  <a:lnTo>
                    <a:pt x="800" y="1073"/>
                  </a:lnTo>
                  <a:lnTo>
                    <a:pt x="712" y="974"/>
                  </a:lnTo>
                  <a:lnTo>
                    <a:pt x="691" y="952"/>
                  </a:lnTo>
                  <a:lnTo>
                    <a:pt x="669" y="930"/>
                  </a:lnTo>
                  <a:lnTo>
                    <a:pt x="613" y="876"/>
                  </a:lnTo>
                  <a:close/>
                  <a:moveTo>
                    <a:pt x="800" y="1073"/>
                  </a:moveTo>
                  <a:lnTo>
                    <a:pt x="844" y="1127"/>
                  </a:lnTo>
                  <a:lnTo>
                    <a:pt x="898" y="1171"/>
                  </a:lnTo>
                  <a:lnTo>
                    <a:pt x="997" y="1259"/>
                  </a:lnTo>
                  <a:lnTo>
                    <a:pt x="898" y="1161"/>
                  </a:lnTo>
                  <a:lnTo>
                    <a:pt x="854" y="1117"/>
                  </a:lnTo>
                  <a:lnTo>
                    <a:pt x="800" y="1073"/>
                  </a:lnTo>
                  <a:close/>
                  <a:moveTo>
                    <a:pt x="1019" y="1281"/>
                  </a:moveTo>
                  <a:cubicBezTo>
                    <a:pt x="1030" y="1292"/>
                    <a:pt x="1030" y="1303"/>
                    <a:pt x="1041" y="1303"/>
                  </a:cubicBezTo>
                  <a:lnTo>
                    <a:pt x="1095" y="1346"/>
                  </a:lnTo>
                  <a:lnTo>
                    <a:pt x="1051" y="1303"/>
                  </a:lnTo>
                  <a:cubicBezTo>
                    <a:pt x="1041" y="1292"/>
                    <a:pt x="1030" y="1281"/>
                    <a:pt x="1019" y="1281"/>
                  </a:cubicBezTo>
                  <a:close/>
                  <a:moveTo>
                    <a:pt x="1095" y="1346"/>
                  </a:moveTo>
                  <a:lnTo>
                    <a:pt x="1194" y="1434"/>
                  </a:lnTo>
                  <a:lnTo>
                    <a:pt x="1304" y="1522"/>
                  </a:lnTo>
                  <a:lnTo>
                    <a:pt x="1358" y="1565"/>
                  </a:lnTo>
                  <a:cubicBezTo>
                    <a:pt x="1368" y="1565"/>
                    <a:pt x="1377" y="1574"/>
                    <a:pt x="1379" y="1576"/>
                  </a:cubicBezTo>
                  <a:lnTo>
                    <a:pt x="1379" y="1576"/>
                  </a:lnTo>
                  <a:lnTo>
                    <a:pt x="1347" y="1543"/>
                  </a:lnTo>
                  <a:lnTo>
                    <a:pt x="1314" y="1511"/>
                  </a:lnTo>
                  <a:lnTo>
                    <a:pt x="1205" y="1434"/>
                  </a:lnTo>
                  <a:lnTo>
                    <a:pt x="1095" y="1346"/>
                  </a:lnTo>
                  <a:close/>
                  <a:moveTo>
                    <a:pt x="1379" y="1576"/>
                  </a:moveTo>
                  <a:lnTo>
                    <a:pt x="1380" y="1577"/>
                  </a:lnTo>
                  <a:cubicBezTo>
                    <a:pt x="1380" y="1577"/>
                    <a:pt x="1380" y="1577"/>
                    <a:pt x="1379" y="1576"/>
                  </a:cubicBezTo>
                  <a:close/>
                </a:path>
              </a:pathLst>
            </a:custGeom>
            <a:solidFill>
              <a:srgbClr val="A546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621;p51">
              <a:extLst>
                <a:ext uri="{FF2B5EF4-FFF2-40B4-BE49-F238E27FC236}">
                  <a16:creationId xmlns:a16="http://schemas.microsoft.com/office/drawing/2014/main" id="{8DDDCC8D-AB8A-A755-9EA2-5FFA8E23F260}"/>
                </a:ext>
              </a:extLst>
            </p:cNvPr>
            <p:cNvSpPr/>
            <p:nvPr/>
          </p:nvSpPr>
          <p:spPr>
            <a:xfrm>
              <a:off x="6752283" y="2348646"/>
              <a:ext cx="97810" cy="95908"/>
            </a:xfrm>
            <a:custGeom>
              <a:avLst/>
              <a:gdLst/>
              <a:ahLst/>
              <a:cxnLst/>
              <a:rect l="l" t="t" r="r" b="b"/>
              <a:pathLst>
                <a:path w="3395" h="3329" extrusionOk="0">
                  <a:moveTo>
                    <a:pt x="3394" y="1"/>
                  </a:moveTo>
                  <a:cubicBezTo>
                    <a:pt x="3394" y="263"/>
                    <a:pt x="3351" y="515"/>
                    <a:pt x="3274" y="755"/>
                  </a:cubicBezTo>
                  <a:cubicBezTo>
                    <a:pt x="3362" y="515"/>
                    <a:pt x="3394" y="263"/>
                    <a:pt x="3394" y="1"/>
                  </a:cubicBezTo>
                  <a:close/>
                  <a:moveTo>
                    <a:pt x="3274" y="755"/>
                  </a:moveTo>
                  <a:lnTo>
                    <a:pt x="3274" y="755"/>
                  </a:lnTo>
                  <a:cubicBezTo>
                    <a:pt x="3219" y="909"/>
                    <a:pt x="3165" y="1062"/>
                    <a:pt x="3088" y="1205"/>
                  </a:cubicBezTo>
                  <a:lnTo>
                    <a:pt x="3099" y="1205"/>
                  </a:lnTo>
                  <a:cubicBezTo>
                    <a:pt x="3175" y="1062"/>
                    <a:pt x="3231" y="909"/>
                    <a:pt x="3274" y="755"/>
                  </a:cubicBezTo>
                  <a:close/>
                  <a:moveTo>
                    <a:pt x="625" y="3142"/>
                  </a:moveTo>
                  <a:lnTo>
                    <a:pt x="625" y="3142"/>
                  </a:lnTo>
                  <a:cubicBezTo>
                    <a:pt x="612" y="3145"/>
                    <a:pt x="600" y="3149"/>
                    <a:pt x="587" y="3154"/>
                  </a:cubicBezTo>
                  <a:lnTo>
                    <a:pt x="587" y="3154"/>
                  </a:lnTo>
                  <a:cubicBezTo>
                    <a:pt x="600" y="3150"/>
                    <a:pt x="612" y="3146"/>
                    <a:pt x="625" y="3142"/>
                  </a:cubicBezTo>
                  <a:close/>
                  <a:moveTo>
                    <a:pt x="587" y="3154"/>
                  </a:moveTo>
                  <a:cubicBezTo>
                    <a:pt x="397" y="3214"/>
                    <a:pt x="207" y="3273"/>
                    <a:pt x="17" y="3324"/>
                  </a:cubicBezTo>
                  <a:lnTo>
                    <a:pt x="17" y="3324"/>
                  </a:lnTo>
                  <a:cubicBezTo>
                    <a:pt x="176" y="3282"/>
                    <a:pt x="334" y="3239"/>
                    <a:pt x="494" y="3186"/>
                  </a:cubicBezTo>
                  <a:cubicBezTo>
                    <a:pt x="525" y="3178"/>
                    <a:pt x="556" y="3165"/>
                    <a:pt x="587" y="3154"/>
                  </a:cubicBezTo>
                  <a:close/>
                  <a:moveTo>
                    <a:pt x="17" y="3324"/>
                  </a:moveTo>
                  <a:cubicBezTo>
                    <a:pt x="11" y="3326"/>
                    <a:pt x="6" y="3327"/>
                    <a:pt x="0" y="3329"/>
                  </a:cubicBezTo>
                  <a:cubicBezTo>
                    <a:pt x="6" y="3327"/>
                    <a:pt x="11" y="3326"/>
                    <a:pt x="17" y="3324"/>
                  </a:cubicBezTo>
                  <a:close/>
                </a:path>
              </a:pathLst>
            </a:custGeom>
            <a:solidFill>
              <a:srgbClr val="9132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622;p51">
              <a:extLst>
                <a:ext uri="{FF2B5EF4-FFF2-40B4-BE49-F238E27FC236}">
                  <a16:creationId xmlns:a16="http://schemas.microsoft.com/office/drawing/2014/main" id="{602CD204-444A-59CA-6B12-999FDC16E856}"/>
                </a:ext>
              </a:extLst>
            </p:cNvPr>
            <p:cNvSpPr/>
            <p:nvPr/>
          </p:nvSpPr>
          <p:spPr>
            <a:xfrm>
              <a:off x="6467122" y="1867836"/>
              <a:ext cx="353009" cy="470381"/>
            </a:xfrm>
            <a:custGeom>
              <a:avLst/>
              <a:gdLst/>
              <a:ahLst/>
              <a:cxnLst/>
              <a:rect l="l" t="t" r="r" b="b"/>
              <a:pathLst>
                <a:path w="12253" h="16327" extrusionOk="0">
                  <a:moveTo>
                    <a:pt x="5915" y="0"/>
                  </a:moveTo>
                  <a:cubicBezTo>
                    <a:pt x="5340" y="0"/>
                    <a:pt x="4764" y="68"/>
                    <a:pt x="4205" y="179"/>
                  </a:cubicBezTo>
                  <a:cubicBezTo>
                    <a:pt x="3088" y="408"/>
                    <a:pt x="1939" y="846"/>
                    <a:pt x="1260" y="1766"/>
                  </a:cubicBezTo>
                  <a:cubicBezTo>
                    <a:pt x="1" y="3463"/>
                    <a:pt x="745" y="5904"/>
                    <a:pt x="1293" y="7711"/>
                  </a:cubicBezTo>
                  <a:cubicBezTo>
                    <a:pt x="1217" y="7547"/>
                    <a:pt x="1129" y="7383"/>
                    <a:pt x="986" y="7262"/>
                  </a:cubicBezTo>
                  <a:cubicBezTo>
                    <a:pt x="889" y="7180"/>
                    <a:pt x="756" y="7128"/>
                    <a:pt x="629" y="7128"/>
                  </a:cubicBezTo>
                  <a:cubicBezTo>
                    <a:pt x="571" y="7128"/>
                    <a:pt x="513" y="7139"/>
                    <a:pt x="461" y="7164"/>
                  </a:cubicBezTo>
                  <a:cubicBezTo>
                    <a:pt x="341" y="7230"/>
                    <a:pt x="264" y="7371"/>
                    <a:pt x="220" y="7503"/>
                  </a:cubicBezTo>
                  <a:cubicBezTo>
                    <a:pt x="45" y="7963"/>
                    <a:pt x="122" y="8488"/>
                    <a:pt x="329" y="8926"/>
                  </a:cubicBezTo>
                  <a:cubicBezTo>
                    <a:pt x="516" y="9320"/>
                    <a:pt x="801" y="9682"/>
                    <a:pt x="1139" y="9955"/>
                  </a:cubicBezTo>
                  <a:cubicBezTo>
                    <a:pt x="1309" y="10097"/>
                    <a:pt x="1835" y="10457"/>
                    <a:pt x="2146" y="10457"/>
                  </a:cubicBezTo>
                  <a:cubicBezTo>
                    <a:pt x="2197" y="10457"/>
                    <a:pt x="2242" y="10448"/>
                    <a:pt x="2278" y="10427"/>
                  </a:cubicBezTo>
                  <a:cubicBezTo>
                    <a:pt x="2385" y="10362"/>
                    <a:pt x="2440" y="10235"/>
                    <a:pt x="2412" y="10117"/>
                  </a:cubicBezTo>
                  <a:lnTo>
                    <a:pt x="2412" y="10117"/>
                  </a:lnTo>
                  <a:cubicBezTo>
                    <a:pt x="2505" y="10466"/>
                    <a:pt x="3003" y="10899"/>
                    <a:pt x="3264" y="11116"/>
                  </a:cubicBezTo>
                  <a:cubicBezTo>
                    <a:pt x="4286" y="12006"/>
                    <a:pt x="5595" y="12511"/>
                    <a:pt x="6942" y="12511"/>
                  </a:cubicBezTo>
                  <a:cubicBezTo>
                    <a:pt x="7153" y="12511"/>
                    <a:pt x="7365" y="12499"/>
                    <a:pt x="7577" y="12474"/>
                  </a:cubicBezTo>
                  <a:cubicBezTo>
                    <a:pt x="7731" y="12846"/>
                    <a:pt x="7851" y="13240"/>
                    <a:pt x="7950" y="13624"/>
                  </a:cubicBezTo>
                  <a:cubicBezTo>
                    <a:pt x="8015" y="13886"/>
                    <a:pt x="8224" y="14412"/>
                    <a:pt x="8092" y="14675"/>
                  </a:cubicBezTo>
                  <a:cubicBezTo>
                    <a:pt x="8070" y="14729"/>
                    <a:pt x="8027" y="14762"/>
                    <a:pt x="7971" y="14795"/>
                  </a:cubicBezTo>
                  <a:cubicBezTo>
                    <a:pt x="7654" y="15036"/>
                    <a:pt x="7336" y="15266"/>
                    <a:pt x="7019" y="15507"/>
                  </a:cubicBezTo>
                  <a:cubicBezTo>
                    <a:pt x="6997" y="15529"/>
                    <a:pt x="7731" y="16010"/>
                    <a:pt x="7808" y="16043"/>
                  </a:cubicBezTo>
                  <a:cubicBezTo>
                    <a:pt x="8125" y="16196"/>
                    <a:pt x="8465" y="16284"/>
                    <a:pt x="8815" y="16317"/>
                  </a:cubicBezTo>
                  <a:cubicBezTo>
                    <a:pt x="8892" y="16324"/>
                    <a:pt x="8968" y="16327"/>
                    <a:pt x="9041" y="16327"/>
                  </a:cubicBezTo>
                  <a:cubicBezTo>
                    <a:pt x="9698" y="16327"/>
                    <a:pt x="10177" y="16060"/>
                    <a:pt x="10610" y="15517"/>
                  </a:cubicBezTo>
                  <a:cubicBezTo>
                    <a:pt x="10676" y="15441"/>
                    <a:pt x="11344" y="14215"/>
                    <a:pt x="11300" y="14203"/>
                  </a:cubicBezTo>
                  <a:cubicBezTo>
                    <a:pt x="10840" y="14116"/>
                    <a:pt x="10249" y="14138"/>
                    <a:pt x="9920" y="13765"/>
                  </a:cubicBezTo>
                  <a:cubicBezTo>
                    <a:pt x="9767" y="13590"/>
                    <a:pt x="9691" y="13371"/>
                    <a:pt x="9614" y="13152"/>
                  </a:cubicBezTo>
                  <a:cubicBezTo>
                    <a:pt x="9472" y="12736"/>
                    <a:pt x="9231" y="12320"/>
                    <a:pt x="9154" y="11882"/>
                  </a:cubicBezTo>
                  <a:cubicBezTo>
                    <a:pt x="10884" y="10755"/>
                    <a:pt x="11803" y="8510"/>
                    <a:pt x="11366" y="6485"/>
                  </a:cubicBezTo>
                  <a:lnTo>
                    <a:pt x="11366" y="6485"/>
                  </a:lnTo>
                  <a:cubicBezTo>
                    <a:pt x="11465" y="6585"/>
                    <a:pt x="11663" y="6745"/>
                    <a:pt x="11818" y="6745"/>
                  </a:cubicBezTo>
                  <a:cubicBezTo>
                    <a:pt x="11902" y="6745"/>
                    <a:pt x="11974" y="6699"/>
                    <a:pt x="12012" y="6573"/>
                  </a:cubicBezTo>
                  <a:cubicBezTo>
                    <a:pt x="12253" y="5828"/>
                    <a:pt x="12241" y="5040"/>
                    <a:pt x="12143" y="4284"/>
                  </a:cubicBezTo>
                  <a:cubicBezTo>
                    <a:pt x="12100" y="3901"/>
                    <a:pt x="11990" y="3474"/>
                    <a:pt x="11662" y="3255"/>
                  </a:cubicBezTo>
                  <a:cubicBezTo>
                    <a:pt x="11568" y="3187"/>
                    <a:pt x="11449" y="3145"/>
                    <a:pt x="11329" y="3145"/>
                  </a:cubicBezTo>
                  <a:cubicBezTo>
                    <a:pt x="11294" y="3145"/>
                    <a:pt x="11258" y="3149"/>
                    <a:pt x="11224" y="3157"/>
                  </a:cubicBezTo>
                  <a:cubicBezTo>
                    <a:pt x="10814" y="3253"/>
                    <a:pt x="10786" y="3934"/>
                    <a:pt x="10858" y="4259"/>
                  </a:cubicBezTo>
                  <a:lnTo>
                    <a:pt x="10858" y="4259"/>
                  </a:lnTo>
                  <a:cubicBezTo>
                    <a:pt x="10695" y="3551"/>
                    <a:pt x="10455" y="2834"/>
                    <a:pt x="10117" y="2193"/>
                  </a:cubicBezTo>
                  <a:cubicBezTo>
                    <a:pt x="9844" y="1678"/>
                    <a:pt x="9494" y="1164"/>
                    <a:pt x="9034" y="802"/>
                  </a:cubicBezTo>
                  <a:lnTo>
                    <a:pt x="8903" y="704"/>
                  </a:lnTo>
                  <a:cubicBezTo>
                    <a:pt x="8563" y="496"/>
                    <a:pt x="8092" y="386"/>
                    <a:pt x="7742" y="266"/>
                  </a:cubicBezTo>
                  <a:cubicBezTo>
                    <a:pt x="7151" y="79"/>
                    <a:pt x="6534" y="0"/>
                    <a:pt x="5915" y="0"/>
                  </a:cubicBezTo>
                  <a:close/>
                </a:path>
              </a:pathLst>
            </a:custGeom>
            <a:solidFill>
              <a:srgbClr val="FFE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623;p51">
              <a:extLst>
                <a:ext uri="{FF2B5EF4-FFF2-40B4-BE49-F238E27FC236}">
                  <a16:creationId xmlns:a16="http://schemas.microsoft.com/office/drawing/2014/main" id="{69C873E6-4FE9-87DD-A205-96D7867C7A58}"/>
                </a:ext>
              </a:extLst>
            </p:cNvPr>
            <p:cNvSpPr/>
            <p:nvPr/>
          </p:nvSpPr>
          <p:spPr>
            <a:xfrm>
              <a:off x="6679423" y="2054669"/>
              <a:ext cx="123048" cy="197464"/>
            </a:xfrm>
            <a:custGeom>
              <a:avLst/>
              <a:gdLst/>
              <a:ahLst/>
              <a:cxnLst/>
              <a:rect l="l" t="t" r="r" b="b"/>
              <a:pathLst>
                <a:path w="4271" h="6854" extrusionOk="0">
                  <a:moveTo>
                    <a:pt x="3997" y="0"/>
                  </a:moveTo>
                  <a:cubicBezTo>
                    <a:pt x="4008" y="22"/>
                    <a:pt x="4008" y="32"/>
                    <a:pt x="4018" y="54"/>
                  </a:cubicBezTo>
                  <a:cubicBezTo>
                    <a:pt x="4008" y="32"/>
                    <a:pt x="4008" y="22"/>
                    <a:pt x="4008" y="0"/>
                  </a:cubicBezTo>
                  <a:close/>
                  <a:moveTo>
                    <a:pt x="208" y="5989"/>
                  </a:moveTo>
                  <a:cubicBezTo>
                    <a:pt x="132" y="6000"/>
                    <a:pt x="66" y="6010"/>
                    <a:pt x="1" y="6010"/>
                  </a:cubicBezTo>
                  <a:lnTo>
                    <a:pt x="77" y="6010"/>
                  </a:lnTo>
                  <a:cubicBezTo>
                    <a:pt x="143" y="6010"/>
                    <a:pt x="186" y="6010"/>
                    <a:pt x="208" y="6000"/>
                  </a:cubicBezTo>
                  <a:lnTo>
                    <a:pt x="208" y="5989"/>
                  </a:lnTo>
                  <a:close/>
                  <a:moveTo>
                    <a:pt x="4084" y="514"/>
                  </a:moveTo>
                  <a:cubicBezTo>
                    <a:pt x="4271" y="2397"/>
                    <a:pt x="3373" y="4358"/>
                    <a:pt x="1785" y="5397"/>
                  </a:cubicBezTo>
                  <a:cubicBezTo>
                    <a:pt x="1862" y="5835"/>
                    <a:pt x="2103" y="6251"/>
                    <a:pt x="2245" y="6667"/>
                  </a:cubicBezTo>
                  <a:cubicBezTo>
                    <a:pt x="2267" y="6733"/>
                    <a:pt x="2289" y="6788"/>
                    <a:pt x="2310" y="6854"/>
                  </a:cubicBezTo>
                  <a:cubicBezTo>
                    <a:pt x="2300" y="6788"/>
                    <a:pt x="2289" y="6723"/>
                    <a:pt x="2267" y="6667"/>
                  </a:cubicBezTo>
                  <a:cubicBezTo>
                    <a:pt x="2113" y="6251"/>
                    <a:pt x="1872" y="5835"/>
                    <a:pt x="1807" y="5397"/>
                  </a:cubicBezTo>
                  <a:cubicBezTo>
                    <a:pt x="2814" y="4740"/>
                    <a:pt x="3548" y="3701"/>
                    <a:pt x="3887" y="2551"/>
                  </a:cubicBezTo>
                  <a:cubicBezTo>
                    <a:pt x="4062" y="1993"/>
                    <a:pt x="4139" y="1401"/>
                    <a:pt x="4117" y="821"/>
                  </a:cubicBezTo>
                  <a:cubicBezTo>
                    <a:pt x="4117" y="777"/>
                    <a:pt x="4106" y="667"/>
                    <a:pt x="4084" y="514"/>
                  </a:cubicBezTo>
                  <a:close/>
                </a:path>
              </a:pathLst>
            </a:custGeom>
            <a:solidFill>
              <a:srgbClr val="A58D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624;p51">
              <a:extLst>
                <a:ext uri="{FF2B5EF4-FFF2-40B4-BE49-F238E27FC236}">
                  <a16:creationId xmlns:a16="http://schemas.microsoft.com/office/drawing/2014/main" id="{43682748-5BC2-624F-E3D8-B4C7DA0EBD65}"/>
                </a:ext>
              </a:extLst>
            </p:cNvPr>
            <p:cNvSpPr/>
            <p:nvPr/>
          </p:nvSpPr>
          <p:spPr>
            <a:xfrm>
              <a:off x="6674381" y="2305402"/>
              <a:ext cx="7606" cy="5071"/>
            </a:xfrm>
            <a:custGeom>
              <a:avLst/>
              <a:gdLst/>
              <a:ahLst/>
              <a:cxnLst/>
              <a:rect l="l" t="t" r="r" b="b"/>
              <a:pathLst>
                <a:path w="264" h="176" extrusionOk="0">
                  <a:moveTo>
                    <a:pt x="263" y="1"/>
                  </a:moveTo>
                  <a:lnTo>
                    <a:pt x="1" y="165"/>
                  </a:lnTo>
                  <a:cubicBezTo>
                    <a:pt x="1" y="165"/>
                    <a:pt x="11" y="165"/>
                    <a:pt x="22" y="176"/>
                  </a:cubicBezTo>
                  <a:cubicBezTo>
                    <a:pt x="99" y="110"/>
                    <a:pt x="186" y="56"/>
                    <a:pt x="263" y="1"/>
                  </a:cubicBezTo>
                  <a:close/>
                </a:path>
              </a:pathLst>
            </a:custGeom>
            <a:solidFill>
              <a:srgbClr val="A53E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625;p51">
              <a:extLst>
                <a:ext uri="{FF2B5EF4-FFF2-40B4-BE49-F238E27FC236}">
                  <a16:creationId xmlns:a16="http://schemas.microsoft.com/office/drawing/2014/main" id="{81547FA5-354B-0217-3717-E9C5CB7A33C8}"/>
                </a:ext>
              </a:extLst>
            </p:cNvPr>
            <p:cNvSpPr/>
            <p:nvPr/>
          </p:nvSpPr>
          <p:spPr>
            <a:xfrm>
              <a:off x="6488268" y="1878006"/>
              <a:ext cx="324285" cy="437221"/>
            </a:xfrm>
            <a:custGeom>
              <a:avLst/>
              <a:gdLst/>
              <a:ahLst/>
              <a:cxnLst/>
              <a:rect l="l" t="t" r="r" b="b"/>
              <a:pathLst>
                <a:path w="11256" h="15176" extrusionOk="0">
                  <a:moveTo>
                    <a:pt x="10632" y="3559"/>
                  </a:moveTo>
                  <a:lnTo>
                    <a:pt x="10632" y="3559"/>
                  </a:lnTo>
                  <a:cubicBezTo>
                    <a:pt x="10621" y="3602"/>
                    <a:pt x="10610" y="3646"/>
                    <a:pt x="10599" y="3680"/>
                  </a:cubicBezTo>
                  <a:cubicBezTo>
                    <a:pt x="10555" y="3843"/>
                    <a:pt x="10533" y="4018"/>
                    <a:pt x="10522" y="4183"/>
                  </a:cubicBezTo>
                  <a:lnTo>
                    <a:pt x="10522" y="4478"/>
                  </a:lnTo>
                  <a:cubicBezTo>
                    <a:pt x="10533" y="4555"/>
                    <a:pt x="10533" y="4621"/>
                    <a:pt x="10544" y="4687"/>
                  </a:cubicBezTo>
                  <a:cubicBezTo>
                    <a:pt x="10577" y="4862"/>
                    <a:pt x="10610" y="5026"/>
                    <a:pt x="10665" y="5179"/>
                  </a:cubicBezTo>
                  <a:cubicBezTo>
                    <a:pt x="10687" y="5267"/>
                    <a:pt x="10719" y="5344"/>
                    <a:pt x="10752" y="5420"/>
                  </a:cubicBezTo>
                  <a:cubicBezTo>
                    <a:pt x="10774" y="5453"/>
                    <a:pt x="10796" y="5497"/>
                    <a:pt x="10829" y="5519"/>
                  </a:cubicBezTo>
                  <a:cubicBezTo>
                    <a:pt x="10840" y="5529"/>
                    <a:pt x="10840" y="5529"/>
                    <a:pt x="10850" y="5529"/>
                  </a:cubicBezTo>
                  <a:lnTo>
                    <a:pt x="10884" y="5529"/>
                  </a:lnTo>
                  <a:cubicBezTo>
                    <a:pt x="10906" y="5529"/>
                    <a:pt x="10916" y="5519"/>
                    <a:pt x="10928" y="5497"/>
                  </a:cubicBezTo>
                  <a:cubicBezTo>
                    <a:pt x="10971" y="5431"/>
                    <a:pt x="11004" y="5354"/>
                    <a:pt x="11026" y="5267"/>
                  </a:cubicBezTo>
                  <a:cubicBezTo>
                    <a:pt x="11048" y="5190"/>
                    <a:pt x="11059" y="5103"/>
                    <a:pt x="11059" y="5015"/>
                  </a:cubicBezTo>
                  <a:cubicBezTo>
                    <a:pt x="11048" y="4851"/>
                    <a:pt x="11004" y="4687"/>
                    <a:pt x="10894" y="4544"/>
                  </a:cubicBezTo>
                  <a:cubicBezTo>
                    <a:pt x="10872" y="4512"/>
                    <a:pt x="10840" y="4478"/>
                    <a:pt x="10807" y="4456"/>
                  </a:cubicBezTo>
                  <a:cubicBezTo>
                    <a:pt x="10774" y="4435"/>
                    <a:pt x="10730" y="4413"/>
                    <a:pt x="10697" y="4413"/>
                  </a:cubicBezTo>
                  <a:lnTo>
                    <a:pt x="10697" y="4413"/>
                  </a:lnTo>
                  <a:cubicBezTo>
                    <a:pt x="10741" y="4413"/>
                    <a:pt x="10774" y="4435"/>
                    <a:pt x="10818" y="4456"/>
                  </a:cubicBezTo>
                  <a:cubicBezTo>
                    <a:pt x="10850" y="4478"/>
                    <a:pt x="10884" y="4512"/>
                    <a:pt x="10906" y="4544"/>
                  </a:cubicBezTo>
                  <a:cubicBezTo>
                    <a:pt x="11004" y="4675"/>
                    <a:pt x="11059" y="4851"/>
                    <a:pt x="11069" y="5015"/>
                  </a:cubicBezTo>
                  <a:cubicBezTo>
                    <a:pt x="11069" y="5103"/>
                    <a:pt x="11059" y="5190"/>
                    <a:pt x="11037" y="5267"/>
                  </a:cubicBezTo>
                  <a:cubicBezTo>
                    <a:pt x="11015" y="5354"/>
                    <a:pt x="10982" y="5431"/>
                    <a:pt x="10938" y="5508"/>
                  </a:cubicBezTo>
                  <a:lnTo>
                    <a:pt x="10916" y="5529"/>
                  </a:lnTo>
                  <a:cubicBezTo>
                    <a:pt x="10906" y="5541"/>
                    <a:pt x="10894" y="5541"/>
                    <a:pt x="10884" y="5541"/>
                  </a:cubicBezTo>
                  <a:cubicBezTo>
                    <a:pt x="10884" y="5551"/>
                    <a:pt x="10872" y="5551"/>
                    <a:pt x="10872" y="5551"/>
                  </a:cubicBezTo>
                  <a:cubicBezTo>
                    <a:pt x="10862" y="5551"/>
                    <a:pt x="10862" y="5551"/>
                    <a:pt x="10850" y="5541"/>
                  </a:cubicBezTo>
                  <a:cubicBezTo>
                    <a:pt x="10840" y="5541"/>
                    <a:pt x="10829" y="5541"/>
                    <a:pt x="10818" y="5529"/>
                  </a:cubicBezTo>
                  <a:cubicBezTo>
                    <a:pt x="10785" y="5508"/>
                    <a:pt x="10763" y="5464"/>
                    <a:pt x="10741" y="5420"/>
                  </a:cubicBezTo>
                  <a:cubicBezTo>
                    <a:pt x="10709" y="5344"/>
                    <a:pt x="10675" y="5267"/>
                    <a:pt x="10653" y="5190"/>
                  </a:cubicBezTo>
                  <a:cubicBezTo>
                    <a:pt x="10599" y="5026"/>
                    <a:pt x="10555" y="4862"/>
                    <a:pt x="10533" y="4687"/>
                  </a:cubicBezTo>
                  <a:cubicBezTo>
                    <a:pt x="10522" y="4632"/>
                    <a:pt x="10522" y="4566"/>
                    <a:pt x="10522" y="4500"/>
                  </a:cubicBezTo>
                  <a:cubicBezTo>
                    <a:pt x="10512" y="4391"/>
                    <a:pt x="10512" y="4293"/>
                    <a:pt x="10512" y="4183"/>
                  </a:cubicBezTo>
                  <a:cubicBezTo>
                    <a:pt x="10522" y="4018"/>
                    <a:pt x="10555" y="3843"/>
                    <a:pt x="10588" y="3680"/>
                  </a:cubicBezTo>
                  <a:cubicBezTo>
                    <a:pt x="10599" y="3636"/>
                    <a:pt x="10610" y="3602"/>
                    <a:pt x="10632" y="3559"/>
                  </a:cubicBezTo>
                  <a:close/>
                  <a:moveTo>
                    <a:pt x="449" y="7413"/>
                  </a:moveTo>
                  <a:cubicBezTo>
                    <a:pt x="351" y="7413"/>
                    <a:pt x="230" y="7446"/>
                    <a:pt x="165" y="7533"/>
                  </a:cubicBezTo>
                  <a:cubicBezTo>
                    <a:pt x="176" y="7533"/>
                    <a:pt x="176" y="7533"/>
                    <a:pt x="187" y="7544"/>
                  </a:cubicBezTo>
                  <a:cubicBezTo>
                    <a:pt x="230" y="7566"/>
                    <a:pt x="285" y="7610"/>
                    <a:pt x="329" y="7643"/>
                  </a:cubicBezTo>
                  <a:cubicBezTo>
                    <a:pt x="405" y="7731"/>
                    <a:pt x="483" y="7829"/>
                    <a:pt x="548" y="7928"/>
                  </a:cubicBezTo>
                  <a:cubicBezTo>
                    <a:pt x="570" y="7960"/>
                    <a:pt x="592" y="7993"/>
                    <a:pt x="614" y="8037"/>
                  </a:cubicBezTo>
                  <a:cubicBezTo>
                    <a:pt x="723" y="8190"/>
                    <a:pt x="822" y="8354"/>
                    <a:pt x="909" y="8519"/>
                  </a:cubicBezTo>
                  <a:cubicBezTo>
                    <a:pt x="964" y="8628"/>
                    <a:pt x="1008" y="8738"/>
                    <a:pt x="1052" y="8847"/>
                  </a:cubicBezTo>
                  <a:cubicBezTo>
                    <a:pt x="1074" y="8902"/>
                    <a:pt x="1084" y="8957"/>
                    <a:pt x="1096" y="9011"/>
                  </a:cubicBezTo>
                  <a:lnTo>
                    <a:pt x="1096" y="9099"/>
                  </a:lnTo>
                  <a:cubicBezTo>
                    <a:pt x="1096" y="9132"/>
                    <a:pt x="1084" y="9164"/>
                    <a:pt x="1062" y="9186"/>
                  </a:cubicBezTo>
                  <a:cubicBezTo>
                    <a:pt x="1030" y="9198"/>
                    <a:pt x="997" y="9208"/>
                    <a:pt x="964" y="9208"/>
                  </a:cubicBezTo>
                  <a:lnTo>
                    <a:pt x="899" y="9208"/>
                  </a:lnTo>
                  <a:lnTo>
                    <a:pt x="865" y="9198"/>
                  </a:lnTo>
                  <a:cubicBezTo>
                    <a:pt x="833" y="9186"/>
                    <a:pt x="811" y="9176"/>
                    <a:pt x="778" y="9164"/>
                  </a:cubicBezTo>
                  <a:cubicBezTo>
                    <a:pt x="745" y="9142"/>
                    <a:pt x="723" y="9132"/>
                    <a:pt x="702" y="9110"/>
                  </a:cubicBezTo>
                  <a:cubicBezTo>
                    <a:pt x="668" y="9088"/>
                    <a:pt x="646" y="9066"/>
                    <a:pt x="624" y="9033"/>
                  </a:cubicBezTo>
                  <a:cubicBezTo>
                    <a:pt x="614" y="9011"/>
                    <a:pt x="592" y="8979"/>
                    <a:pt x="581" y="8957"/>
                  </a:cubicBezTo>
                  <a:cubicBezTo>
                    <a:pt x="559" y="8924"/>
                    <a:pt x="548" y="8891"/>
                    <a:pt x="537" y="8858"/>
                  </a:cubicBezTo>
                  <a:lnTo>
                    <a:pt x="526" y="8814"/>
                  </a:lnTo>
                  <a:cubicBezTo>
                    <a:pt x="526" y="8804"/>
                    <a:pt x="515" y="8782"/>
                    <a:pt x="515" y="8770"/>
                  </a:cubicBezTo>
                  <a:cubicBezTo>
                    <a:pt x="493" y="8639"/>
                    <a:pt x="493" y="8507"/>
                    <a:pt x="515" y="8376"/>
                  </a:cubicBezTo>
                  <a:lnTo>
                    <a:pt x="515" y="8376"/>
                  </a:lnTo>
                  <a:cubicBezTo>
                    <a:pt x="515" y="8442"/>
                    <a:pt x="504" y="8507"/>
                    <a:pt x="504" y="8573"/>
                  </a:cubicBezTo>
                  <a:cubicBezTo>
                    <a:pt x="504" y="8639"/>
                    <a:pt x="515" y="8705"/>
                    <a:pt x="526" y="8770"/>
                  </a:cubicBezTo>
                  <a:cubicBezTo>
                    <a:pt x="526" y="8782"/>
                    <a:pt x="526" y="8804"/>
                    <a:pt x="537" y="8814"/>
                  </a:cubicBezTo>
                  <a:lnTo>
                    <a:pt x="548" y="8858"/>
                  </a:lnTo>
                  <a:cubicBezTo>
                    <a:pt x="559" y="8891"/>
                    <a:pt x="570" y="8924"/>
                    <a:pt x="581" y="8945"/>
                  </a:cubicBezTo>
                  <a:cubicBezTo>
                    <a:pt x="603" y="8979"/>
                    <a:pt x="614" y="9001"/>
                    <a:pt x="636" y="9033"/>
                  </a:cubicBezTo>
                  <a:lnTo>
                    <a:pt x="702" y="9099"/>
                  </a:lnTo>
                  <a:cubicBezTo>
                    <a:pt x="723" y="9121"/>
                    <a:pt x="756" y="9142"/>
                    <a:pt x="778" y="9154"/>
                  </a:cubicBezTo>
                  <a:lnTo>
                    <a:pt x="877" y="9186"/>
                  </a:lnTo>
                  <a:lnTo>
                    <a:pt x="899" y="9198"/>
                  </a:lnTo>
                  <a:lnTo>
                    <a:pt x="964" y="9198"/>
                  </a:lnTo>
                  <a:cubicBezTo>
                    <a:pt x="997" y="9198"/>
                    <a:pt x="1030" y="9186"/>
                    <a:pt x="1062" y="9176"/>
                  </a:cubicBezTo>
                  <a:cubicBezTo>
                    <a:pt x="1074" y="9154"/>
                    <a:pt x="1084" y="9132"/>
                    <a:pt x="1084" y="9099"/>
                  </a:cubicBezTo>
                  <a:lnTo>
                    <a:pt x="1084" y="9011"/>
                  </a:lnTo>
                  <a:cubicBezTo>
                    <a:pt x="1074" y="8957"/>
                    <a:pt x="1052" y="8902"/>
                    <a:pt x="1041" y="8847"/>
                  </a:cubicBezTo>
                  <a:cubicBezTo>
                    <a:pt x="997" y="8738"/>
                    <a:pt x="953" y="8628"/>
                    <a:pt x="899" y="8529"/>
                  </a:cubicBezTo>
                  <a:cubicBezTo>
                    <a:pt x="811" y="8366"/>
                    <a:pt x="712" y="8201"/>
                    <a:pt x="614" y="8048"/>
                  </a:cubicBezTo>
                  <a:cubicBezTo>
                    <a:pt x="581" y="8004"/>
                    <a:pt x="559" y="7971"/>
                    <a:pt x="537" y="7928"/>
                  </a:cubicBezTo>
                  <a:cubicBezTo>
                    <a:pt x="471" y="7829"/>
                    <a:pt x="405" y="7731"/>
                    <a:pt x="318" y="7653"/>
                  </a:cubicBezTo>
                  <a:cubicBezTo>
                    <a:pt x="274" y="7610"/>
                    <a:pt x="230" y="7577"/>
                    <a:pt x="176" y="7544"/>
                  </a:cubicBezTo>
                  <a:cubicBezTo>
                    <a:pt x="176" y="7544"/>
                    <a:pt x="165" y="7544"/>
                    <a:pt x="165" y="7533"/>
                  </a:cubicBezTo>
                  <a:lnTo>
                    <a:pt x="143" y="7555"/>
                  </a:lnTo>
                  <a:cubicBezTo>
                    <a:pt x="1" y="7763"/>
                    <a:pt x="55" y="8037"/>
                    <a:pt x="132" y="8267"/>
                  </a:cubicBezTo>
                  <a:cubicBezTo>
                    <a:pt x="208" y="8497"/>
                    <a:pt x="307" y="8726"/>
                    <a:pt x="427" y="8935"/>
                  </a:cubicBezTo>
                  <a:cubicBezTo>
                    <a:pt x="526" y="9099"/>
                    <a:pt x="658" y="9263"/>
                    <a:pt x="843" y="9285"/>
                  </a:cubicBezTo>
                  <a:lnTo>
                    <a:pt x="877" y="9285"/>
                  </a:lnTo>
                  <a:cubicBezTo>
                    <a:pt x="1106" y="9285"/>
                    <a:pt x="1281" y="9044"/>
                    <a:pt x="1293" y="8804"/>
                  </a:cubicBezTo>
                  <a:cubicBezTo>
                    <a:pt x="1293" y="8694"/>
                    <a:pt x="1259" y="8573"/>
                    <a:pt x="1216" y="8464"/>
                  </a:cubicBezTo>
                  <a:cubicBezTo>
                    <a:pt x="997" y="8135"/>
                    <a:pt x="811" y="7796"/>
                    <a:pt x="614" y="7446"/>
                  </a:cubicBezTo>
                  <a:cubicBezTo>
                    <a:pt x="570" y="7424"/>
                    <a:pt x="504" y="7413"/>
                    <a:pt x="449" y="7413"/>
                  </a:cubicBezTo>
                  <a:close/>
                  <a:moveTo>
                    <a:pt x="5782" y="1"/>
                  </a:moveTo>
                  <a:cubicBezTo>
                    <a:pt x="4731" y="1960"/>
                    <a:pt x="3165" y="3646"/>
                    <a:pt x="1281" y="4851"/>
                  </a:cubicBezTo>
                  <a:cubicBezTo>
                    <a:pt x="2081" y="4117"/>
                    <a:pt x="2847" y="3329"/>
                    <a:pt x="3559" y="2508"/>
                  </a:cubicBezTo>
                  <a:cubicBezTo>
                    <a:pt x="3877" y="2135"/>
                    <a:pt x="4183" y="1753"/>
                    <a:pt x="4490" y="1358"/>
                  </a:cubicBezTo>
                  <a:cubicBezTo>
                    <a:pt x="4774" y="953"/>
                    <a:pt x="5037" y="537"/>
                    <a:pt x="5267" y="99"/>
                  </a:cubicBezTo>
                  <a:lnTo>
                    <a:pt x="5267" y="99"/>
                  </a:lnTo>
                  <a:cubicBezTo>
                    <a:pt x="3953" y="2092"/>
                    <a:pt x="2147" y="3712"/>
                    <a:pt x="340" y="5267"/>
                  </a:cubicBezTo>
                  <a:cubicBezTo>
                    <a:pt x="198" y="5388"/>
                    <a:pt x="526" y="6427"/>
                    <a:pt x="581" y="6658"/>
                  </a:cubicBezTo>
                  <a:cubicBezTo>
                    <a:pt x="690" y="7150"/>
                    <a:pt x="887" y="7719"/>
                    <a:pt x="1106" y="8212"/>
                  </a:cubicBezTo>
                  <a:cubicBezTo>
                    <a:pt x="1281" y="8420"/>
                    <a:pt x="1457" y="8628"/>
                    <a:pt x="1632" y="8847"/>
                  </a:cubicBezTo>
                  <a:cubicBezTo>
                    <a:pt x="1303" y="7906"/>
                    <a:pt x="1030" y="6953"/>
                    <a:pt x="789" y="5989"/>
                  </a:cubicBezTo>
                  <a:cubicBezTo>
                    <a:pt x="2026" y="5869"/>
                    <a:pt x="3132" y="5135"/>
                    <a:pt x="3920" y="4194"/>
                  </a:cubicBezTo>
                  <a:cubicBezTo>
                    <a:pt x="4719" y="3242"/>
                    <a:pt x="5234" y="2103"/>
                    <a:pt x="5672" y="942"/>
                  </a:cubicBezTo>
                  <a:cubicBezTo>
                    <a:pt x="6164" y="1555"/>
                    <a:pt x="6898" y="1950"/>
                    <a:pt x="7675" y="1950"/>
                  </a:cubicBezTo>
                  <a:cubicBezTo>
                    <a:pt x="7807" y="1950"/>
                    <a:pt x="7928" y="1938"/>
                    <a:pt x="8059" y="1916"/>
                  </a:cubicBezTo>
                  <a:cubicBezTo>
                    <a:pt x="7840" y="1774"/>
                    <a:pt x="7643" y="1599"/>
                    <a:pt x="7490" y="1391"/>
                  </a:cubicBezTo>
                  <a:lnTo>
                    <a:pt x="7490" y="1391"/>
                  </a:lnTo>
                  <a:cubicBezTo>
                    <a:pt x="7709" y="1402"/>
                    <a:pt x="7894" y="1544"/>
                    <a:pt x="8026" y="1719"/>
                  </a:cubicBezTo>
                  <a:cubicBezTo>
                    <a:pt x="8147" y="1894"/>
                    <a:pt x="8223" y="2103"/>
                    <a:pt x="8300" y="2300"/>
                  </a:cubicBezTo>
                  <a:cubicBezTo>
                    <a:pt x="8628" y="3242"/>
                    <a:pt x="8957" y="4183"/>
                    <a:pt x="9285" y="5113"/>
                  </a:cubicBezTo>
                  <a:cubicBezTo>
                    <a:pt x="9340" y="5256"/>
                    <a:pt x="9383" y="5398"/>
                    <a:pt x="9427" y="5551"/>
                  </a:cubicBezTo>
                  <a:cubicBezTo>
                    <a:pt x="9559" y="5573"/>
                    <a:pt x="9690" y="5639"/>
                    <a:pt x="9745" y="5760"/>
                  </a:cubicBezTo>
                  <a:cubicBezTo>
                    <a:pt x="9778" y="5836"/>
                    <a:pt x="9789" y="5924"/>
                    <a:pt x="9778" y="6001"/>
                  </a:cubicBezTo>
                  <a:cubicBezTo>
                    <a:pt x="9756" y="6110"/>
                    <a:pt x="9679" y="6230"/>
                    <a:pt x="9548" y="6351"/>
                  </a:cubicBezTo>
                  <a:cubicBezTo>
                    <a:pt x="9614" y="7544"/>
                    <a:pt x="9241" y="8770"/>
                    <a:pt x="8650" y="9821"/>
                  </a:cubicBezTo>
                  <a:cubicBezTo>
                    <a:pt x="8026" y="10916"/>
                    <a:pt x="6953" y="12033"/>
                    <a:pt x="5595" y="12033"/>
                  </a:cubicBezTo>
                  <a:lnTo>
                    <a:pt x="5551" y="12033"/>
                  </a:lnTo>
                  <a:cubicBezTo>
                    <a:pt x="5639" y="12055"/>
                    <a:pt x="6023" y="12099"/>
                    <a:pt x="6362" y="12132"/>
                  </a:cubicBezTo>
                  <a:cubicBezTo>
                    <a:pt x="6493" y="12121"/>
                    <a:pt x="6636" y="12110"/>
                    <a:pt x="6767" y="12088"/>
                  </a:cubicBezTo>
                  <a:cubicBezTo>
                    <a:pt x="6997" y="12066"/>
                    <a:pt x="7227" y="12011"/>
                    <a:pt x="7456" y="11945"/>
                  </a:cubicBezTo>
                  <a:lnTo>
                    <a:pt x="7621" y="11891"/>
                  </a:lnTo>
                  <a:lnTo>
                    <a:pt x="7796" y="11836"/>
                  </a:lnTo>
                  <a:lnTo>
                    <a:pt x="7960" y="11770"/>
                  </a:lnTo>
                  <a:lnTo>
                    <a:pt x="8113" y="11704"/>
                  </a:lnTo>
                  <a:lnTo>
                    <a:pt x="7960" y="11782"/>
                  </a:lnTo>
                  <a:lnTo>
                    <a:pt x="7796" y="11847"/>
                  </a:lnTo>
                  <a:lnTo>
                    <a:pt x="7632" y="11902"/>
                  </a:lnTo>
                  <a:lnTo>
                    <a:pt x="7456" y="11957"/>
                  </a:lnTo>
                  <a:cubicBezTo>
                    <a:pt x="7237" y="12022"/>
                    <a:pt x="6997" y="12077"/>
                    <a:pt x="6767" y="12110"/>
                  </a:cubicBezTo>
                  <a:cubicBezTo>
                    <a:pt x="6668" y="12121"/>
                    <a:pt x="6570" y="12132"/>
                    <a:pt x="6461" y="12132"/>
                  </a:cubicBezTo>
                  <a:cubicBezTo>
                    <a:pt x="6526" y="12142"/>
                    <a:pt x="6581" y="12142"/>
                    <a:pt x="6636" y="12142"/>
                  </a:cubicBezTo>
                  <a:cubicBezTo>
                    <a:pt x="6701" y="12142"/>
                    <a:pt x="6767" y="12132"/>
                    <a:pt x="6843" y="12121"/>
                  </a:cubicBezTo>
                  <a:lnTo>
                    <a:pt x="6843" y="12132"/>
                  </a:lnTo>
                  <a:cubicBezTo>
                    <a:pt x="6855" y="12132"/>
                    <a:pt x="6855" y="12132"/>
                    <a:pt x="6855" y="12121"/>
                  </a:cubicBezTo>
                  <a:cubicBezTo>
                    <a:pt x="7008" y="12493"/>
                    <a:pt x="7139" y="12887"/>
                    <a:pt x="7237" y="13271"/>
                  </a:cubicBezTo>
                  <a:cubicBezTo>
                    <a:pt x="7303" y="13533"/>
                    <a:pt x="7500" y="14059"/>
                    <a:pt x="7380" y="14322"/>
                  </a:cubicBezTo>
                  <a:cubicBezTo>
                    <a:pt x="7347" y="14376"/>
                    <a:pt x="7303" y="14409"/>
                    <a:pt x="7259" y="14442"/>
                  </a:cubicBezTo>
                  <a:cubicBezTo>
                    <a:pt x="7074" y="14584"/>
                    <a:pt x="6898" y="14704"/>
                    <a:pt x="6723" y="14836"/>
                  </a:cubicBezTo>
                  <a:cubicBezTo>
                    <a:pt x="6646" y="14891"/>
                    <a:pt x="6559" y="14945"/>
                    <a:pt x="6482" y="15011"/>
                  </a:cubicBezTo>
                  <a:cubicBezTo>
                    <a:pt x="6767" y="15099"/>
                    <a:pt x="7062" y="15176"/>
                    <a:pt x="7369" y="15176"/>
                  </a:cubicBezTo>
                  <a:lnTo>
                    <a:pt x="7522" y="15176"/>
                  </a:lnTo>
                  <a:cubicBezTo>
                    <a:pt x="7982" y="15120"/>
                    <a:pt x="8398" y="14836"/>
                    <a:pt x="8650" y="14442"/>
                  </a:cubicBezTo>
                  <a:cubicBezTo>
                    <a:pt x="8913" y="14026"/>
                    <a:pt x="9044" y="13468"/>
                    <a:pt x="8945" y="12986"/>
                  </a:cubicBezTo>
                  <a:cubicBezTo>
                    <a:pt x="8924" y="12920"/>
                    <a:pt x="8902" y="12865"/>
                    <a:pt x="8880" y="12799"/>
                  </a:cubicBezTo>
                  <a:cubicBezTo>
                    <a:pt x="8738" y="12383"/>
                    <a:pt x="8497" y="11967"/>
                    <a:pt x="8420" y="11529"/>
                  </a:cubicBezTo>
                  <a:cubicBezTo>
                    <a:pt x="10008" y="10490"/>
                    <a:pt x="10906" y="8529"/>
                    <a:pt x="10719" y="6646"/>
                  </a:cubicBezTo>
                  <a:cubicBezTo>
                    <a:pt x="10697" y="6515"/>
                    <a:pt x="10675" y="6351"/>
                    <a:pt x="10653" y="6186"/>
                  </a:cubicBezTo>
                  <a:cubicBezTo>
                    <a:pt x="10643" y="6164"/>
                    <a:pt x="10643" y="6154"/>
                    <a:pt x="10632" y="6132"/>
                  </a:cubicBezTo>
                  <a:lnTo>
                    <a:pt x="10643" y="6132"/>
                  </a:lnTo>
                  <a:cubicBezTo>
                    <a:pt x="10566" y="5718"/>
                    <a:pt x="10490" y="5293"/>
                    <a:pt x="10468" y="5278"/>
                  </a:cubicBezTo>
                  <a:lnTo>
                    <a:pt x="10468" y="5278"/>
                  </a:lnTo>
                  <a:cubicBezTo>
                    <a:pt x="10621" y="5366"/>
                    <a:pt x="10763" y="5497"/>
                    <a:pt x="10884" y="5650"/>
                  </a:cubicBezTo>
                  <a:cubicBezTo>
                    <a:pt x="11048" y="5595"/>
                    <a:pt x="11157" y="5453"/>
                    <a:pt x="11212" y="5289"/>
                  </a:cubicBezTo>
                  <a:cubicBezTo>
                    <a:pt x="11256" y="5125"/>
                    <a:pt x="11245" y="4950"/>
                    <a:pt x="11223" y="4774"/>
                  </a:cubicBezTo>
                  <a:cubicBezTo>
                    <a:pt x="11190" y="4500"/>
                    <a:pt x="11135" y="4216"/>
                    <a:pt x="11048" y="3953"/>
                  </a:cubicBezTo>
                  <a:cubicBezTo>
                    <a:pt x="11004" y="3789"/>
                    <a:pt x="10928" y="3614"/>
                    <a:pt x="10774" y="3559"/>
                  </a:cubicBezTo>
                  <a:cubicBezTo>
                    <a:pt x="10741" y="3537"/>
                    <a:pt x="10709" y="3537"/>
                    <a:pt x="10665" y="3537"/>
                  </a:cubicBezTo>
                  <a:lnTo>
                    <a:pt x="10653" y="3537"/>
                  </a:lnTo>
                  <a:cubicBezTo>
                    <a:pt x="10643" y="3548"/>
                    <a:pt x="10643" y="3559"/>
                    <a:pt x="10632" y="3559"/>
                  </a:cubicBezTo>
                  <a:cubicBezTo>
                    <a:pt x="10632" y="3548"/>
                    <a:pt x="10643" y="3548"/>
                    <a:pt x="10643" y="3537"/>
                  </a:cubicBezTo>
                  <a:lnTo>
                    <a:pt x="10643" y="3537"/>
                  </a:lnTo>
                  <a:cubicBezTo>
                    <a:pt x="10522" y="3548"/>
                    <a:pt x="10402" y="3624"/>
                    <a:pt x="10336" y="3723"/>
                  </a:cubicBezTo>
                  <a:cubicBezTo>
                    <a:pt x="10237" y="3865"/>
                    <a:pt x="10194" y="4040"/>
                    <a:pt x="10172" y="4205"/>
                  </a:cubicBezTo>
                  <a:cubicBezTo>
                    <a:pt x="10150" y="4052"/>
                    <a:pt x="10117" y="3909"/>
                    <a:pt x="10084" y="3767"/>
                  </a:cubicBezTo>
                  <a:lnTo>
                    <a:pt x="10084" y="3767"/>
                  </a:lnTo>
                  <a:cubicBezTo>
                    <a:pt x="10117" y="4052"/>
                    <a:pt x="10161" y="4325"/>
                    <a:pt x="10237" y="4588"/>
                  </a:cubicBezTo>
                  <a:cubicBezTo>
                    <a:pt x="9318" y="3920"/>
                    <a:pt x="9220" y="2322"/>
                    <a:pt x="8748" y="1336"/>
                  </a:cubicBezTo>
                  <a:cubicBezTo>
                    <a:pt x="8705" y="1238"/>
                    <a:pt x="8650" y="1139"/>
                    <a:pt x="8551" y="1106"/>
                  </a:cubicBezTo>
                  <a:cubicBezTo>
                    <a:pt x="8519" y="1096"/>
                    <a:pt x="8486" y="1084"/>
                    <a:pt x="8464" y="1084"/>
                  </a:cubicBezTo>
                  <a:cubicBezTo>
                    <a:pt x="8398" y="1084"/>
                    <a:pt x="8344" y="1106"/>
                    <a:pt x="8289" y="1118"/>
                  </a:cubicBezTo>
                  <a:cubicBezTo>
                    <a:pt x="8212" y="1128"/>
                    <a:pt x="8125" y="1139"/>
                    <a:pt x="8026" y="1139"/>
                  </a:cubicBezTo>
                  <a:cubicBezTo>
                    <a:pt x="7500" y="1139"/>
                    <a:pt x="6767" y="899"/>
                    <a:pt x="6427" y="493"/>
                  </a:cubicBezTo>
                  <a:lnTo>
                    <a:pt x="6427" y="493"/>
                  </a:lnTo>
                  <a:cubicBezTo>
                    <a:pt x="6448" y="555"/>
                    <a:pt x="6479" y="617"/>
                    <a:pt x="6501" y="679"/>
                  </a:cubicBezTo>
                  <a:lnTo>
                    <a:pt x="6501" y="679"/>
                  </a:lnTo>
                  <a:cubicBezTo>
                    <a:pt x="6496" y="673"/>
                    <a:pt x="6489" y="668"/>
                    <a:pt x="6482" y="668"/>
                  </a:cubicBezTo>
                  <a:cubicBezTo>
                    <a:pt x="6679" y="1008"/>
                    <a:pt x="6953" y="1303"/>
                    <a:pt x="7259" y="1544"/>
                  </a:cubicBezTo>
                  <a:cubicBezTo>
                    <a:pt x="6865" y="1490"/>
                    <a:pt x="6526" y="1227"/>
                    <a:pt x="6285" y="909"/>
                  </a:cubicBezTo>
                  <a:cubicBezTo>
                    <a:pt x="6077" y="614"/>
                    <a:pt x="5902" y="340"/>
                    <a:pt x="5782" y="1"/>
                  </a:cubicBezTo>
                  <a:close/>
                </a:path>
              </a:pathLst>
            </a:custGeom>
            <a:solidFill>
              <a:srgbClr val="FFC7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626;p51">
              <a:extLst>
                <a:ext uri="{FF2B5EF4-FFF2-40B4-BE49-F238E27FC236}">
                  <a16:creationId xmlns:a16="http://schemas.microsoft.com/office/drawing/2014/main" id="{827DDB9A-A861-2BF3-3981-024B211061C3}"/>
                </a:ext>
              </a:extLst>
            </p:cNvPr>
            <p:cNvSpPr/>
            <p:nvPr/>
          </p:nvSpPr>
          <p:spPr>
            <a:xfrm>
              <a:off x="6652600" y="2227183"/>
              <a:ext cx="21809" cy="663"/>
            </a:xfrm>
            <a:custGeom>
              <a:avLst/>
              <a:gdLst/>
              <a:ahLst/>
              <a:cxnLst/>
              <a:rect l="l" t="t" r="r" b="b"/>
              <a:pathLst>
                <a:path w="757" h="23" extrusionOk="0">
                  <a:moveTo>
                    <a:pt x="1" y="1"/>
                  </a:moveTo>
                  <a:lnTo>
                    <a:pt x="176" y="22"/>
                  </a:lnTo>
                  <a:lnTo>
                    <a:pt x="450" y="22"/>
                  </a:lnTo>
                  <a:cubicBezTo>
                    <a:pt x="559" y="22"/>
                    <a:pt x="658" y="22"/>
                    <a:pt x="757" y="12"/>
                  </a:cubicBezTo>
                  <a:lnTo>
                    <a:pt x="176" y="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EA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627;p51">
              <a:extLst>
                <a:ext uri="{FF2B5EF4-FFF2-40B4-BE49-F238E27FC236}">
                  <a16:creationId xmlns:a16="http://schemas.microsoft.com/office/drawing/2014/main" id="{2FEB7A3E-73E9-3FC6-A3A4-2F3C88175F4E}"/>
                </a:ext>
              </a:extLst>
            </p:cNvPr>
            <p:cNvSpPr/>
            <p:nvPr/>
          </p:nvSpPr>
          <p:spPr>
            <a:xfrm>
              <a:off x="6627997" y="2101024"/>
              <a:ext cx="82051" cy="41025"/>
            </a:xfrm>
            <a:custGeom>
              <a:avLst/>
              <a:gdLst/>
              <a:ahLst/>
              <a:cxnLst/>
              <a:rect l="l" t="t" r="r" b="b"/>
              <a:pathLst>
                <a:path w="2848" h="1424" extrusionOk="0">
                  <a:moveTo>
                    <a:pt x="2847" y="0"/>
                  </a:moveTo>
                  <a:lnTo>
                    <a:pt x="2847" y="0"/>
                  </a:lnTo>
                  <a:cubicBezTo>
                    <a:pt x="2793" y="143"/>
                    <a:pt x="2727" y="274"/>
                    <a:pt x="2650" y="394"/>
                  </a:cubicBezTo>
                  <a:cubicBezTo>
                    <a:pt x="2574" y="515"/>
                    <a:pt x="2486" y="635"/>
                    <a:pt x="2387" y="745"/>
                  </a:cubicBezTo>
                  <a:cubicBezTo>
                    <a:pt x="2289" y="854"/>
                    <a:pt x="2180" y="953"/>
                    <a:pt x="2059" y="1041"/>
                  </a:cubicBezTo>
                  <a:cubicBezTo>
                    <a:pt x="1939" y="1117"/>
                    <a:pt x="1818" y="1194"/>
                    <a:pt x="1676" y="1248"/>
                  </a:cubicBezTo>
                  <a:cubicBezTo>
                    <a:pt x="1457" y="1347"/>
                    <a:pt x="1205" y="1401"/>
                    <a:pt x="964" y="1401"/>
                  </a:cubicBezTo>
                  <a:cubicBezTo>
                    <a:pt x="910" y="1401"/>
                    <a:pt x="866" y="1391"/>
                    <a:pt x="822" y="1391"/>
                  </a:cubicBezTo>
                  <a:cubicBezTo>
                    <a:pt x="679" y="1380"/>
                    <a:pt x="526" y="1347"/>
                    <a:pt x="395" y="1303"/>
                  </a:cubicBezTo>
                  <a:cubicBezTo>
                    <a:pt x="253" y="1260"/>
                    <a:pt x="122" y="1194"/>
                    <a:pt x="1" y="1117"/>
                  </a:cubicBezTo>
                  <a:lnTo>
                    <a:pt x="1" y="1117"/>
                  </a:lnTo>
                  <a:cubicBezTo>
                    <a:pt x="122" y="1204"/>
                    <a:pt x="253" y="1270"/>
                    <a:pt x="384" y="1314"/>
                  </a:cubicBezTo>
                  <a:cubicBezTo>
                    <a:pt x="526" y="1369"/>
                    <a:pt x="669" y="1401"/>
                    <a:pt x="822" y="1413"/>
                  </a:cubicBezTo>
                  <a:cubicBezTo>
                    <a:pt x="877" y="1423"/>
                    <a:pt x="920" y="1423"/>
                    <a:pt x="975" y="1423"/>
                  </a:cubicBezTo>
                  <a:cubicBezTo>
                    <a:pt x="1074" y="1423"/>
                    <a:pt x="1173" y="1413"/>
                    <a:pt x="1260" y="1401"/>
                  </a:cubicBezTo>
                  <a:cubicBezTo>
                    <a:pt x="1413" y="1380"/>
                    <a:pt x="1555" y="1336"/>
                    <a:pt x="1687" y="1281"/>
                  </a:cubicBezTo>
                  <a:cubicBezTo>
                    <a:pt x="1961" y="1161"/>
                    <a:pt x="2202" y="985"/>
                    <a:pt x="2399" y="756"/>
                  </a:cubicBezTo>
                  <a:cubicBezTo>
                    <a:pt x="2497" y="646"/>
                    <a:pt x="2585" y="526"/>
                    <a:pt x="2662" y="406"/>
                  </a:cubicBezTo>
                  <a:cubicBezTo>
                    <a:pt x="2738" y="274"/>
                    <a:pt x="2803" y="143"/>
                    <a:pt x="2847" y="0"/>
                  </a:cubicBezTo>
                  <a:close/>
                </a:path>
              </a:pathLst>
            </a:custGeom>
            <a:solidFill>
              <a:srgbClr val="E78E84"/>
            </a:solidFill>
            <a:ln w="9525" cap="flat" cmpd="sng">
              <a:solidFill>
                <a:srgbClr val="EFA5A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628;p51">
              <a:extLst>
                <a:ext uri="{FF2B5EF4-FFF2-40B4-BE49-F238E27FC236}">
                  <a16:creationId xmlns:a16="http://schemas.microsoft.com/office/drawing/2014/main" id="{CBC23B04-B4A3-B76B-7F25-EC90F178F7AD}"/>
                </a:ext>
              </a:extLst>
            </p:cNvPr>
            <p:cNvSpPr/>
            <p:nvPr/>
          </p:nvSpPr>
          <p:spPr>
            <a:xfrm>
              <a:off x="6634306" y="2028164"/>
              <a:ext cx="29674" cy="61221"/>
            </a:xfrm>
            <a:custGeom>
              <a:avLst/>
              <a:gdLst/>
              <a:ahLst/>
              <a:cxnLst/>
              <a:rect l="l" t="t" r="r" b="b"/>
              <a:pathLst>
                <a:path w="1030" h="2125" extrusionOk="0">
                  <a:moveTo>
                    <a:pt x="1030" y="2025"/>
                  </a:moveTo>
                  <a:lnTo>
                    <a:pt x="1030" y="2025"/>
                  </a:lnTo>
                  <a:cubicBezTo>
                    <a:pt x="898" y="2059"/>
                    <a:pt x="767" y="2091"/>
                    <a:pt x="636" y="2102"/>
                  </a:cubicBezTo>
                  <a:cubicBezTo>
                    <a:pt x="767" y="2091"/>
                    <a:pt x="898" y="2069"/>
                    <a:pt x="1030" y="2025"/>
                  </a:cubicBezTo>
                  <a:close/>
                  <a:moveTo>
                    <a:pt x="1" y="0"/>
                  </a:moveTo>
                  <a:cubicBezTo>
                    <a:pt x="88" y="164"/>
                    <a:pt x="154" y="329"/>
                    <a:pt x="209" y="504"/>
                  </a:cubicBezTo>
                  <a:cubicBezTo>
                    <a:pt x="275" y="679"/>
                    <a:pt x="307" y="854"/>
                    <a:pt x="340" y="1030"/>
                  </a:cubicBezTo>
                  <a:cubicBezTo>
                    <a:pt x="362" y="1215"/>
                    <a:pt x="362" y="1402"/>
                    <a:pt x="351" y="1577"/>
                  </a:cubicBezTo>
                  <a:cubicBezTo>
                    <a:pt x="340" y="1763"/>
                    <a:pt x="297" y="1938"/>
                    <a:pt x="231" y="2113"/>
                  </a:cubicBezTo>
                  <a:lnTo>
                    <a:pt x="241" y="2113"/>
                  </a:lnTo>
                  <a:cubicBezTo>
                    <a:pt x="275" y="2124"/>
                    <a:pt x="319" y="2124"/>
                    <a:pt x="362" y="2124"/>
                  </a:cubicBezTo>
                  <a:cubicBezTo>
                    <a:pt x="460" y="2124"/>
                    <a:pt x="548" y="2113"/>
                    <a:pt x="636" y="2102"/>
                  </a:cubicBezTo>
                  <a:cubicBezTo>
                    <a:pt x="559" y="2102"/>
                    <a:pt x="472" y="2113"/>
                    <a:pt x="395" y="2113"/>
                  </a:cubicBezTo>
                  <a:cubicBezTo>
                    <a:pt x="340" y="2113"/>
                    <a:pt x="297" y="2113"/>
                    <a:pt x="241" y="2102"/>
                  </a:cubicBezTo>
                  <a:cubicBezTo>
                    <a:pt x="307" y="1938"/>
                    <a:pt x="351" y="1763"/>
                    <a:pt x="362" y="1577"/>
                  </a:cubicBezTo>
                  <a:cubicBezTo>
                    <a:pt x="384" y="1402"/>
                    <a:pt x="373" y="1215"/>
                    <a:pt x="351" y="1030"/>
                  </a:cubicBezTo>
                  <a:cubicBezTo>
                    <a:pt x="329" y="854"/>
                    <a:pt x="285" y="668"/>
                    <a:pt x="220" y="504"/>
                  </a:cubicBezTo>
                  <a:cubicBezTo>
                    <a:pt x="165" y="329"/>
                    <a:pt x="88" y="154"/>
                    <a:pt x="1" y="0"/>
                  </a:cubicBezTo>
                  <a:close/>
                </a:path>
              </a:pathLst>
            </a:custGeom>
            <a:solidFill>
              <a:srgbClr val="EEA79B"/>
            </a:solidFill>
            <a:ln w="9525" cap="flat" cmpd="sng">
              <a:solidFill>
                <a:srgbClr val="EFA5A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629;p51">
              <a:extLst>
                <a:ext uri="{FF2B5EF4-FFF2-40B4-BE49-F238E27FC236}">
                  <a16:creationId xmlns:a16="http://schemas.microsoft.com/office/drawing/2014/main" id="{882F70C0-41B2-2FCB-4A74-6C371D413A97}"/>
                </a:ext>
              </a:extLst>
            </p:cNvPr>
            <p:cNvSpPr/>
            <p:nvPr/>
          </p:nvSpPr>
          <p:spPr>
            <a:xfrm>
              <a:off x="6660177" y="1937931"/>
              <a:ext cx="57447" cy="39470"/>
            </a:xfrm>
            <a:custGeom>
              <a:avLst/>
              <a:gdLst/>
              <a:ahLst/>
              <a:cxnLst/>
              <a:rect l="l" t="t" r="r" b="b"/>
              <a:pathLst>
                <a:path w="1994" h="1370" extrusionOk="0">
                  <a:moveTo>
                    <a:pt x="931" y="1"/>
                  </a:moveTo>
                  <a:cubicBezTo>
                    <a:pt x="860" y="1"/>
                    <a:pt x="789" y="12"/>
                    <a:pt x="723" y="33"/>
                  </a:cubicBezTo>
                  <a:cubicBezTo>
                    <a:pt x="657" y="45"/>
                    <a:pt x="592" y="77"/>
                    <a:pt x="526" y="110"/>
                  </a:cubicBezTo>
                  <a:cubicBezTo>
                    <a:pt x="472" y="143"/>
                    <a:pt x="416" y="187"/>
                    <a:pt x="362" y="230"/>
                  </a:cubicBezTo>
                  <a:cubicBezTo>
                    <a:pt x="307" y="274"/>
                    <a:pt x="263" y="329"/>
                    <a:pt x="219" y="384"/>
                  </a:cubicBezTo>
                  <a:cubicBezTo>
                    <a:pt x="187" y="449"/>
                    <a:pt x="154" y="505"/>
                    <a:pt x="121" y="570"/>
                  </a:cubicBezTo>
                  <a:cubicBezTo>
                    <a:pt x="66" y="690"/>
                    <a:pt x="22" y="833"/>
                    <a:pt x="12" y="964"/>
                  </a:cubicBezTo>
                  <a:cubicBezTo>
                    <a:pt x="0" y="1106"/>
                    <a:pt x="12" y="1238"/>
                    <a:pt x="56" y="1369"/>
                  </a:cubicBezTo>
                  <a:cubicBezTo>
                    <a:pt x="34" y="1303"/>
                    <a:pt x="34" y="1238"/>
                    <a:pt x="22" y="1172"/>
                  </a:cubicBezTo>
                  <a:cubicBezTo>
                    <a:pt x="22" y="1106"/>
                    <a:pt x="22" y="1030"/>
                    <a:pt x="34" y="964"/>
                  </a:cubicBezTo>
                  <a:cubicBezTo>
                    <a:pt x="56" y="833"/>
                    <a:pt x="88" y="702"/>
                    <a:pt x="154" y="581"/>
                  </a:cubicBezTo>
                  <a:cubicBezTo>
                    <a:pt x="209" y="461"/>
                    <a:pt x="285" y="351"/>
                    <a:pt x="384" y="264"/>
                  </a:cubicBezTo>
                  <a:cubicBezTo>
                    <a:pt x="438" y="220"/>
                    <a:pt x="494" y="176"/>
                    <a:pt x="548" y="143"/>
                  </a:cubicBezTo>
                  <a:cubicBezTo>
                    <a:pt x="614" y="121"/>
                    <a:pt x="669" y="89"/>
                    <a:pt x="734" y="77"/>
                  </a:cubicBezTo>
                  <a:cubicBezTo>
                    <a:pt x="805" y="54"/>
                    <a:pt x="875" y="43"/>
                    <a:pt x="945" y="43"/>
                  </a:cubicBezTo>
                  <a:cubicBezTo>
                    <a:pt x="1006" y="43"/>
                    <a:pt x="1067" y="51"/>
                    <a:pt x="1129" y="67"/>
                  </a:cubicBezTo>
                  <a:cubicBezTo>
                    <a:pt x="1260" y="99"/>
                    <a:pt x="1380" y="165"/>
                    <a:pt x="1489" y="252"/>
                  </a:cubicBezTo>
                  <a:cubicBezTo>
                    <a:pt x="1588" y="329"/>
                    <a:pt x="1686" y="428"/>
                    <a:pt x="1774" y="527"/>
                  </a:cubicBezTo>
                  <a:cubicBezTo>
                    <a:pt x="1862" y="636"/>
                    <a:pt x="1927" y="756"/>
                    <a:pt x="1993" y="877"/>
                  </a:cubicBezTo>
                  <a:cubicBezTo>
                    <a:pt x="1884" y="625"/>
                    <a:pt x="1720" y="395"/>
                    <a:pt x="1501" y="220"/>
                  </a:cubicBezTo>
                  <a:cubicBezTo>
                    <a:pt x="1446" y="176"/>
                    <a:pt x="1391" y="143"/>
                    <a:pt x="1336" y="110"/>
                  </a:cubicBezTo>
                  <a:cubicBezTo>
                    <a:pt x="1270" y="77"/>
                    <a:pt x="1205" y="45"/>
                    <a:pt x="1139" y="33"/>
                  </a:cubicBezTo>
                  <a:cubicBezTo>
                    <a:pt x="1073" y="12"/>
                    <a:pt x="1002" y="1"/>
                    <a:pt x="93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630;p51">
              <a:extLst>
                <a:ext uri="{FF2B5EF4-FFF2-40B4-BE49-F238E27FC236}">
                  <a16:creationId xmlns:a16="http://schemas.microsoft.com/office/drawing/2014/main" id="{F041E92E-1517-4A7A-E9EA-B5384D11DA97}"/>
                </a:ext>
              </a:extLst>
            </p:cNvPr>
            <p:cNvSpPr/>
            <p:nvPr/>
          </p:nvSpPr>
          <p:spPr>
            <a:xfrm>
              <a:off x="6527392" y="1992382"/>
              <a:ext cx="56179" cy="53759"/>
            </a:xfrm>
            <a:custGeom>
              <a:avLst/>
              <a:gdLst/>
              <a:ahLst/>
              <a:cxnLst/>
              <a:rect l="l" t="t" r="r" b="b"/>
              <a:pathLst>
                <a:path w="1950" h="1866" extrusionOk="0">
                  <a:moveTo>
                    <a:pt x="1072" y="0"/>
                  </a:moveTo>
                  <a:cubicBezTo>
                    <a:pt x="1051" y="0"/>
                    <a:pt x="1030" y="2"/>
                    <a:pt x="1008" y="5"/>
                  </a:cubicBezTo>
                  <a:lnTo>
                    <a:pt x="953" y="5"/>
                  </a:lnTo>
                  <a:lnTo>
                    <a:pt x="898" y="16"/>
                  </a:lnTo>
                  <a:cubicBezTo>
                    <a:pt x="887" y="16"/>
                    <a:pt x="865" y="16"/>
                    <a:pt x="843" y="27"/>
                  </a:cubicBezTo>
                  <a:cubicBezTo>
                    <a:pt x="833" y="27"/>
                    <a:pt x="811" y="27"/>
                    <a:pt x="789" y="38"/>
                  </a:cubicBezTo>
                  <a:lnTo>
                    <a:pt x="745" y="48"/>
                  </a:lnTo>
                  <a:cubicBezTo>
                    <a:pt x="723" y="60"/>
                    <a:pt x="701" y="70"/>
                    <a:pt x="690" y="70"/>
                  </a:cubicBezTo>
                  <a:lnTo>
                    <a:pt x="668" y="82"/>
                  </a:lnTo>
                  <a:lnTo>
                    <a:pt x="635" y="92"/>
                  </a:lnTo>
                  <a:cubicBezTo>
                    <a:pt x="624" y="104"/>
                    <a:pt x="602" y="114"/>
                    <a:pt x="592" y="114"/>
                  </a:cubicBezTo>
                  <a:cubicBezTo>
                    <a:pt x="526" y="158"/>
                    <a:pt x="471" y="202"/>
                    <a:pt x="417" y="246"/>
                  </a:cubicBezTo>
                  <a:cubicBezTo>
                    <a:pt x="361" y="289"/>
                    <a:pt x="307" y="355"/>
                    <a:pt x="263" y="410"/>
                  </a:cubicBezTo>
                  <a:cubicBezTo>
                    <a:pt x="230" y="465"/>
                    <a:pt x="186" y="530"/>
                    <a:pt x="164" y="596"/>
                  </a:cubicBezTo>
                  <a:cubicBezTo>
                    <a:pt x="132" y="662"/>
                    <a:pt x="110" y="739"/>
                    <a:pt x="88" y="804"/>
                  </a:cubicBezTo>
                  <a:cubicBezTo>
                    <a:pt x="66" y="870"/>
                    <a:pt x="44" y="946"/>
                    <a:pt x="44" y="1012"/>
                  </a:cubicBezTo>
                  <a:cubicBezTo>
                    <a:pt x="0" y="1297"/>
                    <a:pt x="22" y="1593"/>
                    <a:pt x="99" y="1866"/>
                  </a:cubicBezTo>
                  <a:cubicBezTo>
                    <a:pt x="99" y="1834"/>
                    <a:pt x="88" y="1800"/>
                    <a:pt x="77" y="1756"/>
                  </a:cubicBezTo>
                  <a:cubicBezTo>
                    <a:pt x="77" y="1724"/>
                    <a:pt x="66" y="1691"/>
                    <a:pt x="66" y="1658"/>
                  </a:cubicBezTo>
                  <a:cubicBezTo>
                    <a:pt x="55" y="1581"/>
                    <a:pt x="44" y="1516"/>
                    <a:pt x="44" y="1439"/>
                  </a:cubicBezTo>
                  <a:lnTo>
                    <a:pt x="44" y="1396"/>
                  </a:lnTo>
                  <a:lnTo>
                    <a:pt x="44" y="1340"/>
                  </a:lnTo>
                  <a:lnTo>
                    <a:pt x="44" y="1231"/>
                  </a:lnTo>
                  <a:cubicBezTo>
                    <a:pt x="55" y="1155"/>
                    <a:pt x="66" y="1089"/>
                    <a:pt x="77" y="1023"/>
                  </a:cubicBezTo>
                  <a:lnTo>
                    <a:pt x="88" y="968"/>
                  </a:lnTo>
                  <a:cubicBezTo>
                    <a:pt x="88" y="946"/>
                    <a:pt x="88" y="936"/>
                    <a:pt x="99" y="914"/>
                  </a:cubicBezTo>
                  <a:lnTo>
                    <a:pt x="99" y="892"/>
                  </a:lnTo>
                  <a:lnTo>
                    <a:pt x="110" y="870"/>
                  </a:lnTo>
                  <a:cubicBezTo>
                    <a:pt x="110" y="848"/>
                    <a:pt x="120" y="826"/>
                    <a:pt x="120" y="815"/>
                  </a:cubicBezTo>
                  <a:cubicBezTo>
                    <a:pt x="142" y="749"/>
                    <a:pt x="164" y="684"/>
                    <a:pt x="198" y="618"/>
                  </a:cubicBezTo>
                  <a:cubicBezTo>
                    <a:pt x="230" y="552"/>
                    <a:pt x="263" y="486"/>
                    <a:pt x="307" y="432"/>
                  </a:cubicBezTo>
                  <a:cubicBezTo>
                    <a:pt x="339" y="377"/>
                    <a:pt x="395" y="323"/>
                    <a:pt x="438" y="279"/>
                  </a:cubicBezTo>
                  <a:cubicBezTo>
                    <a:pt x="493" y="235"/>
                    <a:pt x="548" y="191"/>
                    <a:pt x="614" y="158"/>
                  </a:cubicBezTo>
                  <a:cubicBezTo>
                    <a:pt x="624" y="147"/>
                    <a:pt x="646" y="136"/>
                    <a:pt x="657" y="136"/>
                  </a:cubicBezTo>
                  <a:lnTo>
                    <a:pt x="679" y="126"/>
                  </a:lnTo>
                  <a:lnTo>
                    <a:pt x="701" y="114"/>
                  </a:lnTo>
                  <a:cubicBezTo>
                    <a:pt x="723" y="104"/>
                    <a:pt x="734" y="104"/>
                    <a:pt x="755" y="92"/>
                  </a:cubicBezTo>
                  <a:lnTo>
                    <a:pt x="799" y="82"/>
                  </a:lnTo>
                  <a:cubicBezTo>
                    <a:pt x="821" y="70"/>
                    <a:pt x="833" y="70"/>
                    <a:pt x="854" y="60"/>
                  </a:cubicBezTo>
                  <a:cubicBezTo>
                    <a:pt x="876" y="60"/>
                    <a:pt x="887" y="60"/>
                    <a:pt x="909" y="48"/>
                  </a:cubicBezTo>
                  <a:lnTo>
                    <a:pt x="953" y="48"/>
                  </a:lnTo>
                  <a:cubicBezTo>
                    <a:pt x="964" y="48"/>
                    <a:pt x="974" y="48"/>
                    <a:pt x="986" y="38"/>
                  </a:cubicBezTo>
                  <a:lnTo>
                    <a:pt x="1193" y="38"/>
                  </a:lnTo>
                  <a:lnTo>
                    <a:pt x="1215" y="48"/>
                  </a:lnTo>
                  <a:cubicBezTo>
                    <a:pt x="1358" y="60"/>
                    <a:pt x="1500" y="104"/>
                    <a:pt x="1621" y="180"/>
                  </a:cubicBezTo>
                  <a:cubicBezTo>
                    <a:pt x="1741" y="246"/>
                    <a:pt x="1850" y="333"/>
                    <a:pt x="1949" y="443"/>
                  </a:cubicBezTo>
                  <a:cubicBezTo>
                    <a:pt x="1906" y="388"/>
                    <a:pt x="1862" y="333"/>
                    <a:pt x="1807" y="289"/>
                  </a:cubicBezTo>
                  <a:cubicBezTo>
                    <a:pt x="1752" y="235"/>
                    <a:pt x="1697" y="191"/>
                    <a:pt x="1631" y="158"/>
                  </a:cubicBezTo>
                  <a:cubicBezTo>
                    <a:pt x="1566" y="114"/>
                    <a:pt x="1500" y="92"/>
                    <a:pt x="1434" y="60"/>
                  </a:cubicBezTo>
                  <a:cubicBezTo>
                    <a:pt x="1369" y="38"/>
                    <a:pt x="1292" y="27"/>
                    <a:pt x="1227" y="16"/>
                  </a:cubicBezTo>
                  <a:cubicBezTo>
                    <a:pt x="1172" y="8"/>
                    <a:pt x="1123" y="0"/>
                    <a:pt x="107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631;p51">
              <a:extLst>
                <a:ext uri="{FF2B5EF4-FFF2-40B4-BE49-F238E27FC236}">
                  <a16:creationId xmlns:a16="http://schemas.microsoft.com/office/drawing/2014/main" id="{1315EC17-9947-A01C-6542-99322956C1EC}"/>
                </a:ext>
              </a:extLst>
            </p:cNvPr>
            <p:cNvSpPr/>
            <p:nvPr/>
          </p:nvSpPr>
          <p:spPr>
            <a:xfrm>
              <a:off x="6551679" y="2098489"/>
              <a:ext cx="68136" cy="42610"/>
            </a:xfrm>
            <a:custGeom>
              <a:avLst/>
              <a:gdLst/>
              <a:ahLst/>
              <a:cxnLst/>
              <a:rect l="l" t="t" r="r" b="b"/>
              <a:pathLst>
                <a:path w="2365" h="1479" extrusionOk="0">
                  <a:moveTo>
                    <a:pt x="1588" y="0"/>
                  </a:moveTo>
                  <a:cubicBezTo>
                    <a:pt x="1007" y="0"/>
                    <a:pt x="318" y="340"/>
                    <a:pt x="88" y="876"/>
                  </a:cubicBezTo>
                  <a:cubicBezTo>
                    <a:pt x="33" y="1008"/>
                    <a:pt x="0" y="1172"/>
                    <a:pt x="88" y="1304"/>
                  </a:cubicBezTo>
                  <a:cubicBezTo>
                    <a:pt x="175" y="1435"/>
                    <a:pt x="340" y="1479"/>
                    <a:pt x="504" y="1479"/>
                  </a:cubicBezTo>
                  <a:cubicBezTo>
                    <a:pt x="547" y="1479"/>
                    <a:pt x="591" y="1468"/>
                    <a:pt x="635" y="1468"/>
                  </a:cubicBezTo>
                  <a:cubicBezTo>
                    <a:pt x="985" y="1424"/>
                    <a:pt x="1654" y="1238"/>
                    <a:pt x="2037" y="932"/>
                  </a:cubicBezTo>
                  <a:cubicBezTo>
                    <a:pt x="2179" y="822"/>
                    <a:pt x="2289" y="691"/>
                    <a:pt x="2321" y="548"/>
                  </a:cubicBezTo>
                  <a:cubicBezTo>
                    <a:pt x="2365" y="417"/>
                    <a:pt x="2299" y="275"/>
                    <a:pt x="2201" y="187"/>
                  </a:cubicBezTo>
                  <a:cubicBezTo>
                    <a:pt x="2102" y="88"/>
                    <a:pt x="1971" y="44"/>
                    <a:pt x="1839" y="22"/>
                  </a:cubicBezTo>
                  <a:cubicBezTo>
                    <a:pt x="1763" y="12"/>
                    <a:pt x="1676" y="0"/>
                    <a:pt x="1588" y="0"/>
                  </a:cubicBezTo>
                  <a:close/>
                </a:path>
              </a:pathLst>
            </a:custGeom>
            <a:solidFill>
              <a:srgbClr val="FFC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632;p51">
              <a:extLst>
                <a:ext uri="{FF2B5EF4-FFF2-40B4-BE49-F238E27FC236}">
                  <a16:creationId xmlns:a16="http://schemas.microsoft.com/office/drawing/2014/main" id="{79A6D8F7-B2C9-7159-637A-C745057392C8}"/>
                </a:ext>
              </a:extLst>
            </p:cNvPr>
            <p:cNvSpPr/>
            <p:nvPr/>
          </p:nvSpPr>
          <p:spPr>
            <a:xfrm>
              <a:off x="6700540" y="2037613"/>
              <a:ext cx="62835" cy="42927"/>
            </a:xfrm>
            <a:custGeom>
              <a:avLst/>
              <a:gdLst/>
              <a:ahLst/>
              <a:cxnLst/>
              <a:rect l="l" t="t" r="r" b="b"/>
              <a:pathLst>
                <a:path w="2181" h="1490" extrusionOk="0">
                  <a:moveTo>
                    <a:pt x="1786" y="1"/>
                  </a:moveTo>
                  <a:cubicBezTo>
                    <a:pt x="1676" y="11"/>
                    <a:pt x="1577" y="23"/>
                    <a:pt x="1468" y="45"/>
                  </a:cubicBezTo>
                  <a:cubicBezTo>
                    <a:pt x="986" y="143"/>
                    <a:pt x="526" y="384"/>
                    <a:pt x="209" y="767"/>
                  </a:cubicBezTo>
                  <a:cubicBezTo>
                    <a:pt x="100" y="899"/>
                    <a:pt x="1" y="1084"/>
                    <a:pt x="78" y="1238"/>
                  </a:cubicBezTo>
                  <a:cubicBezTo>
                    <a:pt x="165" y="1424"/>
                    <a:pt x="351" y="1490"/>
                    <a:pt x="582" y="1490"/>
                  </a:cubicBezTo>
                  <a:cubicBezTo>
                    <a:pt x="1096" y="1490"/>
                    <a:pt x="1808" y="1161"/>
                    <a:pt x="2180" y="811"/>
                  </a:cubicBezTo>
                  <a:cubicBezTo>
                    <a:pt x="2158" y="548"/>
                    <a:pt x="2125" y="274"/>
                    <a:pt x="2059" y="11"/>
                  </a:cubicBezTo>
                  <a:cubicBezTo>
                    <a:pt x="2005" y="1"/>
                    <a:pt x="1939" y="1"/>
                    <a:pt x="1884" y="1"/>
                  </a:cubicBezTo>
                  <a:close/>
                </a:path>
              </a:pathLst>
            </a:custGeom>
            <a:solidFill>
              <a:srgbClr val="FFC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633;p51">
              <a:extLst>
                <a:ext uri="{FF2B5EF4-FFF2-40B4-BE49-F238E27FC236}">
                  <a16:creationId xmlns:a16="http://schemas.microsoft.com/office/drawing/2014/main" id="{9590E51A-8260-D7BE-49E2-32AED9688370}"/>
                </a:ext>
              </a:extLst>
            </p:cNvPr>
            <p:cNvSpPr/>
            <p:nvPr/>
          </p:nvSpPr>
          <p:spPr>
            <a:xfrm>
              <a:off x="6759860" y="2037930"/>
              <a:ext cx="10429" cy="23048"/>
            </a:xfrm>
            <a:custGeom>
              <a:avLst/>
              <a:gdLst/>
              <a:ahLst/>
              <a:cxnLst/>
              <a:rect l="l" t="t" r="r" b="b"/>
              <a:pathLst>
                <a:path w="362" h="800" extrusionOk="0">
                  <a:moveTo>
                    <a:pt x="0" y="0"/>
                  </a:moveTo>
                  <a:lnTo>
                    <a:pt x="0" y="0"/>
                  </a:lnTo>
                  <a:cubicBezTo>
                    <a:pt x="66" y="263"/>
                    <a:pt x="99" y="537"/>
                    <a:pt x="121" y="800"/>
                  </a:cubicBezTo>
                  <a:cubicBezTo>
                    <a:pt x="252" y="679"/>
                    <a:pt x="329" y="559"/>
                    <a:pt x="351" y="450"/>
                  </a:cubicBezTo>
                  <a:cubicBezTo>
                    <a:pt x="362" y="373"/>
                    <a:pt x="351" y="285"/>
                    <a:pt x="318" y="209"/>
                  </a:cubicBezTo>
                  <a:cubicBezTo>
                    <a:pt x="263" y="88"/>
                    <a:pt x="132" y="22"/>
                    <a:pt x="0" y="0"/>
                  </a:cubicBezTo>
                  <a:close/>
                </a:path>
              </a:pathLst>
            </a:custGeom>
            <a:solidFill>
              <a:srgbClr val="F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634;p51">
              <a:extLst>
                <a:ext uri="{FF2B5EF4-FFF2-40B4-BE49-F238E27FC236}">
                  <a16:creationId xmlns:a16="http://schemas.microsoft.com/office/drawing/2014/main" id="{8766C582-45CD-386E-0147-9ED2A0609973}"/>
                </a:ext>
              </a:extLst>
            </p:cNvPr>
            <p:cNvSpPr/>
            <p:nvPr/>
          </p:nvSpPr>
          <p:spPr>
            <a:xfrm>
              <a:off x="6794864" y="1977372"/>
              <a:ext cx="5704" cy="2535"/>
            </a:xfrm>
            <a:custGeom>
              <a:avLst/>
              <a:gdLst/>
              <a:ahLst/>
              <a:cxnLst/>
              <a:rect l="l" t="t" r="r" b="b"/>
              <a:pathLst>
                <a:path w="198" h="88" extrusionOk="0">
                  <a:moveTo>
                    <a:pt x="132" y="0"/>
                  </a:moveTo>
                  <a:cubicBezTo>
                    <a:pt x="110" y="0"/>
                    <a:pt x="88" y="12"/>
                    <a:pt x="77" y="22"/>
                  </a:cubicBezTo>
                  <a:cubicBezTo>
                    <a:pt x="88" y="12"/>
                    <a:pt x="110" y="12"/>
                    <a:pt x="132" y="12"/>
                  </a:cubicBezTo>
                  <a:cubicBezTo>
                    <a:pt x="154" y="12"/>
                    <a:pt x="176" y="12"/>
                    <a:pt x="198" y="22"/>
                  </a:cubicBezTo>
                  <a:lnTo>
                    <a:pt x="198" y="22"/>
                  </a:lnTo>
                  <a:cubicBezTo>
                    <a:pt x="176" y="12"/>
                    <a:pt x="154" y="11"/>
                    <a:pt x="132" y="0"/>
                  </a:cubicBezTo>
                  <a:close/>
                  <a:moveTo>
                    <a:pt x="76" y="22"/>
                  </a:moveTo>
                  <a:lnTo>
                    <a:pt x="76" y="22"/>
                  </a:lnTo>
                  <a:cubicBezTo>
                    <a:pt x="44" y="34"/>
                    <a:pt x="23" y="56"/>
                    <a:pt x="1" y="88"/>
                  </a:cubicBezTo>
                  <a:lnTo>
                    <a:pt x="11" y="88"/>
                  </a:lnTo>
                  <a:cubicBezTo>
                    <a:pt x="23" y="56"/>
                    <a:pt x="44" y="34"/>
                    <a:pt x="76" y="22"/>
                  </a:cubicBezTo>
                  <a:close/>
                </a:path>
              </a:pathLst>
            </a:custGeom>
            <a:solidFill>
              <a:srgbClr val="E78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635;p51">
              <a:extLst>
                <a:ext uri="{FF2B5EF4-FFF2-40B4-BE49-F238E27FC236}">
                  <a16:creationId xmlns:a16="http://schemas.microsoft.com/office/drawing/2014/main" id="{A5958309-26CE-C52C-0D87-5E7EDA9F0DD2}"/>
                </a:ext>
              </a:extLst>
            </p:cNvPr>
            <p:cNvSpPr/>
            <p:nvPr/>
          </p:nvSpPr>
          <p:spPr>
            <a:xfrm>
              <a:off x="6791090" y="1979878"/>
              <a:ext cx="16105" cy="58081"/>
            </a:xfrm>
            <a:custGeom>
              <a:avLst/>
              <a:gdLst/>
              <a:ahLst/>
              <a:cxnLst/>
              <a:rect l="l" t="t" r="r" b="b"/>
              <a:pathLst>
                <a:path w="559" h="2016" extrusionOk="0">
                  <a:moveTo>
                    <a:pt x="132" y="1"/>
                  </a:moveTo>
                  <a:cubicBezTo>
                    <a:pt x="132" y="12"/>
                    <a:pt x="121" y="12"/>
                    <a:pt x="121" y="23"/>
                  </a:cubicBezTo>
                  <a:cubicBezTo>
                    <a:pt x="132" y="23"/>
                    <a:pt x="132" y="12"/>
                    <a:pt x="142" y="1"/>
                  </a:cubicBezTo>
                  <a:close/>
                  <a:moveTo>
                    <a:pt x="164" y="877"/>
                  </a:moveTo>
                  <a:cubicBezTo>
                    <a:pt x="132" y="877"/>
                    <a:pt x="99" y="888"/>
                    <a:pt x="66" y="910"/>
                  </a:cubicBezTo>
                  <a:cubicBezTo>
                    <a:pt x="99" y="888"/>
                    <a:pt x="132" y="877"/>
                    <a:pt x="176" y="877"/>
                  </a:cubicBezTo>
                  <a:close/>
                  <a:moveTo>
                    <a:pt x="121" y="23"/>
                  </a:moveTo>
                  <a:cubicBezTo>
                    <a:pt x="99" y="66"/>
                    <a:pt x="88" y="100"/>
                    <a:pt x="77" y="144"/>
                  </a:cubicBezTo>
                  <a:cubicBezTo>
                    <a:pt x="44" y="307"/>
                    <a:pt x="11" y="482"/>
                    <a:pt x="1" y="647"/>
                  </a:cubicBezTo>
                  <a:cubicBezTo>
                    <a:pt x="1" y="757"/>
                    <a:pt x="1" y="855"/>
                    <a:pt x="11" y="964"/>
                  </a:cubicBezTo>
                  <a:cubicBezTo>
                    <a:pt x="11" y="1030"/>
                    <a:pt x="11" y="1096"/>
                    <a:pt x="22" y="1151"/>
                  </a:cubicBezTo>
                  <a:cubicBezTo>
                    <a:pt x="44" y="1326"/>
                    <a:pt x="88" y="1490"/>
                    <a:pt x="142" y="1654"/>
                  </a:cubicBezTo>
                  <a:cubicBezTo>
                    <a:pt x="164" y="1731"/>
                    <a:pt x="198" y="1808"/>
                    <a:pt x="230" y="1884"/>
                  </a:cubicBezTo>
                  <a:cubicBezTo>
                    <a:pt x="252" y="1928"/>
                    <a:pt x="274" y="1972"/>
                    <a:pt x="307" y="1993"/>
                  </a:cubicBezTo>
                  <a:cubicBezTo>
                    <a:pt x="318" y="2005"/>
                    <a:pt x="329" y="2005"/>
                    <a:pt x="339" y="2005"/>
                  </a:cubicBezTo>
                  <a:cubicBezTo>
                    <a:pt x="351" y="2015"/>
                    <a:pt x="351" y="2015"/>
                    <a:pt x="361" y="2015"/>
                  </a:cubicBezTo>
                  <a:cubicBezTo>
                    <a:pt x="361" y="2015"/>
                    <a:pt x="373" y="2015"/>
                    <a:pt x="373" y="2005"/>
                  </a:cubicBezTo>
                  <a:cubicBezTo>
                    <a:pt x="383" y="2005"/>
                    <a:pt x="395" y="2005"/>
                    <a:pt x="405" y="1993"/>
                  </a:cubicBezTo>
                  <a:lnTo>
                    <a:pt x="427" y="1972"/>
                  </a:lnTo>
                  <a:cubicBezTo>
                    <a:pt x="471" y="1895"/>
                    <a:pt x="504" y="1818"/>
                    <a:pt x="526" y="1731"/>
                  </a:cubicBezTo>
                  <a:cubicBezTo>
                    <a:pt x="548" y="1654"/>
                    <a:pt x="558" y="1567"/>
                    <a:pt x="558" y="1479"/>
                  </a:cubicBezTo>
                  <a:cubicBezTo>
                    <a:pt x="548" y="1315"/>
                    <a:pt x="493" y="1139"/>
                    <a:pt x="395" y="1008"/>
                  </a:cubicBezTo>
                  <a:cubicBezTo>
                    <a:pt x="373" y="976"/>
                    <a:pt x="339" y="942"/>
                    <a:pt x="307" y="920"/>
                  </a:cubicBezTo>
                  <a:cubicBezTo>
                    <a:pt x="263" y="899"/>
                    <a:pt x="230" y="877"/>
                    <a:pt x="186" y="877"/>
                  </a:cubicBezTo>
                  <a:lnTo>
                    <a:pt x="186" y="877"/>
                  </a:lnTo>
                  <a:cubicBezTo>
                    <a:pt x="219" y="877"/>
                    <a:pt x="263" y="899"/>
                    <a:pt x="296" y="920"/>
                  </a:cubicBezTo>
                  <a:cubicBezTo>
                    <a:pt x="329" y="942"/>
                    <a:pt x="361" y="976"/>
                    <a:pt x="383" y="1008"/>
                  </a:cubicBezTo>
                  <a:cubicBezTo>
                    <a:pt x="493" y="1151"/>
                    <a:pt x="537" y="1315"/>
                    <a:pt x="548" y="1479"/>
                  </a:cubicBezTo>
                  <a:cubicBezTo>
                    <a:pt x="548" y="1567"/>
                    <a:pt x="537" y="1654"/>
                    <a:pt x="515" y="1731"/>
                  </a:cubicBezTo>
                  <a:cubicBezTo>
                    <a:pt x="493" y="1818"/>
                    <a:pt x="460" y="1895"/>
                    <a:pt x="417" y="1961"/>
                  </a:cubicBezTo>
                  <a:cubicBezTo>
                    <a:pt x="405" y="1983"/>
                    <a:pt x="395" y="1993"/>
                    <a:pt x="373" y="1993"/>
                  </a:cubicBezTo>
                  <a:lnTo>
                    <a:pt x="339" y="1993"/>
                  </a:lnTo>
                  <a:cubicBezTo>
                    <a:pt x="329" y="1993"/>
                    <a:pt x="329" y="1993"/>
                    <a:pt x="318" y="1983"/>
                  </a:cubicBezTo>
                  <a:cubicBezTo>
                    <a:pt x="285" y="1961"/>
                    <a:pt x="263" y="1917"/>
                    <a:pt x="241" y="1884"/>
                  </a:cubicBezTo>
                  <a:cubicBezTo>
                    <a:pt x="208" y="1808"/>
                    <a:pt x="176" y="1731"/>
                    <a:pt x="154" y="1643"/>
                  </a:cubicBezTo>
                  <a:cubicBezTo>
                    <a:pt x="99" y="1490"/>
                    <a:pt x="66" y="1326"/>
                    <a:pt x="33" y="1151"/>
                  </a:cubicBezTo>
                  <a:cubicBezTo>
                    <a:pt x="22" y="1085"/>
                    <a:pt x="22" y="1019"/>
                    <a:pt x="11" y="942"/>
                  </a:cubicBezTo>
                  <a:lnTo>
                    <a:pt x="11" y="647"/>
                  </a:lnTo>
                  <a:cubicBezTo>
                    <a:pt x="22" y="482"/>
                    <a:pt x="44" y="307"/>
                    <a:pt x="88" y="144"/>
                  </a:cubicBezTo>
                  <a:cubicBezTo>
                    <a:pt x="99" y="110"/>
                    <a:pt x="110" y="66"/>
                    <a:pt x="121" y="23"/>
                  </a:cubicBezTo>
                  <a:close/>
                </a:path>
              </a:pathLst>
            </a:custGeom>
            <a:solidFill>
              <a:srgbClr val="E77E6C"/>
            </a:solidFill>
            <a:ln w="9525" cap="flat" cmpd="sng">
              <a:solidFill>
                <a:srgbClr val="EFA5A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636;p51">
              <a:extLst>
                <a:ext uri="{FF2B5EF4-FFF2-40B4-BE49-F238E27FC236}">
                  <a16:creationId xmlns:a16="http://schemas.microsoft.com/office/drawing/2014/main" id="{2C1C8FEF-60B2-0DC4-8AB8-34A6EFB9257D}"/>
                </a:ext>
              </a:extLst>
            </p:cNvPr>
            <p:cNvSpPr/>
            <p:nvPr/>
          </p:nvSpPr>
          <p:spPr>
            <a:xfrm>
              <a:off x="6485416" y="2094081"/>
              <a:ext cx="7606" cy="9190"/>
            </a:xfrm>
            <a:custGeom>
              <a:avLst/>
              <a:gdLst/>
              <a:ahLst/>
              <a:cxnLst/>
              <a:rect l="l" t="t" r="r" b="b"/>
              <a:pathLst>
                <a:path w="264" h="319" extrusionOk="0">
                  <a:moveTo>
                    <a:pt x="166" y="0"/>
                  </a:moveTo>
                  <a:cubicBezTo>
                    <a:pt x="176" y="0"/>
                    <a:pt x="187" y="12"/>
                    <a:pt x="198" y="12"/>
                  </a:cubicBezTo>
                  <a:cubicBezTo>
                    <a:pt x="220" y="12"/>
                    <a:pt x="242" y="22"/>
                    <a:pt x="264" y="33"/>
                  </a:cubicBezTo>
                  <a:lnTo>
                    <a:pt x="264" y="33"/>
                  </a:lnTo>
                  <a:cubicBezTo>
                    <a:pt x="242" y="22"/>
                    <a:pt x="220" y="12"/>
                    <a:pt x="209" y="0"/>
                  </a:cubicBezTo>
                  <a:close/>
                  <a:moveTo>
                    <a:pt x="166" y="0"/>
                  </a:moveTo>
                  <a:cubicBezTo>
                    <a:pt x="144" y="0"/>
                    <a:pt x="132" y="0"/>
                    <a:pt x="110" y="12"/>
                  </a:cubicBezTo>
                  <a:cubicBezTo>
                    <a:pt x="100" y="12"/>
                    <a:pt x="88" y="22"/>
                    <a:pt x="78" y="33"/>
                  </a:cubicBezTo>
                  <a:lnTo>
                    <a:pt x="45" y="66"/>
                  </a:lnTo>
                  <a:cubicBezTo>
                    <a:pt x="34" y="88"/>
                    <a:pt x="23" y="121"/>
                    <a:pt x="12" y="143"/>
                  </a:cubicBezTo>
                  <a:cubicBezTo>
                    <a:pt x="1" y="209"/>
                    <a:pt x="1" y="263"/>
                    <a:pt x="1" y="318"/>
                  </a:cubicBezTo>
                  <a:cubicBezTo>
                    <a:pt x="1" y="263"/>
                    <a:pt x="12" y="209"/>
                    <a:pt x="23" y="153"/>
                  </a:cubicBezTo>
                  <a:cubicBezTo>
                    <a:pt x="34" y="121"/>
                    <a:pt x="45" y="99"/>
                    <a:pt x="56" y="66"/>
                  </a:cubicBezTo>
                  <a:lnTo>
                    <a:pt x="88" y="33"/>
                  </a:lnTo>
                  <a:cubicBezTo>
                    <a:pt x="88" y="22"/>
                    <a:pt x="110" y="22"/>
                    <a:pt x="122" y="12"/>
                  </a:cubicBezTo>
                  <a:cubicBezTo>
                    <a:pt x="132" y="12"/>
                    <a:pt x="144" y="0"/>
                    <a:pt x="166" y="0"/>
                  </a:cubicBezTo>
                  <a:close/>
                </a:path>
              </a:pathLst>
            </a:custGeom>
            <a:solidFill>
              <a:srgbClr val="E78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637;p51">
              <a:extLst>
                <a:ext uri="{FF2B5EF4-FFF2-40B4-BE49-F238E27FC236}">
                  <a16:creationId xmlns:a16="http://schemas.microsoft.com/office/drawing/2014/main" id="{E5C358E8-1E21-DA08-0A19-C8C347237C50}"/>
                </a:ext>
              </a:extLst>
            </p:cNvPr>
            <p:cNvSpPr/>
            <p:nvPr/>
          </p:nvSpPr>
          <p:spPr>
            <a:xfrm>
              <a:off x="6492993" y="2095032"/>
              <a:ext cx="26851" cy="48286"/>
            </a:xfrm>
            <a:custGeom>
              <a:avLst/>
              <a:gdLst/>
              <a:ahLst/>
              <a:cxnLst/>
              <a:rect l="l" t="t" r="r" b="b"/>
              <a:pathLst>
                <a:path w="932" h="1676" extrusionOk="0">
                  <a:moveTo>
                    <a:pt x="1" y="0"/>
                  </a:moveTo>
                  <a:cubicBezTo>
                    <a:pt x="1" y="11"/>
                    <a:pt x="12" y="11"/>
                    <a:pt x="12" y="11"/>
                  </a:cubicBezTo>
                  <a:cubicBezTo>
                    <a:pt x="66" y="44"/>
                    <a:pt x="110" y="77"/>
                    <a:pt x="154" y="120"/>
                  </a:cubicBezTo>
                  <a:cubicBezTo>
                    <a:pt x="241" y="198"/>
                    <a:pt x="307" y="296"/>
                    <a:pt x="373" y="395"/>
                  </a:cubicBezTo>
                  <a:cubicBezTo>
                    <a:pt x="395" y="438"/>
                    <a:pt x="417" y="471"/>
                    <a:pt x="450" y="515"/>
                  </a:cubicBezTo>
                  <a:cubicBezTo>
                    <a:pt x="548" y="668"/>
                    <a:pt x="647" y="833"/>
                    <a:pt x="735" y="996"/>
                  </a:cubicBezTo>
                  <a:cubicBezTo>
                    <a:pt x="789" y="1095"/>
                    <a:pt x="833" y="1205"/>
                    <a:pt x="877" y="1314"/>
                  </a:cubicBezTo>
                  <a:cubicBezTo>
                    <a:pt x="888" y="1369"/>
                    <a:pt x="910" y="1424"/>
                    <a:pt x="920" y="1478"/>
                  </a:cubicBezTo>
                  <a:lnTo>
                    <a:pt x="920" y="1566"/>
                  </a:lnTo>
                  <a:cubicBezTo>
                    <a:pt x="920" y="1599"/>
                    <a:pt x="910" y="1621"/>
                    <a:pt x="898" y="1643"/>
                  </a:cubicBezTo>
                  <a:cubicBezTo>
                    <a:pt x="866" y="1653"/>
                    <a:pt x="833" y="1665"/>
                    <a:pt x="800" y="1665"/>
                  </a:cubicBezTo>
                  <a:lnTo>
                    <a:pt x="735" y="1665"/>
                  </a:lnTo>
                  <a:lnTo>
                    <a:pt x="713" y="1653"/>
                  </a:lnTo>
                  <a:lnTo>
                    <a:pt x="614" y="1621"/>
                  </a:lnTo>
                  <a:cubicBezTo>
                    <a:pt x="592" y="1609"/>
                    <a:pt x="559" y="1588"/>
                    <a:pt x="538" y="1566"/>
                  </a:cubicBezTo>
                  <a:lnTo>
                    <a:pt x="472" y="1500"/>
                  </a:lnTo>
                  <a:cubicBezTo>
                    <a:pt x="450" y="1468"/>
                    <a:pt x="439" y="1446"/>
                    <a:pt x="417" y="1412"/>
                  </a:cubicBezTo>
                  <a:cubicBezTo>
                    <a:pt x="406" y="1391"/>
                    <a:pt x="395" y="1358"/>
                    <a:pt x="384" y="1325"/>
                  </a:cubicBezTo>
                  <a:lnTo>
                    <a:pt x="373" y="1281"/>
                  </a:lnTo>
                  <a:cubicBezTo>
                    <a:pt x="362" y="1271"/>
                    <a:pt x="362" y="1249"/>
                    <a:pt x="362" y="1237"/>
                  </a:cubicBezTo>
                  <a:cubicBezTo>
                    <a:pt x="351" y="1172"/>
                    <a:pt x="340" y="1106"/>
                    <a:pt x="340" y="1040"/>
                  </a:cubicBezTo>
                  <a:cubicBezTo>
                    <a:pt x="340" y="974"/>
                    <a:pt x="351" y="909"/>
                    <a:pt x="351" y="843"/>
                  </a:cubicBezTo>
                  <a:lnTo>
                    <a:pt x="351" y="843"/>
                  </a:lnTo>
                  <a:cubicBezTo>
                    <a:pt x="329" y="974"/>
                    <a:pt x="329" y="1106"/>
                    <a:pt x="351" y="1237"/>
                  </a:cubicBezTo>
                  <a:cubicBezTo>
                    <a:pt x="351" y="1249"/>
                    <a:pt x="362" y="1271"/>
                    <a:pt x="362" y="1281"/>
                  </a:cubicBezTo>
                  <a:lnTo>
                    <a:pt x="373" y="1325"/>
                  </a:lnTo>
                  <a:cubicBezTo>
                    <a:pt x="384" y="1358"/>
                    <a:pt x="395" y="1391"/>
                    <a:pt x="417" y="1424"/>
                  </a:cubicBezTo>
                  <a:cubicBezTo>
                    <a:pt x="428" y="1446"/>
                    <a:pt x="450" y="1478"/>
                    <a:pt x="460" y="1500"/>
                  </a:cubicBezTo>
                  <a:cubicBezTo>
                    <a:pt x="482" y="1533"/>
                    <a:pt x="504" y="1555"/>
                    <a:pt x="538" y="1577"/>
                  </a:cubicBezTo>
                  <a:cubicBezTo>
                    <a:pt x="559" y="1599"/>
                    <a:pt x="581" y="1609"/>
                    <a:pt x="614" y="1631"/>
                  </a:cubicBezTo>
                  <a:cubicBezTo>
                    <a:pt x="647" y="1643"/>
                    <a:pt x="669" y="1653"/>
                    <a:pt x="701" y="1665"/>
                  </a:cubicBezTo>
                  <a:lnTo>
                    <a:pt x="735" y="1675"/>
                  </a:lnTo>
                  <a:lnTo>
                    <a:pt x="800" y="1675"/>
                  </a:lnTo>
                  <a:cubicBezTo>
                    <a:pt x="833" y="1675"/>
                    <a:pt x="866" y="1665"/>
                    <a:pt x="898" y="1653"/>
                  </a:cubicBezTo>
                  <a:cubicBezTo>
                    <a:pt x="920" y="1631"/>
                    <a:pt x="932" y="1599"/>
                    <a:pt x="932" y="1566"/>
                  </a:cubicBezTo>
                  <a:lnTo>
                    <a:pt x="932" y="1478"/>
                  </a:lnTo>
                  <a:cubicBezTo>
                    <a:pt x="920" y="1424"/>
                    <a:pt x="910" y="1369"/>
                    <a:pt x="888" y="1314"/>
                  </a:cubicBezTo>
                  <a:cubicBezTo>
                    <a:pt x="844" y="1205"/>
                    <a:pt x="800" y="1095"/>
                    <a:pt x="745" y="986"/>
                  </a:cubicBezTo>
                  <a:cubicBezTo>
                    <a:pt x="658" y="821"/>
                    <a:pt x="559" y="657"/>
                    <a:pt x="450" y="504"/>
                  </a:cubicBezTo>
                  <a:cubicBezTo>
                    <a:pt x="428" y="460"/>
                    <a:pt x="406" y="427"/>
                    <a:pt x="384" y="395"/>
                  </a:cubicBezTo>
                  <a:cubicBezTo>
                    <a:pt x="319" y="296"/>
                    <a:pt x="241" y="198"/>
                    <a:pt x="165" y="110"/>
                  </a:cubicBezTo>
                  <a:cubicBezTo>
                    <a:pt x="121" y="77"/>
                    <a:pt x="66" y="33"/>
                    <a:pt x="23" y="11"/>
                  </a:cubicBezTo>
                  <a:cubicBezTo>
                    <a:pt x="12" y="0"/>
                    <a:pt x="12" y="0"/>
                    <a:pt x="1" y="0"/>
                  </a:cubicBezTo>
                  <a:close/>
                </a:path>
              </a:pathLst>
            </a:custGeom>
            <a:solidFill>
              <a:srgbClr val="E77E6C"/>
            </a:solidFill>
            <a:ln w="9525" cap="flat" cmpd="sng">
              <a:solidFill>
                <a:srgbClr val="EFA5A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638;p51">
              <a:extLst>
                <a:ext uri="{FF2B5EF4-FFF2-40B4-BE49-F238E27FC236}">
                  <a16:creationId xmlns:a16="http://schemas.microsoft.com/office/drawing/2014/main" id="{FCC81BB6-15CA-41DE-5AC0-50263EC4FB75}"/>
                </a:ext>
              </a:extLst>
            </p:cNvPr>
            <p:cNvSpPr/>
            <p:nvPr/>
          </p:nvSpPr>
          <p:spPr>
            <a:xfrm>
              <a:off x="6416042" y="1836663"/>
              <a:ext cx="517312" cy="511233"/>
            </a:xfrm>
            <a:custGeom>
              <a:avLst/>
              <a:gdLst/>
              <a:ahLst/>
              <a:cxnLst/>
              <a:rect l="l" t="t" r="r" b="b"/>
              <a:pathLst>
                <a:path w="17956" h="17745" extrusionOk="0">
                  <a:moveTo>
                    <a:pt x="15966" y="16825"/>
                  </a:moveTo>
                  <a:cubicBezTo>
                    <a:pt x="15965" y="16826"/>
                    <a:pt x="15964" y="16828"/>
                    <a:pt x="15963" y="16830"/>
                  </a:cubicBezTo>
                  <a:cubicBezTo>
                    <a:pt x="15964" y="16828"/>
                    <a:pt x="15965" y="16826"/>
                    <a:pt x="15966" y="16825"/>
                  </a:cubicBezTo>
                  <a:close/>
                  <a:moveTo>
                    <a:pt x="8097" y="0"/>
                  </a:moveTo>
                  <a:cubicBezTo>
                    <a:pt x="7128" y="0"/>
                    <a:pt x="6158" y="150"/>
                    <a:pt x="5299" y="385"/>
                  </a:cubicBezTo>
                  <a:cubicBezTo>
                    <a:pt x="4204" y="680"/>
                    <a:pt x="3329" y="1151"/>
                    <a:pt x="2475" y="1928"/>
                  </a:cubicBezTo>
                  <a:cubicBezTo>
                    <a:pt x="2365" y="2037"/>
                    <a:pt x="2256" y="2136"/>
                    <a:pt x="2146" y="2246"/>
                  </a:cubicBezTo>
                  <a:cubicBezTo>
                    <a:pt x="1489" y="2925"/>
                    <a:pt x="931" y="3713"/>
                    <a:pt x="537" y="4567"/>
                  </a:cubicBezTo>
                  <a:cubicBezTo>
                    <a:pt x="219" y="5256"/>
                    <a:pt x="0" y="6023"/>
                    <a:pt x="143" y="6757"/>
                  </a:cubicBezTo>
                  <a:cubicBezTo>
                    <a:pt x="175" y="6954"/>
                    <a:pt x="241" y="7151"/>
                    <a:pt x="384" y="7282"/>
                  </a:cubicBezTo>
                  <a:cubicBezTo>
                    <a:pt x="559" y="7458"/>
                    <a:pt x="822" y="7512"/>
                    <a:pt x="1073" y="7512"/>
                  </a:cubicBezTo>
                  <a:cubicBezTo>
                    <a:pt x="1138" y="7512"/>
                    <a:pt x="2082" y="7383"/>
                    <a:pt x="2049" y="7338"/>
                  </a:cubicBezTo>
                  <a:lnTo>
                    <a:pt x="2049" y="7338"/>
                  </a:lnTo>
                  <a:cubicBezTo>
                    <a:pt x="2782" y="8094"/>
                    <a:pt x="3176" y="9100"/>
                    <a:pt x="3766" y="9954"/>
                  </a:cubicBezTo>
                  <a:cubicBezTo>
                    <a:pt x="3493" y="9406"/>
                    <a:pt x="3219" y="8684"/>
                    <a:pt x="3088" y="8093"/>
                  </a:cubicBezTo>
                  <a:cubicBezTo>
                    <a:pt x="3033" y="7862"/>
                    <a:pt x="2705" y="6823"/>
                    <a:pt x="2847" y="6702"/>
                  </a:cubicBezTo>
                  <a:cubicBezTo>
                    <a:pt x="4673" y="5127"/>
                    <a:pt x="6498" y="3488"/>
                    <a:pt x="7823" y="1467"/>
                  </a:cubicBezTo>
                  <a:lnTo>
                    <a:pt x="7823" y="1467"/>
                  </a:lnTo>
                  <a:cubicBezTo>
                    <a:pt x="7718" y="1630"/>
                    <a:pt x="7684" y="1855"/>
                    <a:pt x="7577" y="2016"/>
                  </a:cubicBezTo>
                  <a:cubicBezTo>
                    <a:pt x="7435" y="2235"/>
                    <a:pt x="7270" y="2432"/>
                    <a:pt x="7117" y="2640"/>
                  </a:cubicBezTo>
                  <a:cubicBezTo>
                    <a:pt x="6778" y="3078"/>
                    <a:pt x="6427" y="3516"/>
                    <a:pt x="6066" y="3943"/>
                  </a:cubicBezTo>
                  <a:cubicBezTo>
                    <a:pt x="5354" y="4764"/>
                    <a:pt x="4588" y="5552"/>
                    <a:pt x="3788" y="6286"/>
                  </a:cubicBezTo>
                  <a:cubicBezTo>
                    <a:pt x="5672" y="5081"/>
                    <a:pt x="7238" y="3395"/>
                    <a:pt x="8289" y="1436"/>
                  </a:cubicBezTo>
                  <a:cubicBezTo>
                    <a:pt x="8409" y="1775"/>
                    <a:pt x="8584" y="2049"/>
                    <a:pt x="8792" y="2344"/>
                  </a:cubicBezTo>
                  <a:cubicBezTo>
                    <a:pt x="9033" y="2662"/>
                    <a:pt x="9372" y="2925"/>
                    <a:pt x="9766" y="2979"/>
                  </a:cubicBezTo>
                  <a:cubicBezTo>
                    <a:pt x="9347" y="2656"/>
                    <a:pt x="9011" y="2217"/>
                    <a:pt x="8803" y="1724"/>
                  </a:cubicBezTo>
                  <a:lnTo>
                    <a:pt x="8803" y="1724"/>
                  </a:lnTo>
                  <a:cubicBezTo>
                    <a:pt x="9039" y="2262"/>
                    <a:pt x="9925" y="2573"/>
                    <a:pt x="10542" y="2573"/>
                  </a:cubicBezTo>
                  <a:cubicBezTo>
                    <a:pt x="10633" y="2573"/>
                    <a:pt x="10719" y="2566"/>
                    <a:pt x="10796" y="2553"/>
                  </a:cubicBezTo>
                  <a:cubicBezTo>
                    <a:pt x="10851" y="2539"/>
                    <a:pt x="10907" y="2525"/>
                    <a:pt x="10962" y="2525"/>
                  </a:cubicBezTo>
                  <a:cubicBezTo>
                    <a:pt x="10994" y="2525"/>
                    <a:pt x="11026" y="2529"/>
                    <a:pt x="11058" y="2541"/>
                  </a:cubicBezTo>
                  <a:cubicBezTo>
                    <a:pt x="11157" y="2574"/>
                    <a:pt x="11212" y="2673"/>
                    <a:pt x="11255" y="2771"/>
                  </a:cubicBezTo>
                  <a:cubicBezTo>
                    <a:pt x="11727" y="3757"/>
                    <a:pt x="11825" y="5355"/>
                    <a:pt x="12744" y="6023"/>
                  </a:cubicBezTo>
                  <a:cubicBezTo>
                    <a:pt x="12657" y="5728"/>
                    <a:pt x="12613" y="5432"/>
                    <a:pt x="12591" y="5125"/>
                  </a:cubicBezTo>
                  <a:cubicBezTo>
                    <a:pt x="12569" y="4808"/>
                    <a:pt x="12624" y="4414"/>
                    <a:pt x="12909" y="4271"/>
                  </a:cubicBezTo>
                  <a:cubicBezTo>
                    <a:pt x="13008" y="4224"/>
                    <a:pt x="13102" y="4203"/>
                    <a:pt x="13191" y="4203"/>
                  </a:cubicBezTo>
                  <a:cubicBezTo>
                    <a:pt x="13913" y="4203"/>
                    <a:pt x="14325" y="5597"/>
                    <a:pt x="14442" y="6132"/>
                  </a:cubicBezTo>
                  <a:cubicBezTo>
                    <a:pt x="14737" y="7468"/>
                    <a:pt x="14868" y="8848"/>
                    <a:pt x="14836" y="10217"/>
                  </a:cubicBezTo>
                  <a:cubicBezTo>
                    <a:pt x="14825" y="10884"/>
                    <a:pt x="14825" y="11640"/>
                    <a:pt x="14661" y="12297"/>
                  </a:cubicBezTo>
                  <a:cubicBezTo>
                    <a:pt x="14430" y="13249"/>
                    <a:pt x="14146" y="14202"/>
                    <a:pt x="13741" y="15100"/>
                  </a:cubicBezTo>
                  <a:cubicBezTo>
                    <a:pt x="13544" y="15548"/>
                    <a:pt x="13325" y="15998"/>
                    <a:pt x="13073" y="16424"/>
                  </a:cubicBezTo>
                  <a:cubicBezTo>
                    <a:pt x="13007" y="16534"/>
                    <a:pt x="12285" y="17596"/>
                    <a:pt x="12306" y="17628"/>
                  </a:cubicBezTo>
                  <a:cubicBezTo>
                    <a:pt x="12367" y="17709"/>
                    <a:pt x="12469" y="17745"/>
                    <a:pt x="12574" y="17745"/>
                  </a:cubicBezTo>
                  <a:cubicBezTo>
                    <a:pt x="12640" y="17745"/>
                    <a:pt x="12707" y="17731"/>
                    <a:pt x="12766" y="17706"/>
                  </a:cubicBezTo>
                  <a:cubicBezTo>
                    <a:pt x="12920" y="17640"/>
                    <a:pt x="13040" y="17508"/>
                    <a:pt x="13139" y="17377"/>
                  </a:cubicBezTo>
                  <a:cubicBezTo>
                    <a:pt x="14080" y="16205"/>
                    <a:pt x="14606" y="14650"/>
                    <a:pt x="14934" y="13195"/>
                  </a:cubicBezTo>
                  <a:lnTo>
                    <a:pt x="14934" y="13195"/>
                  </a:lnTo>
                  <a:cubicBezTo>
                    <a:pt x="14715" y="14749"/>
                    <a:pt x="14245" y="16348"/>
                    <a:pt x="13544" y="17738"/>
                  </a:cubicBezTo>
                  <a:cubicBezTo>
                    <a:pt x="14343" y="17650"/>
                    <a:pt x="14967" y="16972"/>
                    <a:pt x="15362" y="16271"/>
                  </a:cubicBezTo>
                  <a:cubicBezTo>
                    <a:pt x="15919" y="15285"/>
                    <a:pt x="16204" y="14158"/>
                    <a:pt x="16314" y="13041"/>
                  </a:cubicBezTo>
                  <a:cubicBezTo>
                    <a:pt x="16445" y="11629"/>
                    <a:pt x="16336" y="10227"/>
                    <a:pt x="16051" y="8859"/>
                  </a:cubicBezTo>
                  <a:cubicBezTo>
                    <a:pt x="15887" y="8037"/>
                    <a:pt x="15679" y="7239"/>
                    <a:pt x="15471" y="6428"/>
                  </a:cubicBezTo>
                  <a:lnTo>
                    <a:pt x="15471" y="6428"/>
                  </a:lnTo>
                  <a:cubicBezTo>
                    <a:pt x="15832" y="6811"/>
                    <a:pt x="16073" y="7293"/>
                    <a:pt x="16270" y="7775"/>
                  </a:cubicBezTo>
                  <a:cubicBezTo>
                    <a:pt x="16522" y="8377"/>
                    <a:pt x="16763" y="9023"/>
                    <a:pt x="16861" y="9669"/>
                  </a:cubicBezTo>
                  <a:cubicBezTo>
                    <a:pt x="17244" y="11999"/>
                    <a:pt x="17058" y="14690"/>
                    <a:pt x="15966" y="16825"/>
                  </a:cubicBezTo>
                  <a:lnTo>
                    <a:pt x="15966" y="16825"/>
                  </a:lnTo>
                  <a:cubicBezTo>
                    <a:pt x="16009" y="16753"/>
                    <a:pt x="16271" y="16752"/>
                    <a:pt x="16336" y="16720"/>
                  </a:cubicBezTo>
                  <a:cubicBezTo>
                    <a:pt x="16511" y="16633"/>
                    <a:pt x="16511" y="16621"/>
                    <a:pt x="16610" y="16435"/>
                  </a:cubicBezTo>
                  <a:cubicBezTo>
                    <a:pt x="16785" y="16052"/>
                    <a:pt x="16894" y="15603"/>
                    <a:pt x="17014" y="15198"/>
                  </a:cubicBezTo>
                  <a:cubicBezTo>
                    <a:pt x="17956" y="11771"/>
                    <a:pt x="17584" y="7884"/>
                    <a:pt x="15471" y="4950"/>
                  </a:cubicBezTo>
                  <a:cubicBezTo>
                    <a:pt x="15065" y="4392"/>
                    <a:pt x="14705" y="3833"/>
                    <a:pt x="14267" y="3308"/>
                  </a:cubicBezTo>
                  <a:cubicBezTo>
                    <a:pt x="13391" y="2256"/>
                    <a:pt x="12471" y="1326"/>
                    <a:pt x="11245" y="680"/>
                  </a:cubicBezTo>
                  <a:cubicBezTo>
                    <a:pt x="10310" y="195"/>
                    <a:pt x="9205" y="0"/>
                    <a:pt x="80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639;p51">
              <a:extLst>
                <a:ext uri="{FF2B5EF4-FFF2-40B4-BE49-F238E27FC236}">
                  <a16:creationId xmlns:a16="http://schemas.microsoft.com/office/drawing/2014/main" id="{C5E07E47-6ED9-E35E-41C0-0E57C25F54CB}"/>
                </a:ext>
              </a:extLst>
            </p:cNvPr>
            <p:cNvSpPr/>
            <p:nvPr/>
          </p:nvSpPr>
          <p:spPr>
            <a:xfrm>
              <a:off x="6887287" y="2022488"/>
              <a:ext cx="663" cy="29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22" y="0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640;p51">
              <a:extLst>
                <a:ext uri="{FF2B5EF4-FFF2-40B4-BE49-F238E27FC236}">
                  <a16:creationId xmlns:a16="http://schemas.microsoft.com/office/drawing/2014/main" id="{CC6A7DD8-A96E-5F16-164F-7E7147CD5AE9}"/>
                </a:ext>
              </a:extLst>
            </p:cNvPr>
            <p:cNvSpPr/>
            <p:nvPr/>
          </p:nvSpPr>
          <p:spPr>
            <a:xfrm>
              <a:off x="6887604" y="2022488"/>
              <a:ext cx="22126" cy="61509"/>
            </a:xfrm>
            <a:custGeom>
              <a:avLst/>
              <a:gdLst/>
              <a:ahLst/>
              <a:cxnLst/>
              <a:rect l="l" t="t" r="r" b="b"/>
              <a:pathLst>
                <a:path w="768" h="2135" extrusionOk="0">
                  <a:moveTo>
                    <a:pt x="1" y="0"/>
                  </a:moveTo>
                  <a:cubicBezTo>
                    <a:pt x="329" y="690"/>
                    <a:pt x="581" y="1402"/>
                    <a:pt x="767" y="2135"/>
                  </a:cubicBezTo>
                  <a:cubicBezTo>
                    <a:pt x="592" y="1402"/>
                    <a:pt x="340" y="690"/>
                    <a:pt x="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641;p51">
              <a:extLst>
                <a:ext uri="{FF2B5EF4-FFF2-40B4-BE49-F238E27FC236}">
                  <a16:creationId xmlns:a16="http://schemas.microsoft.com/office/drawing/2014/main" id="{B58D04CB-FF8B-974F-B297-CEC62125F513}"/>
                </a:ext>
              </a:extLst>
            </p:cNvPr>
            <p:cNvSpPr/>
            <p:nvPr/>
          </p:nvSpPr>
          <p:spPr>
            <a:xfrm>
              <a:off x="6617596" y="1878640"/>
              <a:ext cx="58081" cy="38519"/>
            </a:xfrm>
            <a:custGeom>
              <a:avLst/>
              <a:gdLst/>
              <a:ahLst/>
              <a:cxnLst/>
              <a:rect l="l" t="t" r="r" b="b"/>
              <a:pathLst>
                <a:path w="2016" h="1337" extrusionOk="0">
                  <a:moveTo>
                    <a:pt x="1796" y="242"/>
                  </a:moveTo>
                  <a:cubicBezTo>
                    <a:pt x="1851" y="383"/>
                    <a:pt x="1916" y="515"/>
                    <a:pt x="1993" y="646"/>
                  </a:cubicBezTo>
                  <a:cubicBezTo>
                    <a:pt x="2000" y="646"/>
                    <a:pt x="2007" y="651"/>
                    <a:pt x="2012" y="657"/>
                  </a:cubicBezTo>
                  <a:lnTo>
                    <a:pt x="2012" y="657"/>
                  </a:lnTo>
                  <a:cubicBezTo>
                    <a:pt x="1990" y="595"/>
                    <a:pt x="1959" y="533"/>
                    <a:pt x="1938" y="471"/>
                  </a:cubicBezTo>
                  <a:cubicBezTo>
                    <a:pt x="1884" y="395"/>
                    <a:pt x="1829" y="318"/>
                    <a:pt x="1796" y="242"/>
                  </a:cubicBezTo>
                  <a:close/>
                  <a:moveTo>
                    <a:pt x="2012" y="657"/>
                  </a:moveTo>
                  <a:lnTo>
                    <a:pt x="2012" y="657"/>
                  </a:lnTo>
                  <a:cubicBezTo>
                    <a:pt x="2013" y="661"/>
                    <a:pt x="2014" y="664"/>
                    <a:pt x="2015" y="668"/>
                  </a:cubicBezTo>
                  <a:cubicBezTo>
                    <a:pt x="2015" y="664"/>
                    <a:pt x="2014" y="661"/>
                    <a:pt x="2012" y="657"/>
                  </a:cubicBezTo>
                  <a:close/>
                  <a:moveTo>
                    <a:pt x="833" y="1"/>
                  </a:moveTo>
                  <a:cubicBezTo>
                    <a:pt x="811" y="33"/>
                    <a:pt x="800" y="55"/>
                    <a:pt x="778" y="77"/>
                  </a:cubicBezTo>
                  <a:cubicBezTo>
                    <a:pt x="559" y="493"/>
                    <a:pt x="311" y="890"/>
                    <a:pt x="43" y="1276"/>
                  </a:cubicBezTo>
                  <a:lnTo>
                    <a:pt x="43" y="1276"/>
                  </a:lnTo>
                  <a:cubicBezTo>
                    <a:pt x="67" y="1246"/>
                    <a:pt x="94" y="1217"/>
                    <a:pt x="121" y="1183"/>
                  </a:cubicBezTo>
                  <a:cubicBezTo>
                    <a:pt x="274" y="975"/>
                    <a:pt x="439" y="778"/>
                    <a:pt x="581" y="559"/>
                  </a:cubicBezTo>
                  <a:cubicBezTo>
                    <a:pt x="690" y="395"/>
                    <a:pt x="723" y="164"/>
                    <a:pt x="833" y="1"/>
                  </a:cubicBezTo>
                  <a:close/>
                  <a:moveTo>
                    <a:pt x="43" y="1276"/>
                  </a:moveTo>
                  <a:lnTo>
                    <a:pt x="43" y="1276"/>
                  </a:lnTo>
                  <a:cubicBezTo>
                    <a:pt x="27" y="1296"/>
                    <a:pt x="13" y="1315"/>
                    <a:pt x="1" y="1336"/>
                  </a:cubicBezTo>
                  <a:cubicBezTo>
                    <a:pt x="15" y="1316"/>
                    <a:pt x="29" y="1296"/>
                    <a:pt x="43" y="1276"/>
                  </a:cubicBezTo>
                  <a:close/>
                </a:path>
              </a:pathLst>
            </a:custGeom>
            <a:solidFill>
              <a:srgbClr val="E8B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642;p51">
              <a:extLst>
                <a:ext uri="{FF2B5EF4-FFF2-40B4-BE49-F238E27FC236}">
                  <a16:creationId xmlns:a16="http://schemas.microsoft.com/office/drawing/2014/main" id="{F51178F5-45DE-BD74-91BF-228F1FA99C46}"/>
                </a:ext>
              </a:extLst>
            </p:cNvPr>
            <p:cNvSpPr/>
            <p:nvPr/>
          </p:nvSpPr>
          <p:spPr>
            <a:xfrm>
              <a:off x="6861732" y="2021854"/>
              <a:ext cx="663" cy="2535"/>
            </a:xfrm>
            <a:custGeom>
              <a:avLst/>
              <a:gdLst/>
              <a:ahLst/>
              <a:cxnLst/>
              <a:rect l="l" t="t" r="r" b="b"/>
              <a:pathLst>
                <a:path w="23" h="88" extrusionOk="0">
                  <a:moveTo>
                    <a:pt x="1" y="0"/>
                  </a:moveTo>
                  <a:cubicBezTo>
                    <a:pt x="11" y="33"/>
                    <a:pt x="23" y="54"/>
                    <a:pt x="23" y="87"/>
                  </a:cubicBezTo>
                  <a:lnTo>
                    <a:pt x="23" y="87"/>
                  </a:lnTo>
                  <a:cubicBezTo>
                    <a:pt x="23" y="54"/>
                    <a:pt x="12" y="33"/>
                    <a:pt x="12" y="11"/>
                  </a:cubicBezTo>
                  <a:cubicBezTo>
                    <a:pt x="12" y="0"/>
                    <a:pt x="12" y="0"/>
                    <a:pt x="1" y="0"/>
                  </a:cubicBezTo>
                  <a:close/>
                </a:path>
              </a:pathLst>
            </a:custGeom>
            <a:solidFill>
              <a:srgbClr val="978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643;p51">
              <a:extLst>
                <a:ext uri="{FF2B5EF4-FFF2-40B4-BE49-F238E27FC236}">
                  <a16:creationId xmlns:a16="http://schemas.microsoft.com/office/drawing/2014/main" id="{52969162-E63C-BAF5-E234-C61FC6F5B0B3}"/>
                </a:ext>
              </a:extLst>
            </p:cNvPr>
            <p:cNvSpPr/>
            <p:nvPr/>
          </p:nvSpPr>
          <p:spPr>
            <a:xfrm>
              <a:off x="6419182" y="1836692"/>
              <a:ext cx="501265" cy="486745"/>
            </a:xfrm>
            <a:custGeom>
              <a:avLst/>
              <a:gdLst/>
              <a:ahLst/>
              <a:cxnLst/>
              <a:rect l="l" t="t" r="r" b="b"/>
              <a:pathLst>
                <a:path w="17399" h="16895" extrusionOk="0">
                  <a:moveTo>
                    <a:pt x="15371" y="6428"/>
                  </a:moveTo>
                  <a:lnTo>
                    <a:pt x="15371" y="6428"/>
                  </a:lnTo>
                  <a:cubicBezTo>
                    <a:pt x="15371" y="6431"/>
                    <a:pt x="15372" y="6435"/>
                    <a:pt x="15373" y="6438"/>
                  </a:cubicBezTo>
                  <a:cubicBezTo>
                    <a:pt x="15373" y="6432"/>
                    <a:pt x="15373" y="6429"/>
                    <a:pt x="15371" y="6428"/>
                  </a:cubicBezTo>
                  <a:close/>
                  <a:moveTo>
                    <a:pt x="16982" y="14190"/>
                  </a:moveTo>
                  <a:cubicBezTo>
                    <a:pt x="16960" y="14332"/>
                    <a:pt x="16949" y="14464"/>
                    <a:pt x="16939" y="14595"/>
                  </a:cubicBezTo>
                  <a:cubicBezTo>
                    <a:pt x="16960" y="14464"/>
                    <a:pt x="16971" y="14332"/>
                    <a:pt x="16982" y="14190"/>
                  </a:cubicBezTo>
                  <a:close/>
                  <a:moveTo>
                    <a:pt x="7983" y="0"/>
                  </a:moveTo>
                  <a:cubicBezTo>
                    <a:pt x="7019" y="0"/>
                    <a:pt x="6044" y="153"/>
                    <a:pt x="5190" y="384"/>
                  </a:cubicBezTo>
                  <a:cubicBezTo>
                    <a:pt x="4095" y="679"/>
                    <a:pt x="3220" y="1150"/>
                    <a:pt x="2366" y="1927"/>
                  </a:cubicBezTo>
                  <a:cubicBezTo>
                    <a:pt x="2256" y="2036"/>
                    <a:pt x="2147" y="2135"/>
                    <a:pt x="2037" y="2245"/>
                  </a:cubicBezTo>
                  <a:cubicBezTo>
                    <a:pt x="1380" y="2924"/>
                    <a:pt x="822" y="3712"/>
                    <a:pt x="428" y="4566"/>
                  </a:cubicBezTo>
                  <a:cubicBezTo>
                    <a:pt x="209" y="5036"/>
                    <a:pt x="34" y="5551"/>
                    <a:pt x="1" y="6066"/>
                  </a:cubicBezTo>
                  <a:cubicBezTo>
                    <a:pt x="12" y="6427"/>
                    <a:pt x="110" y="6800"/>
                    <a:pt x="319" y="7216"/>
                  </a:cubicBezTo>
                  <a:cubicBezTo>
                    <a:pt x="713" y="6504"/>
                    <a:pt x="1107" y="5803"/>
                    <a:pt x="1490" y="5092"/>
                  </a:cubicBezTo>
                  <a:cubicBezTo>
                    <a:pt x="1906" y="4358"/>
                    <a:pt x="2322" y="3613"/>
                    <a:pt x="2869" y="2968"/>
                  </a:cubicBezTo>
                  <a:cubicBezTo>
                    <a:pt x="3679" y="2026"/>
                    <a:pt x="4752" y="1325"/>
                    <a:pt x="5935" y="964"/>
                  </a:cubicBezTo>
                  <a:lnTo>
                    <a:pt x="5935" y="964"/>
                  </a:lnTo>
                  <a:cubicBezTo>
                    <a:pt x="4271" y="2968"/>
                    <a:pt x="2640" y="5004"/>
                    <a:pt x="1074" y="7073"/>
                  </a:cubicBezTo>
                  <a:cubicBezTo>
                    <a:pt x="1950" y="6635"/>
                    <a:pt x="2760" y="6077"/>
                    <a:pt x="3472" y="5398"/>
                  </a:cubicBezTo>
                  <a:cubicBezTo>
                    <a:pt x="5048" y="3920"/>
                    <a:pt x="6165" y="1905"/>
                    <a:pt x="8037" y="788"/>
                  </a:cubicBezTo>
                  <a:lnTo>
                    <a:pt x="8037" y="788"/>
                  </a:lnTo>
                  <a:cubicBezTo>
                    <a:pt x="7917" y="1041"/>
                    <a:pt x="7796" y="1292"/>
                    <a:pt x="7665" y="1533"/>
                  </a:cubicBezTo>
                  <a:cubicBezTo>
                    <a:pt x="7687" y="1511"/>
                    <a:pt x="7698" y="1489"/>
                    <a:pt x="7720" y="1457"/>
                  </a:cubicBezTo>
                  <a:lnTo>
                    <a:pt x="7720" y="1457"/>
                  </a:lnTo>
                  <a:cubicBezTo>
                    <a:pt x="7610" y="1620"/>
                    <a:pt x="7577" y="1851"/>
                    <a:pt x="7468" y="2015"/>
                  </a:cubicBezTo>
                  <a:cubicBezTo>
                    <a:pt x="7326" y="2234"/>
                    <a:pt x="7161" y="2431"/>
                    <a:pt x="7008" y="2639"/>
                  </a:cubicBezTo>
                  <a:cubicBezTo>
                    <a:pt x="6964" y="2693"/>
                    <a:pt x="6920" y="2737"/>
                    <a:pt x="6888" y="2792"/>
                  </a:cubicBezTo>
                  <a:cubicBezTo>
                    <a:pt x="6592" y="3208"/>
                    <a:pt x="6275" y="3591"/>
                    <a:pt x="5924" y="3963"/>
                  </a:cubicBezTo>
                  <a:cubicBezTo>
                    <a:pt x="6920" y="3077"/>
                    <a:pt x="7752" y="1993"/>
                    <a:pt x="8355" y="810"/>
                  </a:cubicBezTo>
                  <a:cubicBezTo>
                    <a:pt x="8355" y="1281"/>
                    <a:pt x="8541" y="1763"/>
                    <a:pt x="8880" y="2102"/>
                  </a:cubicBezTo>
                  <a:cubicBezTo>
                    <a:pt x="8803" y="1971"/>
                    <a:pt x="8738" y="1839"/>
                    <a:pt x="8683" y="1698"/>
                  </a:cubicBezTo>
                  <a:lnTo>
                    <a:pt x="8683" y="1698"/>
                  </a:lnTo>
                  <a:cubicBezTo>
                    <a:pt x="8716" y="1774"/>
                    <a:pt x="8771" y="1851"/>
                    <a:pt x="8825" y="1927"/>
                  </a:cubicBezTo>
                  <a:cubicBezTo>
                    <a:pt x="8727" y="1664"/>
                    <a:pt x="8683" y="1380"/>
                    <a:pt x="8683" y="1095"/>
                  </a:cubicBezTo>
                  <a:lnTo>
                    <a:pt x="8683" y="1095"/>
                  </a:lnTo>
                  <a:cubicBezTo>
                    <a:pt x="8946" y="1642"/>
                    <a:pt x="9515" y="2026"/>
                    <a:pt x="10117" y="2058"/>
                  </a:cubicBezTo>
                  <a:cubicBezTo>
                    <a:pt x="11059" y="2114"/>
                    <a:pt x="11639" y="2015"/>
                    <a:pt x="12088" y="3000"/>
                  </a:cubicBezTo>
                  <a:cubicBezTo>
                    <a:pt x="12296" y="3471"/>
                    <a:pt x="12394" y="3985"/>
                    <a:pt x="12493" y="4489"/>
                  </a:cubicBezTo>
                  <a:cubicBezTo>
                    <a:pt x="12613" y="4194"/>
                    <a:pt x="12910" y="3975"/>
                    <a:pt x="13227" y="3942"/>
                  </a:cubicBezTo>
                  <a:cubicBezTo>
                    <a:pt x="13260" y="3931"/>
                    <a:pt x="13292" y="3931"/>
                    <a:pt x="13336" y="3931"/>
                  </a:cubicBezTo>
                  <a:cubicBezTo>
                    <a:pt x="14300" y="3931"/>
                    <a:pt x="14420" y="5464"/>
                    <a:pt x="14628" y="6165"/>
                  </a:cubicBezTo>
                  <a:cubicBezTo>
                    <a:pt x="15022" y="7467"/>
                    <a:pt x="15219" y="8825"/>
                    <a:pt x="15285" y="10182"/>
                  </a:cubicBezTo>
                  <a:cubicBezTo>
                    <a:pt x="15384" y="12438"/>
                    <a:pt x="15110" y="14683"/>
                    <a:pt x="14705" y="16894"/>
                  </a:cubicBezTo>
                  <a:cubicBezTo>
                    <a:pt x="15647" y="15274"/>
                    <a:pt x="16008" y="13369"/>
                    <a:pt x="16008" y="11496"/>
                  </a:cubicBezTo>
                  <a:cubicBezTo>
                    <a:pt x="16008" y="9821"/>
                    <a:pt x="15734" y="8157"/>
                    <a:pt x="15384" y="6515"/>
                  </a:cubicBezTo>
                  <a:cubicBezTo>
                    <a:pt x="15384" y="6482"/>
                    <a:pt x="15373" y="6460"/>
                    <a:pt x="15362" y="6427"/>
                  </a:cubicBezTo>
                  <a:cubicBezTo>
                    <a:pt x="15367" y="6427"/>
                    <a:pt x="15369" y="6427"/>
                    <a:pt x="15371" y="6428"/>
                  </a:cubicBezTo>
                  <a:lnTo>
                    <a:pt x="15371" y="6428"/>
                  </a:lnTo>
                  <a:cubicBezTo>
                    <a:pt x="15338" y="6268"/>
                    <a:pt x="15296" y="6106"/>
                    <a:pt x="15263" y="5946"/>
                  </a:cubicBezTo>
                  <a:lnTo>
                    <a:pt x="15263" y="5946"/>
                  </a:lnTo>
                  <a:cubicBezTo>
                    <a:pt x="15296" y="6109"/>
                    <a:pt x="15647" y="6372"/>
                    <a:pt x="15745" y="6537"/>
                  </a:cubicBezTo>
                  <a:cubicBezTo>
                    <a:pt x="15909" y="6810"/>
                    <a:pt x="16051" y="7160"/>
                    <a:pt x="16183" y="7445"/>
                  </a:cubicBezTo>
                  <a:cubicBezTo>
                    <a:pt x="17158" y="9537"/>
                    <a:pt x="17190" y="11924"/>
                    <a:pt x="16982" y="14190"/>
                  </a:cubicBezTo>
                  <a:cubicBezTo>
                    <a:pt x="17080" y="13598"/>
                    <a:pt x="17311" y="12975"/>
                    <a:pt x="17343" y="12372"/>
                  </a:cubicBezTo>
                  <a:cubicBezTo>
                    <a:pt x="17398" y="11496"/>
                    <a:pt x="17377" y="10632"/>
                    <a:pt x="17256" y="9766"/>
                  </a:cubicBezTo>
                  <a:cubicBezTo>
                    <a:pt x="17201" y="9372"/>
                    <a:pt x="17124" y="8978"/>
                    <a:pt x="17026" y="8584"/>
                  </a:cubicBezTo>
                  <a:cubicBezTo>
                    <a:pt x="16840" y="7851"/>
                    <a:pt x="16588" y="7139"/>
                    <a:pt x="16260" y="6449"/>
                  </a:cubicBezTo>
                  <a:lnTo>
                    <a:pt x="16248" y="6449"/>
                  </a:lnTo>
                  <a:cubicBezTo>
                    <a:pt x="15997" y="5924"/>
                    <a:pt x="15701" y="5420"/>
                    <a:pt x="15362" y="4949"/>
                  </a:cubicBezTo>
                  <a:cubicBezTo>
                    <a:pt x="14956" y="4391"/>
                    <a:pt x="14596" y="3832"/>
                    <a:pt x="14158" y="3307"/>
                  </a:cubicBezTo>
                  <a:cubicBezTo>
                    <a:pt x="13282" y="2255"/>
                    <a:pt x="12362" y="1325"/>
                    <a:pt x="11136" y="679"/>
                  </a:cubicBezTo>
                  <a:cubicBezTo>
                    <a:pt x="10205" y="197"/>
                    <a:pt x="9099" y="0"/>
                    <a:pt x="7983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644;p51">
              <a:extLst>
                <a:ext uri="{FF2B5EF4-FFF2-40B4-BE49-F238E27FC236}">
                  <a16:creationId xmlns:a16="http://schemas.microsoft.com/office/drawing/2014/main" id="{5B445C4B-5F88-8B56-5C8A-5037B9860E4A}"/>
                </a:ext>
              </a:extLst>
            </p:cNvPr>
            <p:cNvSpPr/>
            <p:nvPr/>
          </p:nvSpPr>
          <p:spPr>
            <a:xfrm>
              <a:off x="6230246" y="2524214"/>
              <a:ext cx="148919" cy="126908"/>
            </a:xfrm>
            <a:custGeom>
              <a:avLst/>
              <a:gdLst/>
              <a:ahLst/>
              <a:cxnLst/>
              <a:rect l="l" t="t" r="r" b="b"/>
              <a:pathLst>
                <a:path w="5169" h="4405" extrusionOk="0">
                  <a:moveTo>
                    <a:pt x="3658" y="0"/>
                  </a:moveTo>
                  <a:cubicBezTo>
                    <a:pt x="3288" y="0"/>
                    <a:pt x="2909" y="104"/>
                    <a:pt x="2551" y="213"/>
                  </a:cubicBezTo>
                  <a:cubicBezTo>
                    <a:pt x="1960" y="388"/>
                    <a:pt x="1380" y="563"/>
                    <a:pt x="789" y="749"/>
                  </a:cubicBezTo>
                  <a:cubicBezTo>
                    <a:pt x="668" y="782"/>
                    <a:pt x="537" y="826"/>
                    <a:pt x="439" y="913"/>
                  </a:cubicBezTo>
                  <a:cubicBezTo>
                    <a:pt x="351" y="1001"/>
                    <a:pt x="307" y="1121"/>
                    <a:pt x="274" y="1230"/>
                  </a:cubicBezTo>
                  <a:cubicBezTo>
                    <a:pt x="187" y="1493"/>
                    <a:pt x="110" y="1767"/>
                    <a:pt x="55" y="2030"/>
                  </a:cubicBezTo>
                  <a:cubicBezTo>
                    <a:pt x="33" y="2183"/>
                    <a:pt x="1" y="2337"/>
                    <a:pt x="55" y="2468"/>
                  </a:cubicBezTo>
                  <a:cubicBezTo>
                    <a:pt x="121" y="2643"/>
                    <a:pt x="286" y="2753"/>
                    <a:pt x="439" y="2851"/>
                  </a:cubicBezTo>
                  <a:cubicBezTo>
                    <a:pt x="668" y="3004"/>
                    <a:pt x="899" y="3157"/>
                    <a:pt x="1106" y="3333"/>
                  </a:cubicBezTo>
                  <a:cubicBezTo>
                    <a:pt x="1512" y="3683"/>
                    <a:pt x="1862" y="4132"/>
                    <a:pt x="2354" y="4318"/>
                  </a:cubicBezTo>
                  <a:cubicBezTo>
                    <a:pt x="2519" y="4378"/>
                    <a:pt x="2691" y="4405"/>
                    <a:pt x="2864" y="4405"/>
                  </a:cubicBezTo>
                  <a:cubicBezTo>
                    <a:pt x="3288" y="4405"/>
                    <a:pt x="3723" y="4247"/>
                    <a:pt x="4096" y="4045"/>
                  </a:cubicBezTo>
                  <a:cubicBezTo>
                    <a:pt x="4358" y="3913"/>
                    <a:pt x="4610" y="3749"/>
                    <a:pt x="4774" y="3508"/>
                  </a:cubicBezTo>
                  <a:cubicBezTo>
                    <a:pt x="4972" y="3213"/>
                    <a:pt x="5037" y="2851"/>
                    <a:pt x="5048" y="2500"/>
                  </a:cubicBezTo>
                  <a:cubicBezTo>
                    <a:pt x="5059" y="2150"/>
                    <a:pt x="5026" y="1789"/>
                    <a:pt x="5081" y="1449"/>
                  </a:cubicBezTo>
                  <a:cubicBezTo>
                    <a:pt x="5113" y="1252"/>
                    <a:pt x="5169" y="1045"/>
                    <a:pt x="5103" y="858"/>
                  </a:cubicBezTo>
                  <a:cubicBezTo>
                    <a:pt x="5070" y="760"/>
                    <a:pt x="5004" y="672"/>
                    <a:pt x="4928" y="595"/>
                  </a:cubicBezTo>
                  <a:cubicBezTo>
                    <a:pt x="4709" y="344"/>
                    <a:pt x="4424" y="147"/>
                    <a:pt x="4106" y="59"/>
                  </a:cubicBezTo>
                  <a:cubicBezTo>
                    <a:pt x="3960" y="18"/>
                    <a:pt x="3810" y="0"/>
                    <a:pt x="3658" y="0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645;p51">
              <a:extLst>
                <a:ext uri="{FF2B5EF4-FFF2-40B4-BE49-F238E27FC236}">
                  <a16:creationId xmlns:a16="http://schemas.microsoft.com/office/drawing/2014/main" id="{07513358-12F8-136C-0252-B1E85E0F65E4}"/>
                </a:ext>
              </a:extLst>
            </p:cNvPr>
            <p:cNvSpPr/>
            <p:nvPr/>
          </p:nvSpPr>
          <p:spPr>
            <a:xfrm>
              <a:off x="6078849" y="2559017"/>
              <a:ext cx="524284" cy="253960"/>
            </a:xfrm>
            <a:custGeom>
              <a:avLst/>
              <a:gdLst/>
              <a:ahLst/>
              <a:cxnLst/>
              <a:rect l="l" t="t" r="r" b="b"/>
              <a:pathLst>
                <a:path w="18198" h="8815" extrusionOk="0">
                  <a:moveTo>
                    <a:pt x="9285" y="1"/>
                  </a:moveTo>
                  <a:cubicBezTo>
                    <a:pt x="9120" y="1"/>
                    <a:pt x="8935" y="34"/>
                    <a:pt x="8858" y="176"/>
                  </a:cubicBezTo>
                  <a:cubicBezTo>
                    <a:pt x="8823" y="202"/>
                    <a:pt x="8816" y="260"/>
                    <a:pt x="8840" y="300"/>
                  </a:cubicBezTo>
                  <a:lnTo>
                    <a:pt x="8840" y="300"/>
                  </a:lnTo>
                  <a:cubicBezTo>
                    <a:pt x="8795" y="263"/>
                    <a:pt x="8736" y="245"/>
                    <a:pt x="8677" y="245"/>
                  </a:cubicBezTo>
                  <a:cubicBezTo>
                    <a:pt x="8594" y="245"/>
                    <a:pt x="8510" y="281"/>
                    <a:pt x="8463" y="351"/>
                  </a:cubicBezTo>
                  <a:cubicBezTo>
                    <a:pt x="8387" y="482"/>
                    <a:pt x="8453" y="679"/>
                    <a:pt x="8606" y="735"/>
                  </a:cubicBezTo>
                  <a:cubicBezTo>
                    <a:pt x="8597" y="732"/>
                    <a:pt x="8589" y="731"/>
                    <a:pt x="8581" y="731"/>
                  </a:cubicBezTo>
                  <a:cubicBezTo>
                    <a:pt x="8481" y="731"/>
                    <a:pt x="8459" y="915"/>
                    <a:pt x="8540" y="986"/>
                  </a:cubicBezTo>
                  <a:cubicBezTo>
                    <a:pt x="8628" y="1063"/>
                    <a:pt x="8770" y="1095"/>
                    <a:pt x="8836" y="1194"/>
                  </a:cubicBezTo>
                  <a:cubicBezTo>
                    <a:pt x="8772" y="1258"/>
                    <a:pt x="8681" y="1294"/>
                    <a:pt x="8589" y="1294"/>
                  </a:cubicBezTo>
                  <a:cubicBezTo>
                    <a:pt x="8538" y="1294"/>
                    <a:pt x="8488" y="1283"/>
                    <a:pt x="8441" y="1260"/>
                  </a:cubicBezTo>
                  <a:cubicBezTo>
                    <a:pt x="8321" y="1183"/>
                    <a:pt x="8256" y="1030"/>
                    <a:pt x="8300" y="888"/>
                  </a:cubicBezTo>
                  <a:cubicBezTo>
                    <a:pt x="8244" y="888"/>
                    <a:pt x="8190" y="910"/>
                    <a:pt x="8168" y="954"/>
                  </a:cubicBezTo>
                  <a:cubicBezTo>
                    <a:pt x="8162" y="886"/>
                    <a:pt x="8100" y="854"/>
                    <a:pt x="8037" y="854"/>
                  </a:cubicBezTo>
                  <a:cubicBezTo>
                    <a:pt x="7987" y="854"/>
                    <a:pt x="7938" y="874"/>
                    <a:pt x="7916" y="913"/>
                  </a:cubicBezTo>
                  <a:lnTo>
                    <a:pt x="7916" y="913"/>
                  </a:lnTo>
                  <a:cubicBezTo>
                    <a:pt x="7923" y="852"/>
                    <a:pt x="7844" y="791"/>
                    <a:pt x="7766" y="791"/>
                  </a:cubicBezTo>
                  <a:cubicBezTo>
                    <a:pt x="7742" y="791"/>
                    <a:pt x="7718" y="797"/>
                    <a:pt x="7697" y="811"/>
                  </a:cubicBezTo>
                  <a:cubicBezTo>
                    <a:pt x="7609" y="876"/>
                    <a:pt x="7599" y="1008"/>
                    <a:pt x="7631" y="1117"/>
                  </a:cubicBezTo>
                  <a:cubicBezTo>
                    <a:pt x="7544" y="1127"/>
                    <a:pt x="7499" y="1260"/>
                    <a:pt x="7554" y="1334"/>
                  </a:cubicBezTo>
                  <a:lnTo>
                    <a:pt x="7554" y="1334"/>
                  </a:lnTo>
                  <a:cubicBezTo>
                    <a:pt x="7488" y="1274"/>
                    <a:pt x="7402" y="1235"/>
                    <a:pt x="7316" y="1235"/>
                  </a:cubicBezTo>
                  <a:cubicBezTo>
                    <a:pt x="7271" y="1235"/>
                    <a:pt x="7225" y="1246"/>
                    <a:pt x="7183" y="1271"/>
                  </a:cubicBezTo>
                  <a:cubicBezTo>
                    <a:pt x="7062" y="1336"/>
                    <a:pt x="7018" y="1533"/>
                    <a:pt x="7139" y="1621"/>
                  </a:cubicBezTo>
                  <a:cubicBezTo>
                    <a:pt x="7139" y="1764"/>
                    <a:pt x="7259" y="1895"/>
                    <a:pt x="7390" y="1906"/>
                  </a:cubicBezTo>
                  <a:cubicBezTo>
                    <a:pt x="7303" y="1961"/>
                    <a:pt x="7193" y="1993"/>
                    <a:pt x="7095" y="2005"/>
                  </a:cubicBezTo>
                  <a:cubicBezTo>
                    <a:pt x="6996" y="2005"/>
                    <a:pt x="6898" y="2005"/>
                    <a:pt x="6811" y="1971"/>
                  </a:cubicBezTo>
                  <a:cubicBezTo>
                    <a:pt x="6701" y="2037"/>
                    <a:pt x="6679" y="2190"/>
                    <a:pt x="6755" y="2278"/>
                  </a:cubicBezTo>
                  <a:cubicBezTo>
                    <a:pt x="6646" y="2311"/>
                    <a:pt x="6548" y="2409"/>
                    <a:pt x="6526" y="2530"/>
                  </a:cubicBezTo>
                  <a:cubicBezTo>
                    <a:pt x="6471" y="2453"/>
                    <a:pt x="6493" y="2333"/>
                    <a:pt x="6460" y="2245"/>
                  </a:cubicBezTo>
                  <a:cubicBezTo>
                    <a:pt x="6440" y="2204"/>
                    <a:pt x="6390" y="2185"/>
                    <a:pt x="6347" y="2185"/>
                  </a:cubicBezTo>
                  <a:cubicBezTo>
                    <a:pt x="6318" y="2185"/>
                    <a:pt x="6293" y="2193"/>
                    <a:pt x="6279" y="2209"/>
                  </a:cubicBezTo>
                  <a:lnTo>
                    <a:pt x="6279" y="2209"/>
                  </a:lnTo>
                  <a:cubicBezTo>
                    <a:pt x="6279" y="2136"/>
                    <a:pt x="6236" y="2064"/>
                    <a:pt x="6164" y="2037"/>
                  </a:cubicBezTo>
                  <a:cubicBezTo>
                    <a:pt x="6151" y="2034"/>
                    <a:pt x="6138" y="2032"/>
                    <a:pt x="6124" y="2032"/>
                  </a:cubicBezTo>
                  <a:cubicBezTo>
                    <a:pt x="6046" y="2032"/>
                    <a:pt x="5964" y="2083"/>
                    <a:pt x="5945" y="2158"/>
                  </a:cubicBezTo>
                  <a:cubicBezTo>
                    <a:pt x="5935" y="2110"/>
                    <a:pt x="5891" y="2088"/>
                    <a:pt x="5842" y="2088"/>
                  </a:cubicBezTo>
                  <a:cubicBezTo>
                    <a:pt x="5790" y="2088"/>
                    <a:pt x="5733" y="2113"/>
                    <a:pt x="5704" y="2158"/>
                  </a:cubicBezTo>
                  <a:cubicBezTo>
                    <a:pt x="5650" y="2245"/>
                    <a:pt x="5682" y="2355"/>
                    <a:pt x="5704" y="2453"/>
                  </a:cubicBezTo>
                  <a:cubicBezTo>
                    <a:pt x="5617" y="2355"/>
                    <a:pt x="5529" y="2234"/>
                    <a:pt x="5387" y="2212"/>
                  </a:cubicBezTo>
                  <a:cubicBezTo>
                    <a:pt x="5383" y="2212"/>
                    <a:pt x="5378" y="2212"/>
                    <a:pt x="5373" y="2212"/>
                  </a:cubicBezTo>
                  <a:cubicBezTo>
                    <a:pt x="5245" y="2212"/>
                    <a:pt x="5105" y="2348"/>
                    <a:pt x="5179" y="2464"/>
                  </a:cubicBezTo>
                  <a:cubicBezTo>
                    <a:pt x="5161" y="2452"/>
                    <a:pt x="5142" y="2447"/>
                    <a:pt x="5123" y="2447"/>
                  </a:cubicBezTo>
                  <a:cubicBezTo>
                    <a:pt x="5041" y="2447"/>
                    <a:pt x="4964" y="2552"/>
                    <a:pt x="4982" y="2650"/>
                  </a:cubicBezTo>
                  <a:cubicBezTo>
                    <a:pt x="5015" y="2760"/>
                    <a:pt x="5124" y="2825"/>
                    <a:pt x="5223" y="2869"/>
                  </a:cubicBezTo>
                  <a:cubicBezTo>
                    <a:pt x="5177" y="2905"/>
                    <a:pt x="5122" y="2922"/>
                    <a:pt x="5066" y="2922"/>
                  </a:cubicBezTo>
                  <a:cubicBezTo>
                    <a:pt x="5001" y="2922"/>
                    <a:pt x="4936" y="2899"/>
                    <a:pt x="4884" y="2859"/>
                  </a:cubicBezTo>
                  <a:cubicBezTo>
                    <a:pt x="4796" y="2782"/>
                    <a:pt x="4774" y="2628"/>
                    <a:pt x="4828" y="2530"/>
                  </a:cubicBezTo>
                  <a:cubicBezTo>
                    <a:pt x="4763" y="2464"/>
                    <a:pt x="4687" y="2399"/>
                    <a:pt x="4599" y="2387"/>
                  </a:cubicBezTo>
                  <a:cubicBezTo>
                    <a:pt x="4539" y="2387"/>
                    <a:pt x="4474" y="2439"/>
                    <a:pt x="4456" y="2496"/>
                  </a:cubicBezTo>
                  <a:lnTo>
                    <a:pt x="4456" y="2496"/>
                  </a:lnTo>
                  <a:cubicBezTo>
                    <a:pt x="4430" y="2455"/>
                    <a:pt x="4374" y="2432"/>
                    <a:pt x="4319" y="2432"/>
                  </a:cubicBezTo>
                  <a:cubicBezTo>
                    <a:pt x="4276" y="2432"/>
                    <a:pt x="4234" y="2446"/>
                    <a:pt x="4205" y="2475"/>
                  </a:cubicBezTo>
                  <a:cubicBezTo>
                    <a:pt x="4154" y="2526"/>
                    <a:pt x="4133" y="2595"/>
                    <a:pt x="4126" y="2670"/>
                  </a:cubicBezTo>
                  <a:lnTo>
                    <a:pt x="4126" y="2670"/>
                  </a:lnTo>
                  <a:cubicBezTo>
                    <a:pt x="4098" y="2605"/>
                    <a:pt x="4041" y="2553"/>
                    <a:pt x="3974" y="2541"/>
                  </a:cubicBezTo>
                  <a:cubicBezTo>
                    <a:pt x="3965" y="2539"/>
                    <a:pt x="3955" y="2538"/>
                    <a:pt x="3945" y="2538"/>
                  </a:cubicBezTo>
                  <a:cubicBezTo>
                    <a:pt x="3824" y="2538"/>
                    <a:pt x="3713" y="2659"/>
                    <a:pt x="3734" y="2771"/>
                  </a:cubicBezTo>
                  <a:cubicBezTo>
                    <a:pt x="3704" y="2738"/>
                    <a:pt x="3665" y="2724"/>
                    <a:pt x="3625" y="2724"/>
                  </a:cubicBezTo>
                  <a:cubicBezTo>
                    <a:pt x="3517" y="2724"/>
                    <a:pt x="3397" y="2826"/>
                    <a:pt x="3405" y="2946"/>
                  </a:cubicBezTo>
                  <a:cubicBezTo>
                    <a:pt x="3416" y="3099"/>
                    <a:pt x="3580" y="3209"/>
                    <a:pt x="3734" y="3231"/>
                  </a:cubicBezTo>
                  <a:cubicBezTo>
                    <a:pt x="3668" y="3297"/>
                    <a:pt x="3592" y="3373"/>
                    <a:pt x="3526" y="3450"/>
                  </a:cubicBezTo>
                  <a:cubicBezTo>
                    <a:pt x="3470" y="3394"/>
                    <a:pt x="3393" y="3365"/>
                    <a:pt x="3318" y="3365"/>
                  </a:cubicBezTo>
                  <a:cubicBezTo>
                    <a:pt x="3275" y="3365"/>
                    <a:pt x="3233" y="3375"/>
                    <a:pt x="3198" y="3395"/>
                  </a:cubicBezTo>
                  <a:cubicBezTo>
                    <a:pt x="3188" y="3329"/>
                    <a:pt x="3120" y="3270"/>
                    <a:pt x="3053" y="3270"/>
                  </a:cubicBezTo>
                  <a:cubicBezTo>
                    <a:pt x="3043" y="3270"/>
                    <a:pt x="3032" y="3272"/>
                    <a:pt x="3022" y="3275"/>
                  </a:cubicBezTo>
                  <a:cubicBezTo>
                    <a:pt x="2965" y="3291"/>
                    <a:pt x="2926" y="3356"/>
                    <a:pt x="2928" y="3416"/>
                  </a:cubicBezTo>
                  <a:lnTo>
                    <a:pt x="2928" y="3416"/>
                  </a:lnTo>
                  <a:cubicBezTo>
                    <a:pt x="2894" y="3353"/>
                    <a:pt x="2818" y="3307"/>
                    <a:pt x="2744" y="3307"/>
                  </a:cubicBezTo>
                  <a:cubicBezTo>
                    <a:pt x="2723" y="3307"/>
                    <a:pt x="2702" y="3311"/>
                    <a:pt x="2682" y="3318"/>
                  </a:cubicBezTo>
                  <a:cubicBezTo>
                    <a:pt x="2573" y="3373"/>
                    <a:pt x="2541" y="3526"/>
                    <a:pt x="2606" y="3614"/>
                  </a:cubicBezTo>
                  <a:cubicBezTo>
                    <a:pt x="2600" y="3613"/>
                    <a:pt x="2594" y="3613"/>
                    <a:pt x="2588" y="3613"/>
                  </a:cubicBezTo>
                  <a:cubicBezTo>
                    <a:pt x="2505" y="3613"/>
                    <a:pt x="2418" y="3675"/>
                    <a:pt x="2398" y="3756"/>
                  </a:cubicBezTo>
                  <a:cubicBezTo>
                    <a:pt x="2385" y="3816"/>
                    <a:pt x="2403" y="3875"/>
                    <a:pt x="2439" y="3918"/>
                  </a:cubicBezTo>
                  <a:lnTo>
                    <a:pt x="2439" y="3918"/>
                  </a:lnTo>
                  <a:cubicBezTo>
                    <a:pt x="2418" y="3912"/>
                    <a:pt x="2396" y="3909"/>
                    <a:pt x="2373" y="3909"/>
                  </a:cubicBezTo>
                  <a:cubicBezTo>
                    <a:pt x="2263" y="3909"/>
                    <a:pt x="2146" y="3978"/>
                    <a:pt x="2125" y="4085"/>
                  </a:cubicBezTo>
                  <a:cubicBezTo>
                    <a:pt x="2085" y="4244"/>
                    <a:pt x="2225" y="4403"/>
                    <a:pt x="2383" y="4422"/>
                  </a:cubicBezTo>
                  <a:lnTo>
                    <a:pt x="2383" y="4422"/>
                  </a:lnTo>
                  <a:cubicBezTo>
                    <a:pt x="2276" y="4442"/>
                    <a:pt x="2204" y="4608"/>
                    <a:pt x="2299" y="4676"/>
                  </a:cubicBezTo>
                  <a:lnTo>
                    <a:pt x="2299" y="4676"/>
                  </a:lnTo>
                  <a:cubicBezTo>
                    <a:pt x="2281" y="4663"/>
                    <a:pt x="2261" y="4658"/>
                    <a:pt x="2240" y="4658"/>
                  </a:cubicBezTo>
                  <a:cubicBezTo>
                    <a:pt x="2169" y="4658"/>
                    <a:pt x="2091" y="4721"/>
                    <a:pt x="2091" y="4796"/>
                  </a:cubicBezTo>
                  <a:cubicBezTo>
                    <a:pt x="2047" y="4730"/>
                    <a:pt x="1982" y="4665"/>
                    <a:pt x="1894" y="4654"/>
                  </a:cubicBezTo>
                  <a:cubicBezTo>
                    <a:pt x="1807" y="4654"/>
                    <a:pt x="1719" y="4752"/>
                    <a:pt x="1763" y="4818"/>
                  </a:cubicBezTo>
                  <a:cubicBezTo>
                    <a:pt x="1736" y="4791"/>
                    <a:pt x="1695" y="4777"/>
                    <a:pt x="1652" y="4777"/>
                  </a:cubicBezTo>
                  <a:cubicBezTo>
                    <a:pt x="1610" y="4777"/>
                    <a:pt x="1566" y="4791"/>
                    <a:pt x="1533" y="4818"/>
                  </a:cubicBezTo>
                  <a:cubicBezTo>
                    <a:pt x="1478" y="4884"/>
                    <a:pt x="1478" y="4993"/>
                    <a:pt x="1533" y="5048"/>
                  </a:cubicBezTo>
                  <a:cubicBezTo>
                    <a:pt x="1478" y="5070"/>
                    <a:pt x="1434" y="5103"/>
                    <a:pt x="1402" y="5146"/>
                  </a:cubicBezTo>
                  <a:cubicBezTo>
                    <a:pt x="1429" y="5227"/>
                    <a:pt x="1472" y="5296"/>
                    <a:pt x="1530" y="5349"/>
                  </a:cubicBezTo>
                  <a:lnTo>
                    <a:pt x="1530" y="5349"/>
                  </a:lnTo>
                  <a:cubicBezTo>
                    <a:pt x="1460" y="5308"/>
                    <a:pt x="1389" y="5278"/>
                    <a:pt x="1314" y="5278"/>
                  </a:cubicBezTo>
                  <a:cubicBezTo>
                    <a:pt x="1183" y="5278"/>
                    <a:pt x="1052" y="5387"/>
                    <a:pt x="1084" y="5519"/>
                  </a:cubicBezTo>
                  <a:cubicBezTo>
                    <a:pt x="1055" y="5499"/>
                    <a:pt x="1022" y="5490"/>
                    <a:pt x="989" y="5490"/>
                  </a:cubicBezTo>
                  <a:cubicBezTo>
                    <a:pt x="911" y="5490"/>
                    <a:pt x="834" y="5541"/>
                    <a:pt x="811" y="5618"/>
                  </a:cubicBezTo>
                  <a:cubicBezTo>
                    <a:pt x="803" y="5658"/>
                    <a:pt x="811" y="5701"/>
                    <a:pt x="829" y="5738"/>
                  </a:cubicBezTo>
                  <a:lnTo>
                    <a:pt x="829" y="5738"/>
                  </a:lnTo>
                  <a:cubicBezTo>
                    <a:pt x="793" y="5727"/>
                    <a:pt x="754" y="5721"/>
                    <a:pt x="716" y="5721"/>
                  </a:cubicBezTo>
                  <a:cubicBezTo>
                    <a:pt x="638" y="5721"/>
                    <a:pt x="561" y="5747"/>
                    <a:pt x="504" y="5803"/>
                  </a:cubicBezTo>
                  <a:cubicBezTo>
                    <a:pt x="381" y="5926"/>
                    <a:pt x="421" y="6174"/>
                    <a:pt x="570" y="6250"/>
                  </a:cubicBezTo>
                  <a:lnTo>
                    <a:pt x="570" y="6250"/>
                  </a:lnTo>
                  <a:cubicBezTo>
                    <a:pt x="537" y="6239"/>
                    <a:pt x="502" y="6235"/>
                    <a:pt x="466" y="6235"/>
                  </a:cubicBezTo>
                  <a:cubicBezTo>
                    <a:pt x="439" y="6235"/>
                    <a:pt x="411" y="6237"/>
                    <a:pt x="383" y="6241"/>
                  </a:cubicBezTo>
                  <a:cubicBezTo>
                    <a:pt x="364" y="6310"/>
                    <a:pt x="406" y="6395"/>
                    <a:pt x="469" y="6437"/>
                  </a:cubicBezTo>
                  <a:lnTo>
                    <a:pt x="469" y="6437"/>
                  </a:lnTo>
                  <a:cubicBezTo>
                    <a:pt x="448" y="6427"/>
                    <a:pt x="427" y="6423"/>
                    <a:pt x="405" y="6423"/>
                  </a:cubicBezTo>
                  <a:cubicBezTo>
                    <a:pt x="276" y="6423"/>
                    <a:pt x="148" y="6580"/>
                    <a:pt x="121" y="6723"/>
                  </a:cubicBezTo>
                  <a:cubicBezTo>
                    <a:pt x="1" y="7457"/>
                    <a:pt x="756" y="7555"/>
                    <a:pt x="1249" y="7720"/>
                  </a:cubicBezTo>
                  <a:cubicBezTo>
                    <a:pt x="3625" y="8526"/>
                    <a:pt x="6160" y="8815"/>
                    <a:pt x="8668" y="8815"/>
                  </a:cubicBezTo>
                  <a:cubicBezTo>
                    <a:pt x="8713" y="8815"/>
                    <a:pt x="8758" y="8815"/>
                    <a:pt x="8803" y="8815"/>
                  </a:cubicBezTo>
                  <a:cubicBezTo>
                    <a:pt x="11365" y="8793"/>
                    <a:pt x="13905" y="8475"/>
                    <a:pt x="16434" y="8081"/>
                  </a:cubicBezTo>
                  <a:cubicBezTo>
                    <a:pt x="17409" y="7927"/>
                    <a:pt x="17803" y="7336"/>
                    <a:pt x="18088" y="6406"/>
                  </a:cubicBezTo>
                  <a:cubicBezTo>
                    <a:pt x="18153" y="6176"/>
                    <a:pt x="18197" y="5913"/>
                    <a:pt x="18054" y="5705"/>
                  </a:cubicBezTo>
                  <a:cubicBezTo>
                    <a:pt x="18023" y="5650"/>
                    <a:pt x="17952" y="5606"/>
                    <a:pt x="17890" y="5606"/>
                  </a:cubicBezTo>
                  <a:cubicBezTo>
                    <a:pt x="17868" y="5606"/>
                    <a:pt x="17846" y="5612"/>
                    <a:pt x="17829" y="5625"/>
                  </a:cubicBezTo>
                  <a:lnTo>
                    <a:pt x="17829" y="5625"/>
                  </a:lnTo>
                  <a:cubicBezTo>
                    <a:pt x="17912" y="5557"/>
                    <a:pt x="17889" y="5376"/>
                    <a:pt x="17781" y="5333"/>
                  </a:cubicBezTo>
                  <a:cubicBezTo>
                    <a:pt x="17764" y="5326"/>
                    <a:pt x="17747" y="5323"/>
                    <a:pt x="17729" y="5323"/>
                  </a:cubicBezTo>
                  <a:cubicBezTo>
                    <a:pt x="17632" y="5323"/>
                    <a:pt x="17532" y="5417"/>
                    <a:pt x="17551" y="5519"/>
                  </a:cubicBezTo>
                  <a:cubicBezTo>
                    <a:pt x="17500" y="5407"/>
                    <a:pt x="17382" y="5332"/>
                    <a:pt x="17259" y="5332"/>
                  </a:cubicBezTo>
                  <a:cubicBezTo>
                    <a:pt x="17251" y="5332"/>
                    <a:pt x="17242" y="5332"/>
                    <a:pt x="17234" y="5333"/>
                  </a:cubicBezTo>
                  <a:cubicBezTo>
                    <a:pt x="17288" y="5322"/>
                    <a:pt x="17332" y="5256"/>
                    <a:pt x="17321" y="5202"/>
                  </a:cubicBezTo>
                  <a:cubicBezTo>
                    <a:pt x="17280" y="5152"/>
                    <a:pt x="17220" y="5128"/>
                    <a:pt x="17161" y="5128"/>
                  </a:cubicBezTo>
                  <a:cubicBezTo>
                    <a:pt x="17141" y="5128"/>
                    <a:pt x="17121" y="5130"/>
                    <a:pt x="17102" y="5136"/>
                  </a:cubicBezTo>
                  <a:cubicBezTo>
                    <a:pt x="17212" y="5081"/>
                    <a:pt x="17244" y="4906"/>
                    <a:pt x="17168" y="4807"/>
                  </a:cubicBezTo>
                  <a:cubicBezTo>
                    <a:pt x="17126" y="4755"/>
                    <a:pt x="17065" y="4730"/>
                    <a:pt x="17003" y="4730"/>
                  </a:cubicBezTo>
                  <a:cubicBezTo>
                    <a:pt x="16936" y="4730"/>
                    <a:pt x="16868" y="4761"/>
                    <a:pt x="16828" y="4818"/>
                  </a:cubicBezTo>
                  <a:cubicBezTo>
                    <a:pt x="16861" y="4698"/>
                    <a:pt x="16762" y="4567"/>
                    <a:pt x="16642" y="4555"/>
                  </a:cubicBezTo>
                  <a:cubicBezTo>
                    <a:pt x="16522" y="4555"/>
                    <a:pt x="16412" y="4676"/>
                    <a:pt x="16434" y="4796"/>
                  </a:cubicBezTo>
                  <a:cubicBezTo>
                    <a:pt x="16393" y="4744"/>
                    <a:pt x="16331" y="4721"/>
                    <a:pt x="16266" y="4721"/>
                  </a:cubicBezTo>
                  <a:cubicBezTo>
                    <a:pt x="16159" y="4721"/>
                    <a:pt x="16043" y="4785"/>
                    <a:pt x="16007" y="4884"/>
                  </a:cubicBezTo>
                  <a:lnTo>
                    <a:pt x="16007" y="4884"/>
                  </a:lnTo>
                  <a:cubicBezTo>
                    <a:pt x="16020" y="4737"/>
                    <a:pt x="15896" y="4582"/>
                    <a:pt x="15753" y="4567"/>
                  </a:cubicBezTo>
                  <a:lnTo>
                    <a:pt x="15753" y="4567"/>
                  </a:lnTo>
                  <a:cubicBezTo>
                    <a:pt x="15755" y="4567"/>
                    <a:pt x="15757" y="4567"/>
                    <a:pt x="15759" y="4567"/>
                  </a:cubicBezTo>
                  <a:cubicBezTo>
                    <a:pt x="15842" y="4567"/>
                    <a:pt x="15919" y="4484"/>
                    <a:pt x="15898" y="4391"/>
                  </a:cubicBezTo>
                  <a:cubicBezTo>
                    <a:pt x="15890" y="4328"/>
                    <a:pt x="15825" y="4282"/>
                    <a:pt x="15756" y="4282"/>
                  </a:cubicBezTo>
                  <a:cubicBezTo>
                    <a:pt x="15740" y="4282"/>
                    <a:pt x="15724" y="4284"/>
                    <a:pt x="15709" y="4290"/>
                  </a:cubicBezTo>
                  <a:lnTo>
                    <a:pt x="15709" y="4290"/>
                  </a:lnTo>
                  <a:cubicBezTo>
                    <a:pt x="15808" y="4230"/>
                    <a:pt x="15847" y="4076"/>
                    <a:pt x="15777" y="3986"/>
                  </a:cubicBezTo>
                  <a:cubicBezTo>
                    <a:pt x="15741" y="3925"/>
                    <a:pt x="15671" y="3895"/>
                    <a:pt x="15600" y="3895"/>
                  </a:cubicBezTo>
                  <a:cubicBezTo>
                    <a:pt x="15544" y="3895"/>
                    <a:pt x="15488" y="3914"/>
                    <a:pt x="15449" y="3953"/>
                  </a:cubicBezTo>
                  <a:cubicBezTo>
                    <a:pt x="15449" y="3861"/>
                    <a:pt x="15372" y="3788"/>
                    <a:pt x="15281" y="3788"/>
                  </a:cubicBezTo>
                  <a:cubicBezTo>
                    <a:pt x="15275" y="3788"/>
                    <a:pt x="15269" y="3788"/>
                    <a:pt x="15263" y="3789"/>
                  </a:cubicBezTo>
                  <a:cubicBezTo>
                    <a:pt x="15175" y="3800"/>
                    <a:pt x="15098" y="3898"/>
                    <a:pt x="15132" y="3997"/>
                  </a:cubicBezTo>
                  <a:cubicBezTo>
                    <a:pt x="15096" y="3916"/>
                    <a:pt x="15014" y="3877"/>
                    <a:pt x="14930" y="3877"/>
                  </a:cubicBezTo>
                  <a:cubicBezTo>
                    <a:pt x="14833" y="3877"/>
                    <a:pt x="14734" y="3930"/>
                    <a:pt x="14704" y="4030"/>
                  </a:cubicBezTo>
                  <a:cubicBezTo>
                    <a:pt x="14638" y="3953"/>
                    <a:pt x="14562" y="3888"/>
                    <a:pt x="14485" y="3822"/>
                  </a:cubicBezTo>
                  <a:cubicBezTo>
                    <a:pt x="14682" y="3800"/>
                    <a:pt x="14748" y="3482"/>
                    <a:pt x="14584" y="3373"/>
                  </a:cubicBezTo>
                  <a:cubicBezTo>
                    <a:pt x="14694" y="3275"/>
                    <a:pt x="14704" y="3088"/>
                    <a:pt x="14606" y="2968"/>
                  </a:cubicBezTo>
                  <a:cubicBezTo>
                    <a:pt x="14554" y="2910"/>
                    <a:pt x="14475" y="2880"/>
                    <a:pt x="14395" y="2880"/>
                  </a:cubicBezTo>
                  <a:cubicBezTo>
                    <a:pt x="14324" y="2880"/>
                    <a:pt x="14252" y="2905"/>
                    <a:pt x="14200" y="2957"/>
                  </a:cubicBezTo>
                  <a:cubicBezTo>
                    <a:pt x="14173" y="2835"/>
                    <a:pt x="14047" y="2753"/>
                    <a:pt x="13929" y="2753"/>
                  </a:cubicBezTo>
                  <a:cubicBezTo>
                    <a:pt x="13910" y="2753"/>
                    <a:pt x="13890" y="2755"/>
                    <a:pt x="13872" y="2760"/>
                  </a:cubicBezTo>
                  <a:cubicBezTo>
                    <a:pt x="13730" y="2793"/>
                    <a:pt x="13653" y="2935"/>
                    <a:pt x="13664" y="3078"/>
                  </a:cubicBezTo>
                  <a:cubicBezTo>
                    <a:pt x="13631" y="2971"/>
                    <a:pt x="13583" y="2933"/>
                    <a:pt x="13527" y="2933"/>
                  </a:cubicBezTo>
                  <a:cubicBezTo>
                    <a:pt x="13399" y="2933"/>
                    <a:pt x="13234" y="3131"/>
                    <a:pt x="13127" y="3154"/>
                  </a:cubicBezTo>
                  <a:cubicBezTo>
                    <a:pt x="13183" y="3066"/>
                    <a:pt x="13237" y="2968"/>
                    <a:pt x="13292" y="2869"/>
                  </a:cubicBezTo>
                  <a:cubicBezTo>
                    <a:pt x="13303" y="2837"/>
                    <a:pt x="13325" y="2803"/>
                    <a:pt x="13325" y="2771"/>
                  </a:cubicBezTo>
                  <a:cubicBezTo>
                    <a:pt x="13325" y="2706"/>
                    <a:pt x="13246" y="2657"/>
                    <a:pt x="13175" y="2657"/>
                  </a:cubicBezTo>
                  <a:cubicBezTo>
                    <a:pt x="13163" y="2657"/>
                    <a:pt x="13150" y="2658"/>
                    <a:pt x="13139" y="2662"/>
                  </a:cubicBezTo>
                  <a:cubicBezTo>
                    <a:pt x="13098" y="2677"/>
                    <a:pt x="13065" y="2699"/>
                    <a:pt x="13036" y="2726"/>
                  </a:cubicBezTo>
                  <a:lnTo>
                    <a:pt x="13036" y="2726"/>
                  </a:lnTo>
                  <a:cubicBezTo>
                    <a:pt x="13057" y="2687"/>
                    <a:pt x="13073" y="2644"/>
                    <a:pt x="13084" y="2596"/>
                  </a:cubicBezTo>
                  <a:lnTo>
                    <a:pt x="13084" y="2552"/>
                  </a:lnTo>
                  <a:cubicBezTo>
                    <a:pt x="13077" y="2531"/>
                    <a:pt x="13053" y="2523"/>
                    <a:pt x="13030" y="2523"/>
                  </a:cubicBezTo>
                  <a:cubicBezTo>
                    <a:pt x="13017" y="2523"/>
                    <a:pt x="13004" y="2526"/>
                    <a:pt x="12996" y="2530"/>
                  </a:cubicBezTo>
                  <a:cubicBezTo>
                    <a:pt x="12965" y="2551"/>
                    <a:pt x="12944" y="2582"/>
                    <a:pt x="12932" y="2614"/>
                  </a:cubicBezTo>
                  <a:lnTo>
                    <a:pt x="12932" y="2614"/>
                  </a:lnTo>
                  <a:cubicBezTo>
                    <a:pt x="12957" y="2539"/>
                    <a:pt x="12888" y="2458"/>
                    <a:pt x="12821" y="2451"/>
                  </a:cubicBezTo>
                  <a:lnTo>
                    <a:pt x="12821" y="2451"/>
                  </a:lnTo>
                  <a:cubicBezTo>
                    <a:pt x="12876" y="2432"/>
                    <a:pt x="12902" y="2345"/>
                    <a:pt x="12865" y="2289"/>
                  </a:cubicBezTo>
                  <a:cubicBezTo>
                    <a:pt x="12830" y="2248"/>
                    <a:pt x="12782" y="2232"/>
                    <a:pt x="12732" y="2232"/>
                  </a:cubicBezTo>
                  <a:cubicBezTo>
                    <a:pt x="12704" y="2232"/>
                    <a:pt x="12674" y="2237"/>
                    <a:pt x="12646" y="2245"/>
                  </a:cubicBezTo>
                  <a:cubicBezTo>
                    <a:pt x="12723" y="2224"/>
                    <a:pt x="12789" y="2190"/>
                    <a:pt x="12865" y="2146"/>
                  </a:cubicBezTo>
                  <a:cubicBezTo>
                    <a:pt x="12909" y="2125"/>
                    <a:pt x="12964" y="2081"/>
                    <a:pt x="12974" y="2026"/>
                  </a:cubicBezTo>
                  <a:cubicBezTo>
                    <a:pt x="12984" y="1979"/>
                    <a:pt x="12953" y="1923"/>
                    <a:pt x="12908" y="1923"/>
                  </a:cubicBezTo>
                  <a:cubicBezTo>
                    <a:pt x="12901" y="1923"/>
                    <a:pt x="12894" y="1925"/>
                    <a:pt x="12887" y="1928"/>
                  </a:cubicBezTo>
                  <a:cubicBezTo>
                    <a:pt x="12942" y="1884"/>
                    <a:pt x="12964" y="1818"/>
                    <a:pt x="12942" y="1752"/>
                  </a:cubicBezTo>
                  <a:cubicBezTo>
                    <a:pt x="12920" y="1687"/>
                    <a:pt x="12865" y="1643"/>
                    <a:pt x="12799" y="1643"/>
                  </a:cubicBezTo>
                  <a:cubicBezTo>
                    <a:pt x="12876" y="1621"/>
                    <a:pt x="12854" y="1501"/>
                    <a:pt x="12789" y="1446"/>
                  </a:cubicBezTo>
                  <a:cubicBezTo>
                    <a:pt x="12733" y="1402"/>
                    <a:pt x="12646" y="1391"/>
                    <a:pt x="12580" y="1348"/>
                  </a:cubicBezTo>
                  <a:cubicBezTo>
                    <a:pt x="12548" y="1326"/>
                    <a:pt x="12526" y="1304"/>
                    <a:pt x="12492" y="1304"/>
                  </a:cubicBezTo>
                  <a:cubicBezTo>
                    <a:pt x="12488" y="1303"/>
                    <a:pt x="12483" y="1302"/>
                    <a:pt x="12478" y="1302"/>
                  </a:cubicBezTo>
                  <a:cubicBezTo>
                    <a:pt x="12431" y="1302"/>
                    <a:pt x="12394" y="1354"/>
                    <a:pt x="12394" y="1413"/>
                  </a:cubicBezTo>
                  <a:cubicBezTo>
                    <a:pt x="12394" y="1468"/>
                    <a:pt x="12416" y="1511"/>
                    <a:pt x="12449" y="1567"/>
                  </a:cubicBezTo>
                  <a:cubicBezTo>
                    <a:pt x="12372" y="1533"/>
                    <a:pt x="12329" y="1435"/>
                    <a:pt x="12241" y="1435"/>
                  </a:cubicBezTo>
                  <a:cubicBezTo>
                    <a:pt x="12175" y="1435"/>
                    <a:pt x="12132" y="1511"/>
                    <a:pt x="12120" y="1589"/>
                  </a:cubicBezTo>
                  <a:cubicBezTo>
                    <a:pt x="12110" y="1654"/>
                    <a:pt x="12110" y="1730"/>
                    <a:pt x="12055" y="1774"/>
                  </a:cubicBezTo>
                  <a:cubicBezTo>
                    <a:pt x="12066" y="1632"/>
                    <a:pt x="12044" y="1501"/>
                    <a:pt x="11891" y="1457"/>
                  </a:cubicBezTo>
                  <a:cubicBezTo>
                    <a:pt x="11989" y="1413"/>
                    <a:pt x="12033" y="1282"/>
                    <a:pt x="11989" y="1194"/>
                  </a:cubicBezTo>
                  <a:cubicBezTo>
                    <a:pt x="11951" y="1125"/>
                    <a:pt x="11875" y="1083"/>
                    <a:pt x="11802" y="1083"/>
                  </a:cubicBezTo>
                  <a:cubicBezTo>
                    <a:pt x="11772" y="1083"/>
                    <a:pt x="11742" y="1090"/>
                    <a:pt x="11716" y="1107"/>
                  </a:cubicBezTo>
                  <a:cubicBezTo>
                    <a:pt x="11710" y="1027"/>
                    <a:pt x="11630" y="986"/>
                    <a:pt x="11554" y="986"/>
                  </a:cubicBezTo>
                  <a:cubicBezTo>
                    <a:pt x="11483" y="986"/>
                    <a:pt x="11415" y="1021"/>
                    <a:pt x="11409" y="1094"/>
                  </a:cubicBezTo>
                  <a:lnTo>
                    <a:pt x="11409" y="1094"/>
                  </a:lnTo>
                  <a:cubicBezTo>
                    <a:pt x="11418" y="967"/>
                    <a:pt x="11307" y="832"/>
                    <a:pt x="11172" y="832"/>
                  </a:cubicBezTo>
                  <a:cubicBezTo>
                    <a:pt x="11167" y="832"/>
                    <a:pt x="11162" y="832"/>
                    <a:pt x="11157" y="833"/>
                  </a:cubicBezTo>
                  <a:cubicBezTo>
                    <a:pt x="11015" y="833"/>
                    <a:pt x="10905" y="986"/>
                    <a:pt x="10927" y="1117"/>
                  </a:cubicBezTo>
                  <a:cubicBezTo>
                    <a:pt x="10883" y="1030"/>
                    <a:pt x="10796" y="975"/>
                    <a:pt x="10697" y="964"/>
                  </a:cubicBezTo>
                  <a:cubicBezTo>
                    <a:pt x="10653" y="1063"/>
                    <a:pt x="10643" y="1183"/>
                    <a:pt x="10653" y="1292"/>
                  </a:cubicBezTo>
                  <a:cubicBezTo>
                    <a:pt x="10522" y="1282"/>
                    <a:pt x="10358" y="1238"/>
                    <a:pt x="10368" y="1074"/>
                  </a:cubicBezTo>
                  <a:cubicBezTo>
                    <a:pt x="10368" y="964"/>
                    <a:pt x="10424" y="866"/>
                    <a:pt x="10424" y="756"/>
                  </a:cubicBezTo>
                  <a:cubicBezTo>
                    <a:pt x="10433" y="662"/>
                    <a:pt x="10361" y="551"/>
                    <a:pt x="10277" y="551"/>
                  </a:cubicBezTo>
                  <a:cubicBezTo>
                    <a:pt x="10264" y="551"/>
                    <a:pt x="10250" y="553"/>
                    <a:pt x="10237" y="559"/>
                  </a:cubicBezTo>
                  <a:cubicBezTo>
                    <a:pt x="10281" y="482"/>
                    <a:pt x="10193" y="384"/>
                    <a:pt x="10106" y="384"/>
                  </a:cubicBezTo>
                  <a:cubicBezTo>
                    <a:pt x="10018" y="395"/>
                    <a:pt x="9942" y="460"/>
                    <a:pt x="9887" y="526"/>
                  </a:cubicBezTo>
                  <a:cubicBezTo>
                    <a:pt x="9854" y="384"/>
                    <a:pt x="9832" y="231"/>
                    <a:pt x="9723" y="132"/>
                  </a:cubicBezTo>
                  <a:cubicBezTo>
                    <a:pt x="9613" y="22"/>
                    <a:pt x="9438" y="1"/>
                    <a:pt x="92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646;p51">
              <a:extLst>
                <a:ext uri="{FF2B5EF4-FFF2-40B4-BE49-F238E27FC236}">
                  <a16:creationId xmlns:a16="http://schemas.microsoft.com/office/drawing/2014/main" id="{2B4B6355-1D58-6527-D642-8DAACCB89765}"/>
                </a:ext>
              </a:extLst>
            </p:cNvPr>
            <p:cNvSpPr/>
            <p:nvPr/>
          </p:nvSpPr>
          <p:spPr>
            <a:xfrm>
              <a:off x="6444419" y="2775898"/>
              <a:ext cx="30942" cy="26678"/>
            </a:xfrm>
            <a:custGeom>
              <a:avLst/>
              <a:gdLst/>
              <a:ahLst/>
              <a:cxnLst/>
              <a:rect l="l" t="t" r="r" b="b"/>
              <a:pathLst>
                <a:path w="1074" h="926" extrusionOk="0">
                  <a:moveTo>
                    <a:pt x="541" y="1"/>
                  </a:moveTo>
                  <a:cubicBezTo>
                    <a:pt x="489" y="1"/>
                    <a:pt x="437" y="13"/>
                    <a:pt x="395" y="39"/>
                  </a:cubicBezTo>
                  <a:cubicBezTo>
                    <a:pt x="372" y="51"/>
                    <a:pt x="352" y="66"/>
                    <a:pt x="334" y="84"/>
                  </a:cubicBezTo>
                  <a:lnTo>
                    <a:pt x="334" y="84"/>
                  </a:lnTo>
                  <a:cubicBezTo>
                    <a:pt x="129" y="153"/>
                    <a:pt x="1" y="380"/>
                    <a:pt x="44" y="596"/>
                  </a:cubicBezTo>
                  <a:cubicBezTo>
                    <a:pt x="56" y="630"/>
                    <a:pt x="66" y="662"/>
                    <a:pt x="100" y="684"/>
                  </a:cubicBezTo>
                  <a:cubicBezTo>
                    <a:pt x="154" y="739"/>
                    <a:pt x="231" y="728"/>
                    <a:pt x="297" y="761"/>
                  </a:cubicBezTo>
                  <a:cubicBezTo>
                    <a:pt x="369" y="813"/>
                    <a:pt x="403" y="926"/>
                    <a:pt x="482" y="926"/>
                  </a:cubicBezTo>
                  <a:cubicBezTo>
                    <a:pt x="486" y="926"/>
                    <a:pt x="490" y="925"/>
                    <a:pt x="494" y="925"/>
                  </a:cubicBezTo>
                  <a:cubicBezTo>
                    <a:pt x="559" y="925"/>
                    <a:pt x="603" y="837"/>
                    <a:pt x="669" y="827"/>
                  </a:cubicBezTo>
                  <a:cubicBezTo>
                    <a:pt x="678" y="823"/>
                    <a:pt x="688" y="822"/>
                    <a:pt x="698" y="822"/>
                  </a:cubicBezTo>
                  <a:cubicBezTo>
                    <a:pt x="721" y="822"/>
                    <a:pt x="744" y="830"/>
                    <a:pt x="767" y="837"/>
                  </a:cubicBezTo>
                  <a:cubicBezTo>
                    <a:pt x="785" y="842"/>
                    <a:pt x="803" y="844"/>
                    <a:pt x="822" y="844"/>
                  </a:cubicBezTo>
                  <a:cubicBezTo>
                    <a:pt x="893" y="844"/>
                    <a:pt x="965" y="811"/>
                    <a:pt x="1008" y="750"/>
                  </a:cubicBezTo>
                  <a:cubicBezTo>
                    <a:pt x="1063" y="684"/>
                    <a:pt x="1074" y="586"/>
                    <a:pt x="1041" y="498"/>
                  </a:cubicBezTo>
                  <a:cubicBezTo>
                    <a:pt x="1008" y="443"/>
                    <a:pt x="964" y="411"/>
                    <a:pt x="932" y="356"/>
                  </a:cubicBezTo>
                  <a:cubicBezTo>
                    <a:pt x="876" y="268"/>
                    <a:pt x="844" y="170"/>
                    <a:pt x="767" y="93"/>
                  </a:cubicBezTo>
                  <a:cubicBezTo>
                    <a:pt x="713" y="32"/>
                    <a:pt x="626" y="1"/>
                    <a:pt x="541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647;p51">
              <a:extLst>
                <a:ext uri="{FF2B5EF4-FFF2-40B4-BE49-F238E27FC236}">
                  <a16:creationId xmlns:a16="http://schemas.microsoft.com/office/drawing/2014/main" id="{2AA436D2-07B0-B758-2AEE-9D59333B0D25}"/>
                </a:ext>
              </a:extLst>
            </p:cNvPr>
            <p:cNvSpPr/>
            <p:nvPr/>
          </p:nvSpPr>
          <p:spPr>
            <a:xfrm>
              <a:off x="6200917" y="2770021"/>
              <a:ext cx="38202" cy="29444"/>
            </a:xfrm>
            <a:custGeom>
              <a:avLst/>
              <a:gdLst/>
              <a:ahLst/>
              <a:cxnLst/>
              <a:rect l="l" t="t" r="r" b="b"/>
              <a:pathLst>
                <a:path w="1326" h="1022" extrusionOk="0">
                  <a:moveTo>
                    <a:pt x="741" y="1"/>
                  </a:moveTo>
                  <a:cubicBezTo>
                    <a:pt x="567" y="1"/>
                    <a:pt x="395" y="72"/>
                    <a:pt x="241" y="144"/>
                  </a:cubicBezTo>
                  <a:lnTo>
                    <a:pt x="351" y="144"/>
                  </a:lnTo>
                  <a:cubicBezTo>
                    <a:pt x="187" y="199"/>
                    <a:pt x="55" y="341"/>
                    <a:pt x="12" y="516"/>
                  </a:cubicBezTo>
                  <a:cubicBezTo>
                    <a:pt x="12" y="538"/>
                    <a:pt x="0" y="571"/>
                    <a:pt x="12" y="603"/>
                  </a:cubicBezTo>
                  <a:cubicBezTo>
                    <a:pt x="30" y="659"/>
                    <a:pt x="87" y="683"/>
                    <a:pt x="144" y="683"/>
                  </a:cubicBezTo>
                  <a:cubicBezTo>
                    <a:pt x="154" y="683"/>
                    <a:pt x="165" y="682"/>
                    <a:pt x="175" y="680"/>
                  </a:cubicBezTo>
                  <a:cubicBezTo>
                    <a:pt x="215" y="680"/>
                    <a:pt x="251" y="678"/>
                    <a:pt x="286" y="678"/>
                  </a:cubicBezTo>
                  <a:cubicBezTo>
                    <a:pt x="319" y="678"/>
                    <a:pt x="352" y="680"/>
                    <a:pt x="384" y="691"/>
                  </a:cubicBezTo>
                  <a:cubicBezTo>
                    <a:pt x="285" y="768"/>
                    <a:pt x="318" y="943"/>
                    <a:pt x="428" y="998"/>
                  </a:cubicBezTo>
                  <a:cubicBezTo>
                    <a:pt x="458" y="1014"/>
                    <a:pt x="492" y="1022"/>
                    <a:pt x="527" y="1022"/>
                  </a:cubicBezTo>
                  <a:cubicBezTo>
                    <a:pt x="608" y="1022"/>
                    <a:pt x="695" y="982"/>
                    <a:pt x="756" y="921"/>
                  </a:cubicBezTo>
                  <a:cubicBezTo>
                    <a:pt x="800" y="866"/>
                    <a:pt x="832" y="812"/>
                    <a:pt x="898" y="779"/>
                  </a:cubicBezTo>
                  <a:cubicBezTo>
                    <a:pt x="942" y="746"/>
                    <a:pt x="1007" y="757"/>
                    <a:pt x="1063" y="735"/>
                  </a:cubicBezTo>
                  <a:cubicBezTo>
                    <a:pt x="1248" y="680"/>
                    <a:pt x="1325" y="440"/>
                    <a:pt x="1248" y="275"/>
                  </a:cubicBezTo>
                  <a:cubicBezTo>
                    <a:pt x="1172" y="100"/>
                    <a:pt x="975" y="2"/>
                    <a:pt x="778" y="2"/>
                  </a:cubicBezTo>
                  <a:cubicBezTo>
                    <a:pt x="766" y="1"/>
                    <a:pt x="753" y="1"/>
                    <a:pt x="741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648;p51">
              <a:extLst>
                <a:ext uri="{FF2B5EF4-FFF2-40B4-BE49-F238E27FC236}">
                  <a16:creationId xmlns:a16="http://schemas.microsoft.com/office/drawing/2014/main" id="{10E2C68C-B9F4-4FFD-0015-05691FC8F39E}"/>
                </a:ext>
              </a:extLst>
            </p:cNvPr>
            <p:cNvSpPr/>
            <p:nvPr/>
          </p:nvSpPr>
          <p:spPr>
            <a:xfrm>
              <a:off x="6150442" y="2765037"/>
              <a:ext cx="30942" cy="26304"/>
            </a:xfrm>
            <a:custGeom>
              <a:avLst/>
              <a:gdLst/>
              <a:ahLst/>
              <a:cxnLst/>
              <a:rect l="l" t="t" r="r" b="b"/>
              <a:pathLst>
                <a:path w="1074" h="913" extrusionOk="0">
                  <a:moveTo>
                    <a:pt x="708" y="1"/>
                  </a:moveTo>
                  <a:cubicBezTo>
                    <a:pt x="651" y="1"/>
                    <a:pt x="591" y="16"/>
                    <a:pt x="537" y="32"/>
                  </a:cubicBezTo>
                  <a:cubicBezTo>
                    <a:pt x="472" y="43"/>
                    <a:pt x="416" y="54"/>
                    <a:pt x="351" y="54"/>
                  </a:cubicBezTo>
                  <a:lnTo>
                    <a:pt x="329" y="197"/>
                  </a:lnTo>
                  <a:cubicBezTo>
                    <a:pt x="316" y="175"/>
                    <a:pt x="297" y="167"/>
                    <a:pt x="276" y="167"/>
                  </a:cubicBezTo>
                  <a:cubicBezTo>
                    <a:pt x="242" y="167"/>
                    <a:pt x="202" y="187"/>
                    <a:pt x="176" y="207"/>
                  </a:cubicBezTo>
                  <a:cubicBezTo>
                    <a:pt x="121" y="262"/>
                    <a:pt x="66" y="306"/>
                    <a:pt x="34" y="372"/>
                  </a:cubicBezTo>
                  <a:cubicBezTo>
                    <a:pt x="0" y="437"/>
                    <a:pt x="0" y="525"/>
                    <a:pt x="44" y="579"/>
                  </a:cubicBezTo>
                  <a:cubicBezTo>
                    <a:pt x="65" y="606"/>
                    <a:pt x="101" y="619"/>
                    <a:pt x="137" y="619"/>
                  </a:cubicBezTo>
                  <a:cubicBezTo>
                    <a:pt x="161" y="619"/>
                    <a:pt x="184" y="613"/>
                    <a:pt x="203" y="600"/>
                  </a:cubicBezTo>
                  <a:lnTo>
                    <a:pt x="203" y="600"/>
                  </a:lnTo>
                  <a:cubicBezTo>
                    <a:pt x="138" y="695"/>
                    <a:pt x="167" y="848"/>
                    <a:pt x="275" y="897"/>
                  </a:cubicBezTo>
                  <a:cubicBezTo>
                    <a:pt x="301" y="908"/>
                    <a:pt x="327" y="913"/>
                    <a:pt x="353" y="913"/>
                  </a:cubicBezTo>
                  <a:cubicBezTo>
                    <a:pt x="511" y="913"/>
                    <a:pt x="665" y="744"/>
                    <a:pt x="844" y="744"/>
                  </a:cubicBezTo>
                  <a:lnTo>
                    <a:pt x="942" y="744"/>
                  </a:lnTo>
                  <a:cubicBezTo>
                    <a:pt x="1019" y="722"/>
                    <a:pt x="1063" y="656"/>
                    <a:pt x="1073" y="579"/>
                  </a:cubicBezTo>
                  <a:cubicBezTo>
                    <a:pt x="1073" y="514"/>
                    <a:pt x="1051" y="437"/>
                    <a:pt x="1041" y="372"/>
                  </a:cubicBezTo>
                  <a:cubicBezTo>
                    <a:pt x="986" y="229"/>
                    <a:pt x="920" y="54"/>
                    <a:pt x="778" y="10"/>
                  </a:cubicBezTo>
                  <a:cubicBezTo>
                    <a:pt x="756" y="4"/>
                    <a:pt x="732" y="1"/>
                    <a:pt x="708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649;p51">
              <a:extLst>
                <a:ext uri="{FF2B5EF4-FFF2-40B4-BE49-F238E27FC236}">
                  <a16:creationId xmlns:a16="http://schemas.microsoft.com/office/drawing/2014/main" id="{81326949-6AA9-5AC9-D485-337B33D35833}"/>
                </a:ext>
              </a:extLst>
            </p:cNvPr>
            <p:cNvSpPr/>
            <p:nvPr/>
          </p:nvSpPr>
          <p:spPr>
            <a:xfrm>
              <a:off x="6084842" y="2753282"/>
              <a:ext cx="25583" cy="22241"/>
            </a:xfrm>
            <a:custGeom>
              <a:avLst/>
              <a:gdLst/>
              <a:ahLst/>
              <a:cxnLst/>
              <a:rect l="l" t="t" r="r" b="b"/>
              <a:pathLst>
                <a:path w="888" h="772" extrusionOk="0">
                  <a:moveTo>
                    <a:pt x="642" y="0"/>
                  </a:moveTo>
                  <a:cubicBezTo>
                    <a:pt x="632" y="0"/>
                    <a:pt x="623" y="1"/>
                    <a:pt x="613" y="2"/>
                  </a:cubicBezTo>
                  <a:cubicBezTo>
                    <a:pt x="526" y="13"/>
                    <a:pt x="438" y="68"/>
                    <a:pt x="362" y="123"/>
                  </a:cubicBezTo>
                  <a:lnTo>
                    <a:pt x="460" y="2"/>
                  </a:lnTo>
                  <a:lnTo>
                    <a:pt x="460" y="2"/>
                  </a:lnTo>
                  <a:cubicBezTo>
                    <a:pt x="350" y="24"/>
                    <a:pt x="230" y="46"/>
                    <a:pt x="143" y="111"/>
                  </a:cubicBezTo>
                  <a:cubicBezTo>
                    <a:pt x="55" y="188"/>
                    <a:pt x="0" y="308"/>
                    <a:pt x="44" y="407"/>
                  </a:cubicBezTo>
                  <a:cubicBezTo>
                    <a:pt x="71" y="475"/>
                    <a:pt x="139" y="517"/>
                    <a:pt x="205" y="517"/>
                  </a:cubicBezTo>
                  <a:cubicBezTo>
                    <a:pt x="247" y="517"/>
                    <a:pt x="288" y="500"/>
                    <a:pt x="318" y="462"/>
                  </a:cubicBezTo>
                  <a:cubicBezTo>
                    <a:pt x="372" y="539"/>
                    <a:pt x="406" y="637"/>
                    <a:pt x="471" y="714"/>
                  </a:cubicBezTo>
                  <a:cubicBezTo>
                    <a:pt x="512" y="749"/>
                    <a:pt x="569" y="772"/>
                    <a:pt x="619" y="772"/>
                  </a:cubicBezTo>
                  <a:cubicBezTo>
                    <a:pt x="663" y="772"/>
                    <a:pt x="702" y="755"/>
                    <a:pt x="723" y="714"/>
                  </a:cubicBezTo>
                  <a:cubicBezTo>
                    <a:pt x="767" y="615"/>
                    <a:pt x="668" y="527"/>
                    <a:pt x="625" y="429"/>
                  </a:cubicBezTo>
                  <a:cubicBezTo>
                    <a:pt x="745" y="364"/>
                    <a:pt x="887" y="265"/>
                    <a:pt x="844" y="133"/>
                  </a:cubicBezTo>
                  <a:cubicBezTo>
                    <a:pt x="824" y="45"/>
                    <a:pt x="733" y="0"/>
                    <a:pt x="642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650;p51">
              <a:extLst>
                <a:ext uri="{FF2B5EF4-FFF2-40B4-BE49-F238E27FC236}">
                  <a16:creationId xmlns:a16="http://schemas.microsoft.com/office/drawing/2014/main" id="{383DB9A7-61F8-1517-115E-13FEC16C1045}"/>
                </a:ext>
              </a:extLst>
            </p:cNvPr>
            <p:cNvSpPr/>
            <p:nvPr/>
          </p:nvSpPr>
          <p:spPr>
            <a:xfrm>
              <a:off x="6281672" y="2779154"/>
              <a:ext cx="40392" cy="26476"/>
            </a:xfrm>
            <a:custGeom>
              <a:avLst/>
              <a:gdLst/>
              <a:ahLst/>
              <a:cxnLst/>
              <a:rect l="l" t="t" r="r" b="b"/>
              <a:pathLst>
                <a:path w="1402" h="919" extrusionOk="0">
                  <a:moveTo>
                    <a:pt x="608" y="1"/>
                  </a:moveTo>
                  <a:cubicBezTo>
                    <a:pt x="516" y="1"/>
                    <a:pt x="437" y="84"/>
                    <a:pt x="427" y="177"/>
                  </a:cubicBezTo>
                  <a:cubicBezTo>
                    <a:pt x="427" y="221"/>
                    <a:pt x="427" y="264"/>
                    <a:pt x="460" y="286"/>
                  </a:cubicBezTo>
                  <a:cubicBezTo>
                    <a:pt x="466" y="293"/>
                    <a:pt x="474" y="298"/>
                    <a:pt x="482" y="302"/>
                  </a:cubicBezTo>
                  <a:lnTo>
                    <a:pt x="482" y="302"/>
                  </a:lnTo>
                  <a:lnTo>
                    <a:pt x="350" y="342"/>
                  </a:lnTo>
                  <a:cubicBezTo>
                    <a:pt x="333" y="338"/>
                    <a:pt x="316" y="336"/>
                    <a:pt x="298" y="336"/>
                  </a:cubicBezTo>
                  <a:cubicBezTo>
                    <a:pt x="164" y="336"/>
                    <a:pt x="41" y="445"/>
                    <a:pt x="22" y="571"/>
                  </a:cubicBezTo>
                  <a:cubicBezTo>
                    <a:pt x="0" y="714"/>
                    <a:pt x="110" y="867"/>
                    <a:pt x="252" y="911"/>
                  </a:cubicBezTo>
                  <a:cubicBezTo>
                    <a:pt x="274" y="916"/>
                    <a:pt x="297" y="918"/>
                    <a:pt x="320" y="918"/>
                  </a:cubicBezTo>
                  <a:cubicBezTo>
                    <a:pt x="443" y="918"/>
                    <a:pt x="569" y="847"/>
                    <a:pt x="625" y="736"/>
                  </a:cubicBezTo>
                  <a:cubicBezTo>
                    <a:pt x="643" y="708"/>
                    <a:pt x="669" y="665"/>
                    <a:pt x="703" y="665"/>
                  </a:cubicBezTo>
                  <a:cubicBezTo>
                    <a:pt x="709" y="665"/>
                    <a:pt x="716" y="667"/>
                    <a:pt x="723" y="670"/>
                  </a:cubicBezTo>
                  <a:cubicBezTo>
                    <a:pt x="734" y="670"/>
                    <a:pt x="734" y="681"/>
                    <a:pt x="745" y="692"/>
                  </a:cubicBezTo>
                  <a:cubicBezTo>
                    <a:pt x="794" y="766"/>
                    <a:pt x="879" y="792"/>
                    <a:pt x="969" y="792"/>
                  </a:cubicBezTo>
                  <a:cubicBezTo>
                    <a:pt x="1038" y="792"/>
                    <a:pt x="1110" y="777"/>
                    <a:pt x="1172" y="758"/>
                  </a:cubicBezTo>
                  <a:cubicBezTo>
                    <a:pt x="1248" y="746"/>
                    <a:pt x="1314" y="724"/>
                    <a:pt x="1358" y="670"/>
                  </a:cubicBezTo>
                  <a:cubicBezTo>
                    <a:pt x="1401" y="615"/>
                    <a:pt x="1401" y="527"/>
                    <a:pt x="1358" y="483"/>
                  </a:cubicBezTo>
                  <a:cubicBezTo>
                    <a:pt x="1330" y="450"/>
                    <a:pt x="1286" y="432"/>
                    <a:pt x="1243" y="432"/>
                  </a:cubicBezTo>
                  <a:cubicBezTo>
                    <a:pt x="1217" y="432"/>
                    <a:pt x="1192" y="439"/>
                    <a:pt x="1172" y="451"/>
                  </a:cubicBezTo>
                  <a:cubicBezTo>
                    <a:pt x="1182" y="352"/>
                    <a:pt x="1194" y="264"/>
                    <a:pt x="1172" y="177"/>
                  </a:cubicBezTo>
                  <a:cubicBezTo>
                    <a:pt x="1151" y="95"/>
                    <a:pt x="1073" y="23"/>
                    <a:pt x="991" y="23"/>
                  </a:cubicBezTo>
                  <a:cubicBezTo>
                    <a:pt x="986" y="23"/>
                    <a:pt x="980" y="23"/>
                    <a:pt x="975" y="24"/>
                  </a:cubicBezTo>
                  <a:cubicBezTo>
                    <a:pt x="876" y="35"/>
                    <a:pt x="822" y="123"/>
                    <a:pt x="778" y="199"/>
                  </a:cubicBezTo>
                  <a:cubicBezTo>
                    <a:pt x="810" y="111"/>
                    <a:pt x="723" y="2"/>
                    <a:pt x="625" y="2"/>
                  </a:cubicBezTo>
                  <a:cubicBezTo>
                    <a:pt x="619" y="1"/>
                    <a:pt x="614" y="1"/>
                    <a:pt x="608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651;p51">
              <a:extLst>
                <a:ext uri="{FF2B5EF4-FFF2-40B4-BE49-F238E27FC236}">
                  <a16:creationId xmlns:a16="http://schemas.microsoft.com/office/drawing/2014/main" id="{6A71139E-4770-844A-7099-7B784C407358}"/>
                </a:ext>
              </a:extLst>
            </p:cNvPr>
            <p:cNvSpPr/>
            <p:nvPr/>
          </p:nvSpPr>
          <p:spPr>
            <a:xfrm>
              <a:off x="6331484" y="2785751"/>
              <a:ext cx="27802" cy="22875"/>
            </a:xfrm>
            <a:custGeom>
              <a:avLst/>
              <a:gdLst/>
              <a:ahLst/>
              <a:cxnLst/>
              <a:rect l="l" t="t" r="r" b="b"/>
              <a:pathLst>
                <a:path w="965" h="794" extrusionOk="0">
                  <a:moveTo>
                    <a:pt x="597" y="1"/>
                  </a:moveTo>
                  <a:cubicBezTo>
                    <a:pt x="459" y="1"/>
                    <a:pt x="321" y="91"/>
                    <a:pt x="258" y="223"/>
                  </a:cubicBezTo>
                  <a:lnTo>
                    <a:pt x="258" y="223"/>
                  </a:lnTo>
                  <a:cubicBezTo>
                    <a:pt x="130" y="245"/>
                    <a:pt x="50" y="394"/>
                    <a:pt x="12" y="517"/>
                  </a:cubicBezTo>
                  <a:cubicBezTo>
                    <a:pt x="1" y="539"/>
                    <a:pt x="1" y="551"/>
                    <a:pt x="1" y="561"/>
                  </a:cubicBezTo>
                  <a:cubicBezTo>
                    <a:pt x="23" y="583"/>
                    <a:pt x="56" y="583"/>
                    <a:pt x="78" y="583"/>
                  </a:cubicBezTo>
                  <a:cubicBezTo>
                    <a:pt x="82" y="583"/>
                    <a:pt x="86" y="582"/>
                    <a:pt x="90" y="582"/>
                  </a:cubicBezTo>
                  <a:cubicBezTo>
                    <a:pt x="193" y="582"/>
                    <a:pt x="257" y="706"/>
                    <a:pt x="341" y="758"/>
                  </a:cubicBezTo>
                  <a:cubicBezTo>
                    <a:pt x="376" y="783"/>
                    <a:pt x="417" y="794"/>
                    <a:pt x="458" y="794"/>
                  </a:cubicBezTo>
                  <a:cubicBezTo>
                    <a:pt x="583" y="794"/>
                    <a:pt x="713" y="693"/>
                    <a:pt x="713" y="561"/>
                  </a:cubicBezTo>
                  <a:cubicBezTo>
                    <a:pt x="737" y="580"/>
                    <a:pt x="765" y="589"/>
                    <a:pt x="793" y="589"/>
                  </a:cubicBezTo>
                  <a:cubicBezTo>
                    <a:pt x="829" y="589"/>
                    <a:pt x="864" y="575"/>
                    <a:pt x="888" y="551"/>
                  </a:cubicBezTo>
                  <a:cubicBezTo>
                    <a:pt x="932" y="517"/>
                    <a:pt x="954" y="452"/>
                    <a:pt x="954" y="386"/>
                  </a:cubicBezTo>
                  <a:cubicBezTo>
                    <a:pt x="964" y="211"/>
                    <a:pt x="823" y="25"/>
                    <a:pt x="636" y="3"/>
                  </a:cubicBezTo>
                  <a:cubicBezTo>
                    <a:pt x="623" y="1"/>
                    <a:pt x="610" y="1"/>
                    <a:pt x="597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652;p51">
              <a:extLst>
                <a:ext uri="{FF2B5EF4-FFF2-40B4-BE49-F238E27FC236}">
                  <a16:creationId xmlns:a16="http://schemas.microsoft.com/office/drawing/2014/main" id="{C8B2216B-D36A-37E8-7641-6D5C21E029CD}"/>
                </a:ext>
              </a:extLst>
            </p:cNvPr>
            <p:cNvSpPr/>
            <p:nvPr/>
          </p:nvSpPr>
          <p:spPr>
            <a:xfrm>
              <a:off x="6182623" y="2666190"/>
              <a:ext cx="32181" cy="34543"/>
            </a:xfrm>
            <a:custGeom>
              <a:avLst/>
              <a:gdLst/>
              <a:ahLst/>
              <a:cxnLst/>
              <a:rect l="l" t="t" r="r" b="b"/>
              <a:pathLst>
                <a:path w="1117" h="1199" extrusionOk="0">
                  <a:moveTo>
                    <a:pt x="551" y="1"/>
                  </a:moveTo>
                  <a:cubicBezTo>
                    <a:pt x="542" y="1"/>
                    <a:pt x="534" y="2"/>
                    <a:pt x="526" y="3"/>
                  </a:cubicBezTo>
                  <a:cubicBezTo>
                    <a:pt x="424" y="31"/>
                    <a:pt x="369" y="146"/>
                    <a:pt x="388" y="247"/>
                  </a:cubicBezTo>
                  <a:lnTo>
                    <a:pt x="388" y="247"/>
                  </a:lnTo>
                  <a:cubicBezTo>
                    <a:pt x="364" y="213"/>
                    <a:pt x="317" y="191"/>
                    <a:pt x="274" y="191"/>
                  </a:cubicBezTo>
                  <a:cubicBezTo>
                    <a:pt x="259" y="191"/>
                    <a:pt x="244" y="194"/>
                    <a:pt x="231" y="200"/>
                  </a:cubicBezTo>
                  <a:cubicBezTo>
                    <a:pt x="153" y="233"/>
                    <a:pt x="121" y="321"/>
                    <a:pt x="132" y="397"/>
                  </a:cubicBezTo>
                  <a:cubicBezTo>
                    <a:pt x="143" y="474"/>
                    <a:pt x="187" y="551"/>
                    <a:pt x="241" y="606"/>
                  </a:cubicBezTo>
                  <a:lnTo>
                    <a:pt x="197" y="650"/>
                  </a:lnTo>
                  <a:cubicBezTo>
                    <a:pt x="22" y="704"/>
                    <a:pt x="0" y="956"/>
                    <a:pt x="132" y="1087"/>
                  </a:cubicBezTo>
                  <a:cubicBezTo>
                    <a:pt x="211" y="1167"/>
                    <a:pt x="329" y="1198"/>
                    <a:pt x="450" y="1198"/>
                  </a:cubicBezTo>
                  <a:cubicBezTo>
                    <a:pt x="512" y="1198"/>
                    <a:pt x="576" y="1190"/>
                    <a:pt x="635" y="1175"/>
                  </a:cubicBezTo>
                  <a:cubicBezTo>
                    <a:pt x="745" y="1142"/>
                    <a:pt x="866" y="1087"/>
                    <a:pt x="953" y="1010"/>
                  </a:cubicBezTo>
                  <a:cubicBezTo>
                    <a:pt x="1029" y="956"/>
                    <a:pt x="1085" y="890"/>
                    <a:pt x="1106" y="813"/>
                  </a:cubicBezTo>
                  <a:cubicBezTo>
                    <a:pt x="1117" y="726"/>
                    <a:pt x="1063" y="628"/>
                    <a:pt x="975" y="628"/>
                  </a:cubicBezTo>
                  <a:cubicBezTo>
                    <a:pt x="1063" y="551"/>
                    <a:pt x="1085" y="409"/>
                    <a:pt x="1019" y="310"/>
                  </a:cubicBezTo>
                  <a:cubicBezTo>
                    <a:pt x="975" y="244"/>
                    <a:pt x="895" y="207"/>
                    <a:pt x="815" y="207"/>
                  </a:cubicBezTo>
                  <a:cubicBezTo>
                    <a:pt x="776" y="207"/>
                    <a:pt x="737" y="215"/>
                    <a:pt x="701" y="233"/>
                  </a:cubicBezTo>
                  <a:cubicBezTo>
                    <a:pt x="762" y="132"/>
                    <a:pt x="662" y="1"/>
                    <a:pt x="551" y="1"/>
                  </a:cubicBezTo>
                  <a:close/>
                </a:path>
              </a:pathLst>
            </a:custGeom>
            <a:solidFill>
              <a:srgbClr val="CDC07A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653;p51">
              <a:extLst>
                <a:ext uri="{FF2B5EF4-FFF2-40B4-BE49-F238E27FC236}">
                  <a16:creationId xmlns:a16="http://schemas.microsoft.com/office/drawing/2014/main" id="{CE1CE3AF-197F-ADB7-021A-AC82388560C2}"/>
                </a:ext>
              </a:extLst>
            </p:cNvPr>
            <p:cNvSpPr/>
            <p:nvPr/>
          </p:nvSpPr>
          <p:spPr>
            <a:xfrm>
              <a:off x="6247906" y="2688028"/>
              <a:ext cx="34111" cy="36301"/>
            </a:xfrm>
            <a:custGeom>
              <a:avLst/>
              <a:gdLst/>
              <a:ahLst/>
              <a:cxnLst/>
              <a:rect l="l" t="t" r="r" b="b"/>
              <a:pathLst>
                <a:path w="1184" h="1260" extrusionOk="0">
                  <a:moveTo>
                    <a:pt x="527" y="1"/>
                  </a:moveTo>
                  <a:cubicBezTo>
                    <a:pt x="461" y="1"/>
                    <a:pt x="417" y="23"/>
                    <a:pt x="373" y="55"/>
                  </a:cubicBezTo>
                  <a:cubicBezTo>
                    <a:pt x="373" y="99"/>
                    <a:pt x="351" y="154"/>
                    <a:pt x="318" y="187"/>
                  </a:cubicBezTo>
                  <a:cubicBezTo>
                    <a:pt x="296" y="209"/>
                    <a:pt x="274" y="220"/>
                    <a:pt x="252" y="230"/>
                  </a:cubicBezTo>
                  <a:cubicBezTo>
                    <a:pt x="230" y="318"/>
                    <a:pt x="264" y="428"/>
                    <a:pt x="351" y="505"/>
                  </a:cubicBezTo>
                  <a:cubicBezTo>
                    <a:pt x="308" y="471"/>
                    <a:pt x="252" y="461"/>
                    <a:pt x="209" y="461"/>
                  </a:cubicBezTo>
                  <a:cubicBezTo>
                    <a:pt x="132" y="461"/>
                    <a:pt x="77" y="493"/>
                    <a:pt x="33" y="559"/>
                  </a:cubicBezTo>
                  <a:cubicBezTo>
                    <a:pt x="1" y="625"/>
                    <a:pt x="89" y="855"/>
                    <a:pt x="121" y="855"/>
                  </a:cubicBezTo>
                  <a:lnTo>
                    <a:pt x="132" y="855"/>
                  </a:lnTo>
                  <a:cubicBezTo>
                    <a:pt x="45" y="943"/>
                    <a:pt x="99" y="1096"/>
                    <a:pt x="198" y="1172"/>
                  </a:cubicBezTo>
                  <a:cubicBezTo>
                    <a:pt x="286" y="1238"/>
                    <a:pt x="395" y="1260"/>
                    <a:pt x="505" y="1260"/>
                  </a:cubicBezTo>
                  <a:lnTo>
                    <a:pt x="548" y="1260"/>
                  </a:lnTo>
                  <a:cubicBezTo>
                    <a:pt x="712" y="1249"/>
                    <a:pt x="865" y="1227"/>
                    <a:pt x="1030" y="1183"/>
                  </a:cubicBezTo>
                  <a:cubicBezTo>
                    <a:pt x="1063" y="1172"/>
                    <a:pt x="1096" y="1162"/>
                    <a:pt x="1128" y="1128"/>
                  </a:cubicBezTo>
                  <a:cubicBezTo>
                    <a:pt x="1183" y="1084"/>
                    <a:pt x="1183" y="997"/>
                    <a:pt x="1140" y="931"/>
                  </a:cubicBezTo>
                  <a:cubicBezTo>
                    <a:pt x="1106" y="877"/>
                    <a:pt x="1041" y="833"/>
                    <a:pt x="975" y="811"/>
                  </a:cubicBezTo>
                  <a:cubicBezTo>
                    <a:pt x="1052" y="811"/>
                    <a:pt x="1118" y="756"/>
                    <a:pt x="1140" y="690"/>
                  </a:cubicBezTo>
                  <a:cubicBezTo>
                    <a:pt x="1162" y="625"/>
                    <a:pt x="1140" y="548"/>
                    <a:pt x="1096" y="493"/>
                  </a:cubicBezTo>
                  <a:cubicBezTo>
                    <a:pt x="1030" y="449"/>
                    <a:pt x="931" y="417"/>
                    <a:pt x="943" y="340"/>
                  </a:cubicBezTo>
                  <a:cubicBezTo>
                    <a:pt x="943" y="308"/>
                    <a:pt x="953" y="286"/>
                    <a:pt x="975" y="264"/>
                  </a:cubicBezTo>
                  <a:cubicBezTo>
                    <a:pt x="975" y="252"/>
                    <a:pt x="975" y="242"/>
                    <a:pt x="986" y="230"/>
                  </a:cubicBezTo>
                  <a:cubicBezTo>
                    <a:pt x="943" y="165"/>
                    <a:pt x="909" y="89"/>
                    <a:pt x="887" y="12"/>
                  </a:cubicBezTo>
                  <a:cubicBezTo>
                    <a:pt x="877" y="12"/>
                    <a:pt x="865" y="1"/>
                    <a:pt x="855" y="1"/>
                  </a:cubicBezTo>
                  <a:cubicBezTo>
                    <a:pt x="800" y="1"/>
                    <a:pt x="756" y="45"/>
                    <a:pt x="724" y="89"/>
                  </a:cubicBezTo>
                  <a:cubicBezTo>
                    <a:pt x="658" y="23"/>
                    <a:pt x="592" y="1"/>
                    <a:pt x="527" y="1"/>
                  </a:cubicBezTo>
                  <a:close/>
                </a:path>
              </a:pathLst>
            </a:custGeom>
            <a:solidFill>
              <a:srgbClr val="CDC07A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654;p51">
              <a:extLst>
                <a:ext uri="{FF2B5EF4-FFF2-40B4-BE49-F238E27FC236}">
                  <a16:creationId xmlns:a16="http://schemas.microsoft.com/office/drawing/2014/main" id="{C19595A4-CBA9-E66E-CC94-BDBCD7890057}"/>
                </a:ext>
              </a:extLst>
            </p:cNvPr>
            <p:cNvSpPr/>
            <p:nvPr/>
          </p:nvSpPr>
          <p:spPr>
            <a:xfrm>
              <a:off x="6291121" y="2672903"/>
              <a:ext cx="35984" cy="35984"/>
            </a:xfrm>
            <a:custGeom>
              <a:avLst/>
              <a:gdLst/>
              <a:ahLst/>
              <a:cxnLst/>
              <a:rect l="l" t="t" r="r" b="b"/>
              <a:pathLst>
                <a:path w="1249" h="1249" extrusionOk="0">
                  <a:moveTo>
                    <a:pt x="592" y="0"/>
                  </a:moveTo>
                  <a:cubicBezTo>
                    <a:pt x="570" y="55"/>
                    <a:pt x="559" y="120"/>
                    <a:pt x="559" y="176"/>
                  </a:cubicBezTo>
                  <a:cubicBezTo>
                    <a:pt x="570" y="296"/>
                    <a:pt x="614" y="417"/>
                    <a:pt x="625" y="537"/>
                  </a:cubicBezTo>
                  <a:cubicBezTo>
                    <a:pt x="636" y="833"/>
                    <a:pt x="340" y="1095"/>
                    <a:pt x="44" y="1095"/>
                  </a:cubicBezTo>
                  <a:lnTo>
                    <a:pt x="1" y="1095"/>
                  </a:lnTo>
                  <a:cubicBezTo>
                    <a:pt x="34" y="1139"/>
                    <a:pt x="78" y="1172"/>
                    <a:pt x="132" y="1193"/>
                  </a:cubicBezTo>
                  <a:cubicBezTo>
                    <a:pt x="209" y="1227"/>
                    <a:pt x="285" y="1237"/>
                    <a:pt x="362" y="1237"/>
                  </a:cubicBezTo>
                  <a:cubicBezTo>
                    <a:pt x="438" y="1237"/>
                    <a:pt x="516" y="1227"/>
                    <a:pt x="581" y="1205"/>
                  </a:cubicBezTo>
                  <a:cubicBezTo>
                    <a:pt x="625" y="1193"/>
                    <a:pt x="657" y="1183"/>
                    <a:pt x="691" y="1183"/>
                  </a:cubicBezTo>
                  <a:lnTo>
                    <a:pt x="713" y="1183"/>
                  </a:lnTo>
                  <a:lnTo>
                    <a:pt x="811" y="1215"/>
                  </a:lnTo>
                  <a:cubicBezTo>
                    <a:pt x="876" y="1237"/>
                    <a:pt x="932" y="1249"/>
                    <a:pt x="997" y="1249"/>
                  </a:cubicBezTo>
                  <a:cubicBezTo>
                    <a:pt x="1030" y="1249"/>
                    <a:pt x="1073" y="1237"/>
                    <a:pt x="1107" y="1237"/>
                  </a:cubicBezTo>
                  <a:cubicBezTo>
                    <a:pt x="1129" y="1227"/>
                    <a:pt x="1139" y="1227"/>
                    <a:pt x="1161" y="1215"/>
                  </a:cubicBezTo>
                  <a:cubicBezTo>
                    <a:pt x="1117" y="1139"/>
                    <a:pt x="1129" y="1030"/>
                    <a:pt x="1194" y="974"/>
                  </a:cubicBezTo>
                  <a:cubicBezTo>
                    <a:pt x="1194" y="964"/>
                    <a:pt x="1205" y="964"/>
                    <a:pt x="1205" y="964"/>
                  </a:cubicBezTo>
                  <a:cubicBezTo>
                    <a:pt x="1172" y="920"/>
                    <a:pt x="1139" y="887"/>
                    <a:pt x="1107" y="865"/>
                  </a:cubicBezTo>
                  <a:cubicBezTo>
                    <a:pt x="1194" y="755"/>
                    <a:pt x="1249" y="592"/>
                    <a:pt x="1183" y="460"/>
                  </a:cubicBezTo>
                  <a:cubicBezTo>
                    <a:pt x="1151" y="383"/>
                    <a:pt x="1063" y="339"/>
                    <a:pt x="975" y="339"/>
                  </a:cubicBezTo>
                  <a:cubicBezTo>
                    <a:pt x="920" y="339"/>
                    <a:pt x="866" y="361"/>
                    <a:pt x="833" y="417"/>
                  </a:cubicBezTo>
                  <a:cubicBezTo>
                    <a:pt x="876" y="241"/>
                    <a:pt x="767" y="44"/>
                    <a:pt x="592" y="0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655;p51">
              <a:extLst>
                <a:ext uri="{FF2B5EF4-FFF2-40B4-BE49-F238E27FC236}">
                  <a16:creationId xmlns:a16="http://schemas.microsoft.com/office/drawing/2014/main" id="{C4D5CA51-AE76-7D73-1560-74F4AA7659E0}"/>
                </a:ext>
              </a:extLst>
            </p:cNvPr>
            <p:cNvSpPr/>
            <p:nvPr/>
          </p:nvSpPr>
          <p:spPr>
            <a:xfrm>
              <a:off x="6333386" y="2646397"/>
              <a:ext cx="7923" cy="5704"/>
            </a:xfrm>
            <a:custGeom>
              <a:avLst/>
              <a:gdLst/>
              <a:ahLst/>
              <a:cxnLst/>
              <a:rect l="l" t="t" r="r" b="b"/>
              <a:pathLst>
                <a:path w="275" h="198" extrusionOk="0">
                  <a:moveTo>
                    <a:pt x="198" y="1"/>
                  </a:moveTo>
                  <a:lnTo>
                    <a:pt x="198" y="1"/>
                  </a:lnTo>
                  <a:cubicBezTo>
                    <a:pt x="143" y="45"/>
                    <a:pt x="121" y="110"/>
                    <a:pt x="121" y="176"/>
                  </a:cubicBezTo>
                  <a:cubicBezTo>
                    <a:pt x="78" y="176"/>
                    <a:pt x="34" y="186"/>
                    <a:pt x="1" y="186"/>
                  </a:cubicBezTo>
                  <a:cubicBezTo>
                    <a:pt x="44" y="198"/>
                    <a:pt x="88" y="198"/>
                    <a:pt x="132" y="198"/>
                  </a:cubicBezTo>
                  <a:cubicBezTo>
                    <a:pt x="176" y="198"/>
                    <a:pt x="220" y="198"/>
                    <a:pt x="263" y="186"/>
                  </a:cubicBezTo>
                  <a:cubicBezTo>
                    <a:pt x="263" y="176"/>
                    <a:pt x="263" y="165"/>
                    <a:pt x="275" y="154"/>
                  </a:cubicBezTo>
                  <a:cubicBezTo>
                    <a:pt x="220" y="121"/>
                    <a:pt x="187" y="66"/>
                    <a:pt x="198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656;p51">
              <a:extLst>
                <a:ext uri="{FF2B5EF4-FFF2-40B4-BE49-F238E27FC236}">
                  <a16:creationId xmlns:a16="http://schemas.microsoft.com/office/drawing/2014/main" id="{227B2E62-D2D4-56C3-F250-62E02CFE7504}"/>
                </a:ext>
              </a:extLst>
            </p:cNvPr>
            <p:cNvSpPr/>
            <p:nvPr/>
          </p:nvSpPr>
          <p:spPr>
            <a:xfrm>
              <a:off x="6344449" y="2676331"/>
              <a:ext cx="37482" cy="32930"/>
            </a:xfrm>
            <a:custGeom>
              <a:avLst/>
              <a:gdLst/>
              <a:ahLst/>
              <a:cxnLst/>
              <a:rect l="l" t="t" r="r" b="b"/>
              <a:pathLst>
                <a:path w="1301" h="1143" extrusionOk="0">
                  <a:moveTo>
                    <a:pt x="487" y="0"/>
                  </a:moveTo>
                  <a:cubicBezTo>
                    <a:pt x="482" y="0"/>
                    <a:pt x="476" y="1"/>
                    <a:pt x="471" y="1"/>
                  </a:cubicBezTo>
                  <a:cubicBezTo>
                    <a:pt x="373" y="13"/>
                    <a:pt x="295" y="100"/>
                    <a:pt x="285" y="188"/>
                  </a:cubicBezTo>
                  <a:cubicBezTo>
                    <a:pt x="285" y="242"/>
                    <a:pt x="285" y="286"/>
                    <a:pt x="274" y="341"/>
                  </a:cubicBezTo>
                  <a:cubicBezTo>
                    <a:pt x="241" y="429"/>
                    <a:pt x="154" y="473"/>
                    <a:pt x="98" y="549"/>
                  </a:cubicBezTo>
                  <a:cubicBezTo>
                    <a:pt x="0" y="658"/>
                    <a:pt x="44" y="855"/>
                    <a:pt x="175" y="933"/>
                  </a:cubicBezTo>
                  <a:cubicBezTo>
                    <a:pt x="210" y="950"/>
                    <a:pt x="249" y="958"/>
                    <a:pt x="288" y="958"/>
                  </a:cubicBezTo>
                  <a:cubicBezTo>
                    <a:pt x="325" y="958"/>
                    <a:pt x="363" y="950"/>
                    <a:pt x="398" y="936"/>
                  </a:cubicBezTo>
                  <a:lnTo>
                    <a:pt x="398" y="936"/>
                  </a:lnTo>
                  <a:cubicBezTo>
                    <a:pt x="396" y="965"/>
                    <a:pt x="402" y="994"/>
                    <a:pt x="416" y="1020"/>
                  </a:cubicBezTo>
                  <a:cubicBezTo>
                    <a:pt x="464" y="1106"/>
                    <a:pt x="563" y="1142"/>
                    <a:pt x="660" y="1142"/>
                  </a:cubicBezTo>
                  <a:cubicBezTo>
                    <a:pt x="674" y="1142"/>
                    <a:pt x="687" y="1142"/>
                    <a:pt x="701" y="1140"/>
                  </a:cubicBezTo>
                  <a:cubicBezTo>
                    <a:pt x="799" y="1130"/>
                    <a:pt x="898" y="1064"/>
                    <a:pt x="909" y="976"/>
                  </a:cubicBezTo>
                  <a:cubicBezTo>
                    <a:pt x="942" y="994"/>
                    <a:pt x="979" y="1003"/>
                    <a:pt x="1017" y="1003"/>
                  </a:cubicBezTo>
                  <a:cubicBezTo>
                    <a:pt x="1139" y="1003"/>
                    <a:pt x="1264" y="916"/>
                    <a:pt x="1281" y="790"/>
                  </a:cubicBezTo>
                  <a:cubicBezTo>
                    <a:pt x="1301" y="640"/>
                    <a:pt x="1166" y="490"/>
                    <a:pt x="1018" y="490"/>
                  </a:cubicBezTo>
                  <a:cubicBezTo>
                    <a:pt x="1013" y="490"/>
                    <a:pt x="1008" y="490"/>
                    <a:pt x="1003" y="491"/>
                  </a:cubicBezTo>
                  <a:lnTo>
                    <a:pt x="1003" y="491"/>
                  </a:lnTo>
                  <a:cubicBezTo>
                    <a:pt x="1032" y="474"/>
                    <a:pt x="1035" y="420"/>
                    <a:pt x="1018" y="385"/>
                  </a:cubicBezTo>
                  <a:cubicBezTo>
                    <a:pt x="986" y="276"/>
                    <a:pt x="930" y="166"/>
                    <a:pt x="832" y="111"/>
                  </a:cubicBezTo>
                  <a:cubicBezTo>
                    <a:pt x="809" y="102"/>
                    <a:pt x="784" y="97"/>
                    <a:pt x="758" y="97"/>
                  </a:cubicBezTo>
                  <a:cubicBezTo>
                    <a:pt x="722" y="97"/>
                    <a:pt x="687" y="106"/>
                    <a:pt x="657" y="121"/>
                  </a:cubicBezTo>
                  <a:lnTo>
                    <a:pt x="657" y="121"/>
                  </a:lnTo>
                  <a:cubicBezTo>
                    <a:pt x="629" y="51"/>
                    <a:pt x="556" y="0"/>
                    <a:pt x="487" y="0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657;p51">
              <a:extLst>
                <a:ext uri="{FF2B5EF4-FFF2-40B4-BE49-F238E27FC236}">
                  <a16:creationId xmlns:a16="http://schemas.microsoft.com/office/drawing/2014/main" id="{31034469-42E3-90B3-F1ED-85C7F26670FE}"/>
                </a:ext>
              </a:extLst>
            </p:cNvPr>
            <p:cNvSpPr/>
            <p:nvPr/>
          </p:nvSpPr>
          <p:spPr>
            <a:xfrm>
              <a:off x="6456404" y="2662905"/>
              <a:ext cx="40737" cy="43503"/>
            </a:xfrm>
            <a:custGeom>
              <a:avLst/>
              <a:gdLst/>
              <a:ahLst/>
              <a:cxnLst/>
              <a:rect l="l" t="t" r="r" b="b"/>
              <a:pathLst>
                <a:path w="1414" h="1510" extrusionOk="0">
                  <a:moveTo>
                    <a:pt x="718" y="1"/>
                  </a:moveTo>
                  <a:cubicBezTo>
                    <a:pt x="698" y="1"/>
                    <a:pt x="678" y="3"/>
                    <a:pt x="658" y="8"/>
                  </a:cubicBezTo>
                  <a:cubicBezTo>
                    <a:pt x="546" y="34"/>
                    <a:pt x="462" y="140"/>
                    <a:pt x="446" y="253"/>
                  </a:cubicBezTo>
                  <a:lnTo>
                    <a:pt x="446" y="253"/>
                  </a:lnTo>
                  <a:cubicBezTo>
                    <a:pt x="426" y="211"/>
                    <a:pt x="385" y="178"/>
                    <a:pt x="340" y="172"/>
                  </a:cubicBezTo>
                  <a:cubicBezTo>
                    <a:pt x="263" y="172"/>
                    <a:pt x="187" y="216"/>
                    <a:pt x="132" y="282"/>
                  </a:cubicBezTo>
                  <a:cubicBezTo>
                    <a:pt x="34" y="413"/>
                    <a:pt x="44" y="621"/>
                    <a:pt x="154" y="742"/>
                  </a:cubicBezTo>
                  <a:cubicBezTo>
                    <a:pt x="1" y="971"/>
                    <a:pt x="66" y="1321"/>
                    <a:pt x="307" y="1453"/>
                  </a:cubicBezTo>
                  <a:cubicBezTo>
                    <a:pt x="362" y="1486"/>
                    <a:pt x="417" y="1508"/>
                    <a:pt x="472" y="1508"/>
                  </a:cubicBezTo>
                  <a:cubicBezTo>
                    <a:pt x="480" y="1509"/>
                    <a:pt x="489" y="1509"/>
                    <a:pt x="497" y="1509"/>
                  </a:cubicBezTo>
                  <a:cubicBezTo>
                    <a:pt x="610" y="1509"/>
                    <a:pt x="727" y="1445"/>
                    <a:pt x="778" y="1343"/>
                  </a:cubicBezTo>
                  <a:cubicBezTo>
                    <a:pt x="789" y="1321"/>
                    <a:pt x="800" y="1300"/>
                    <a:pt x="822" y="1289"/>
                  </a:cubicBezTo>
                  <a:cubicBezTo>
                    <a:pt x="832" y="1279"/>
                    <a:pt x="844" y="1275"/>
                    <a:pt x="857" y="1275"/>
                  </a:cubicBezTo>
                  <a:cubicBezTo>
                    <a:pt x="887" y="1275"/>
                    <a:pt x="923" y="1296"/>
                    <a:pt x="954" y="1311"/>
                  </a:cubicBezTo>
                  <a:cubicBezTo>
                    <a:pt x="971" y="1318"/>
                    <a:pt x="993" y="1322"/>
                    <a:pt x="1015" y="1322"/>
                  </a:cubicBezTo>
                  <a:cubicBezTo>
                    <a:pt x="1061" y="1322"/>
                    <a:pt x="1110" y="1307"/>
                    <a:pt x="1139" y="1278"/>
                  </a:cubicBezTo>
                  <a:cubicBezTo>
                    <a:pt x="1183" y="1223"/>
                    <a:pt x="1183" y="1136"/>
                    <a:pt x="1117" y="1102"/>
                  </a:cubicBezTo>
                  <a:cubicBezTo>
                    <a:pt x="1260" y="1092"/>
                    <a:pt x="1380" y="971"/>
                    <a:pt x="1402" y="840"/>
                  </a:cubicBezTo>
                  <a:cubicBezTo>
                    <a:pt x="1413" y="698"/>
                    <a:pt x="1326" y="555"/>
                    <a:pt x="1194" y="511"/>
                  </a:cubicBezTo>
                  <a:cubicBezTo>
                    <a:pt x="1216" y="457"/>
                    <a:pt x="1249" y="391"/>
                    <a:pt x="1249" y="326"/>
                  </a:cubicBezTo>
                  <a:cubicBezTo>
                    <a:pt x="1260" y="260"/>
                    <a:pt x="1227" y="183"/>
                    <a:pt x="1173" y="150"/>
                  </a:cubicBezTo>
                  <a:cubicBezTo>
                    <a:pt x="1152" y="140"/>
                    <a:pt x="1129" y="135"/>
                    <a:pt x="1107" y="135"/>
                  </a:cubicBezTo>
                  <a:cubicBezTo>
                    <a:pt x="1059" y="135"/>
                    <a:pt x="1012" y="159"/>
                    <a:pt x="997" y="205"/>
                  </a:cubicBezTo>
                  <a:cubicBezTo>
                    <a:pt x="969" y="83"/>
                    <a:pt x="844" y="1"/>
                    <a:pt x="718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658;p51">
              <a:extLst>
                <a:ext uri="{FF2B5EF4-FFF2-40B4-BE49-F238E27FC236}">
                  <a16:creationId xmlns:a16="http://schemas.microsoft.com/office/drawing/2014/main" id="{221FDE6C-2EF8-D5B5-A504-304B0B7AF7F5}"/>
                </a:ext>
              </a:extLst>
            </p:cNvPr>
            <p:cNvSpPr/>
            <p:nvPr/>
          </p:nvSpPr>
          <p:spPr>
            <a:xfrm>
              <a:off x="6316676" y="2741672"/>
              <a:ext cx="44511" cy="38490"/>
            </a:xfrm>
            <a:custGeom>
              <a:avLst/>
              <a:gdLst/>
              <a:ahLst/>
              <a:cxnLst/>
              <a:rect l="l" t="t" r="r" b="b"/>
              <a:pathLst>
                <a:path w="1545" h="1336" extrusionOk="0">
                  <a:moveTo>
                    <a:pt x="307" y="0"/>
                  </a:moveTo>
                  <a:cubicBezTo>
                    <a:pt x="220" y="11"/>
                    <a:pt x="143" y="88"/>
                    <a:pt x="99" y="175"/>
                  </a:cubicBezTo>
                  <a:cubicBezTo>
                    <a:pt x="66" y="252"/>
                    <a:pt x="55" y="351"/>
                    <a:pt x="45" y="449"/>
                  </a:cubicBezTo>
                  <a:cubicBezTo>
                    <a:pt x="33" y="514"/>
                    <a:pt x="33" y="580"/>
                    <a:pt x="23" y="646"/>
                  </a:cubicBezTo>
                  <a:cubicBezTo>
                    <a:pt x="11" y="745"/>
                    <a:pt x="1" y="832"/>
                    <a:pt x="33" y="920"/>
                  </a:cubicBezTo>
                  <a:cubicBezTo>
                    <a:pt x="66" y="996"/>
                    <a:pt x="132" y="1073"/>
                    <a:pt x="208" y="1084"/>
                  </a:cubicBezTo>
                  <a:cubicBezTo>
                    <a:pt x="230" y="1073"/>
                    <a:pt x="252" y="1051"/>
                    <a:pt x="264" y="1029"/>
                  </a:cubicBezTo>
                  <a:cubicBezTo>
                    <a:pt x="274" y="1084"/>
                    <a:pt x="296" y="1149"/>
                    <a:pt x="318" y="1215"/>
                  </a:cubicBezTo>
                  <a:cubicBezTo>
                    <a:pt x="329" y="1215"/>
                    <a:pt x="340" y="1227"/>
                    <a:pt x="340" y="1227"/>
                  </a:cubicBezTo>
                  <a:cubicBezTo>
                    <a:pt x="362" y="1237"/>
                    <a:pt x="384" y="1237"/>
                    <a:pt x="405" y="1237"/>
                  </a:cubicBezTo>
                  <a:lnTo>
                    <a:pt x="461" y="1237"/>
                  </a:lnTo>
                  <a:cubicBezTo>
                    <a:pt x="483" y="1227"/>
                    <a:pt x="515" y="1227"/>
                    <a:pt x="548" y="1227"/>
                  </a:cubicBezTo>
                  <a:cubicBezTo>
                    <a:pt x="690" y="1227"/>
                    <a:pt x="821" y="1248"/>
                    <a:pt x="953" y="1281"/>
                  </a:cubicBezTo>
                  <a:cubicBezTo>
                    <a:pt x="1030" y="1303"/>
                    <a:pt x="1106" y="1336"/>
                    <a:pt x="1183" y="1336"/>
                  </a:cubicBezTo>
                  <a:lnTo>
                    <a:pt x="1194" y="1336"/>
                  </a:lnTo>
                  <a:cubicBezTo>
                    <a:pt x="1281" y="1325"/>
                    <a:pt x="1369" y="1281"/>
                    <a:pt x="1380" y="1193"/>
                  </a:cubicBezTo>
                  <a:cubicBezTo>
                    <a:pt x="1391" y="1149"/>
                    <a:pt x="1369" y="1106"/>
                    <a:pt x="1337" y="1084"/>
                  </a:cubicBezTo>
                  <a:cubicBezTo>
                    <a:pt x="1413" y="1062"/>
                    <a:pt x="1478" y="1008"/>
                    <a:pt x="1512" y="930"/>
                  </a:cubicBezTo>
                  <a:cubicBezTo>
                    <a:pt x="1544" y="810"/>
                    <a:pt x="1490" y="690"/>
                    <a:pt x="1402" y="613"/>
                  </a:cubicBezTo>
                  <a:cubicBezTo>
                    <a:pt x="1347" y="558"/>
                    <a:pt x="1271" y="526"/>
                    <a:pt x="1194" y="526"/>
                  </a:cubicBezTo>
                  <a:cubicBezTo>
                    <a:pt x="1150" y="526"/>
                    <a:pt x="1106" y="536"/>
                    <a:pt x="1074" y="570"/>
                  </a:cubicBezTo>
                  <a:cubicBezTo>
                    <a:pt x="1216" y="416"/>
                    <a:pt x="1161" y="132"/>
                    <a:pt x="975" y="44"/>
                  </a:cubicBezTo>
                  <a:cubicBezTo>
                    <a:pt x="931" y="33"/>
                    <a:pt x="899" y="22"/>
                    <a:pt x="855" y="22"/>
                  </a:cubicBezTo>
                  <a:cubicBezTo>
                    <a:pt x="723" y="22"/>
                    <a:pt x="592" y="98"/>
                    <a:pt x="537" y="219"/>
                  </a:cubicBezTo>
                  <a:cubicBezTo>
                    <a:pt x="537" y="110"/>
                    <a:pt x="439" y="0"/>
                    <a:pt x="329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659;p51">
              <a:extLst>
                <a:ext uri="{FF2B5EF4-FFF2-40B4-BE49-F238E27FC236}">
                  <a16:creationId xmlns:a16="http://schemas.microsoft.com/office/drawing/2014/main" id="{FEFB58D0-1DBD-A58F-5C4A-3A6040750FCE}"/>
                </a:ext>
              </a:extLst>
            </p:cNvPr>
            <p:cNvSpPr/>
            <p:nvPr/>
          </p:nvSpPr>
          <p:spPr>
            <a:xfrm>
              <a:off x="6364011" y="2724588"/>
              <a:ext cx="25238" cy="29444"/>
            </a:xfrm>
            <a:custGeom>
              <a:avLst/>
              <a:gdLst/>
              <a:ahLst/>
              <a:cxnLst/>
              <a:rect l="l" t="t" r="r" b="b"/>
              <a:pathLst>
                <a:path w="876" h="1022" extrusionOk="0">
                  <a:moveTo>
                    <a:pt x="292" y="1"/>
                  </a:moveTo>
                  <a:cubicBezTo>
                    <a:pt x="210" y="1"/>
                    <a:pt x="127" y="40"/>
                    <a:pt x="76" y="112"/>
                  </a:cubicBezTo>
                  <a:cubicBezTo>
                    <a:pt x="0" y="210"/>
                    <a:pt x="11" y="374"/>
                    <a:pt x="110" y="462"/>
                  </a:cubicBezTo>
                  <a:lnTo>
                    <a:pt x="66" y="462"/>
                  </a:lnTo>
                  <a:cubicBezTo>
                    <a:pt x="32" y="560"/>
                    <a:pt x="22" y="669"/>
                    <a:pt x="44" y="779"/>
                  </a:cubicBezTo>
                  <a:cubicBezTo>
                    <a:pt x="44" y="823"/>
                    <a:pt x="66" y="878"/>
                    <a:pt x="98" y="910"/>
                  </a:cubicBezTo>
                  <a:cubicBezTo>
                    <a:pt x="115" y="923"/>
                    <a:pt x="138" y="930"/>
                    <a:pt x="159" y="930"/>
                  </a:cubicBezTo>
                  <a:cubicBezTo>
                    <a:pt x="192" y="930"/>
                    <a:pt x="223" y="915"/>
                    <a:pt x="230" y="888"/>
                  </a:cubicBezTo>
                  <a:cubicBezTo>
                    <a:pt x="321" y="960"/>
                    <a:pt x="421" y="1021"/>
                    <a:pt x="531" y="1021"/>
                  </a:cubicBezTo>
                  <a:cubicBezTo>
                    <a:pt x="540" y="1021"/>
                    <a:pt x="549" y="1021"/>
                    <a:pt x="558" y="1020"/>
                  </a:cubicBezTo>
                  <a:cubicBezTo>
                    <a:pt x="679" y="1020"/>
                    <a:pt x="788" y="900"/>
                    <a:pt x="766" y="790"/>
                  </a:cubicBezTo>
                  <a:cubicBezTo>
                    <a:pt x="766" y="768"/>
                    <a:pt x="755" y="747"/>
                    <a:pt x="755" y="735"/>
                  </a:cubicBezTo>
                  <a:cubicBezTo>
                    <a:pt x="755" y="703"/>
                    <a:pt x="766" y="681"/>
                    <a:pt x="777" y="659"/>
                  </a:cubicBezTo>
                  <a:cubicBezTo>
                    <a:pt x="832" y="571"/>
                    <a:pt x="876" y="472"/>
                    <a:pt x="865" y="374"/>
                  </a:cubicBezTo>
                  <a:cubicBezTo>
                    <a:pt x="854" y="275"/>
                    <a:pt x="777" y="177"/>
                    <a:pt x="679" y="166"/>
                  </a:cubicBezTo>
                  <a:cubicBezTo>
                    <a:pt x="626" y="166"/>
                    <a:pt x="578" y="194"/>
                    <a:pt x="549" y="233"/>
                  </a:cubicBezTo>
                  <a:lnTo>
                    <a:pt x="549" y="233"/>
                  </a:lnTo>
                  <a:cubicBezTo>
                    <a:pt x="537" y="152"/>
                    <a:pt x="492" y="76"/>
                    <a:pt x="416" y="34"/>
                  </a:cubicBezTo>
                  <a:cubicBezTo>
                    <a:pt x="378" y="12"/>
                    <a:pt x="335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660;p51">
              <a:extLst>
                <a:ext uri="{FF2B5EF4-FFF2-40B4-BE49-F238E27FC236}">
                  <a16:creationId xmlns:a16="http://schemas.microsoft.com/office/drawing/2014/main" id="{95E6C37F-11B2-A5C4-4510-3FFA05B6B7F2}"/>
                </a:ext>
              </a:extLst>
            </p:cNvPr>
            <p:cNvSpPr/>
            <p:nvPr/>
          </p:nvSpPr>
          <p:spPr>
            <a:xfrm>
              <a:off x="6340646" y="2637149"/>
              <a:ext cx="40075" cy="34197"/>
            </a:xfrm>
            <a:custGeom>
              <a:avLst/>
              <a:gdLst/>
              <a:ahLst/>
              <a:cxnLst/>
              <a:rect l="l" t="t" r="r" b="b"/>
              <a:pathLst>
                <a:path w="1391" h="1187" extrusionOk="0">
                  <a:moveTo>
                    <a:pt x="706" y="1"/>
                  </a:moveTo>
                  <a:cubicBezTo>
                    <a:pt x="637" y="1"/>
                    <a:pt x="568" y="23"/>
                    <a:pt x="515" y="70"/>
                  </a:cubicBezTo>
                  <a:cubicBezTo>
                    <a:pt x="442" y="127"/>
                    <a:pt x="405" y="231"/>
                    <a:pt x="422" y="326"/>
                  </a:cubicBezTo>
                  <a:lnTo>
                    <a:pt x="422" y="326"/>
                  </a:lnTo>
                  <a:cubicBezTo>
                    <a:pt x="383" y="278"/>
                    <a:pt x="321" y="248"/>
                    <a:pt x="255" y="248"/>
                  </a:cubicBezTo>
                  <a:cubicBezTo>
                    <a:pt x="236" y="248"/>
                    <a:pt x="217" y="251"/>
                    <a:pt x="198" y="256"/>
                  </a:cubicBezTo>
                  <a:cubicBezTo>
                    <a:pt x="88" y="288"/>
                    <a:pt x="23" y="409"/>
                    <a:pt x="11" y="519"/>
                  </a:cubicBezTo>
                  <a:cubicBezTo>
                    <a:pt x="1" y="639"/>
                    <a:pt x="45" y="748"/>
                    <a:pt x="99" y="847"/>
                  </a:cubicBezTo>
                  <a:cubicBezTo>
                    <a:pt x="121" y="891"/>
                    <a:pt x="154" y="935"/>
                    <a:pt x="176" y="979"/>
                  </a:cubicBezTo>
                  <a:cubicBezTo>
                    <a:pt x="187" y="1011"/>
                    <a:pt x="198" y="1044"/>
                    <a:pt x="220" y="1077"/>
                  </a:cubicBezTo>
                  <a:cubicBezTo>
                    <a:pt x="286" y="1176"/>
                    <a:pt x="427" y="1186"/>
                    <a:pt x="537" y="1186"/>
                  </a:cubicBezTo>
                  <a:cubicBezTo>
                    <a:pt x="690" y="1186"/>
                    <a:pt x="833" y="1186"/>
                    <a:pt x="975" y="1132"/>
                  </a:cubicBezTo>
                  <a:cubicBezTo>
                    <a:pt x="1106" y="1077"/>
                    <a:pt x="1227" y="945"/>
                    <a:pt x="1216" y="804"/>
                  </a:cubicBezTo>
                  <a:cubicBezTo>
                    <a:pt x="1325" y="760"/>
                    <a:pt x="1391" y="617"/>
                    <a:pt x="1347" y="507"/>
                  </a:cubicBezTo>
                  <a:cubicBezTo>
                    <a:pt x="1311" y="417"/>
                    <a:pt x="1216" y="357"/>
                    <a:pt x="1122" y="357"/>
                  </a:cubicBezTo>
                  <a:cubicBezTo>
                    <a:pt x="1102" y="357"/>
                    <a:pt x="1082" y="360"/>
                    <a:pt x="1062" y="366"/>
                  </a:cubicBezTo>
                  <a:cubicBezTo>
                    <a:pt x="1052" y="245"/>
                    <a:pt x="986" y="113"/>
                    <a:pt x="877" y="48"/>
                  </a:cubicBezTo>
                  <a:cubicBezTo>
                    <a:pt x="826" y="17"/>
                    <a:pt x="766" y="1"/>
                    <a:pt x="7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661;p51">
              <a:extLst>
                <a:ext uri="{FF2B5EF4-FFF2-40B4-BE49-F238E27FC236}">
                  <a16:creationId xmlns:a16="http://schemas.microsoft.com/office/drawing/2014/main" id="{507CB42D-CDD7-A500-4E3A-900E8D780085}"/>
                </a:ext>
              </a:extLst>
            </p:cNvPr>
            <p:cNvSpPr/>
            <p:nvPr/>
          </p:nvSpPr>
          <p:spPr>
            <a:xfrm>
              <a:off x="6353265" y="2596556"/>
              <a:ext cx="15471" cy="24316"/>
            </a:xfrm>
            <a:custGeom>
              <a:avLst/>
              <a:gdLst/>
              <a:ahLst/>
              <a:cxnLst/>
              <a:rect l="l" t="t" r="r" b="b"/>
              <a:pathLst>
                <a:path w="537" h="844" extrusionOk="0">
                  <a:moveTo>
                    <a:pt x="45" y="1"/>
                  </a:moveTo>
                  <a:cubicBezTo>
                    <a:pt x="23" y="45"/>
                    <a:pt x="11" y="88"/>
                    <a:pt x="11" y="121"/>
                  </a:cubicBezTo>
                  <a:cubicBezTo>
                    <a:pt x="1" y="208"/>
                    <a:pt x="11" y="307"/>
                    <a:pt x="55" y="384"/>
                  </a:cubicBezTo>
                  <a:lnTo>
                    <a:pt x="33" y="406"/>
                  </a:lnTo>
                  <a:cubicBezTo>
                    <a:pt x="45" y="406"/>
                    <a:pt x="45" y="417"/>
                    <a:pt x="55" y="417"/>
                  </a:cubicBezTo>
                  <a:cubicBezTo>
                    <a:pt x="154" y="505"/>
                    <a:pt x="242" y="636"/>
                    <a:pt x="220" y="778"/>
                  </a:cubicBezTo>
                  <a:cubicBezTo>
                    <a:pt x="318" y="822"/>
                    <a:pt x="427" y="843"/>
                    <a:pt x="537" y="843"/>
                  </a:cubicBezTo>
                  <a:cubicBezTo>
                    <a:pt x="461" y="734"/>
                    <a:pt x="461" y="581"/>
                    <a:pt x="504" y="461"/>
                  </a:cubicBezTo>
                  <a:lnTo>
                    <a:pt x="504" y="461"/>
                  </a:lnTo>
                  <a:cubicBezTo>
                    <a:pt x="471" y="493"/>
                    <a:pt x="439" y="505"/>
                    <a:pt x="405" y="505"/>
                  </a:cubicBezTo>
                  <a:cubicBezTo>
                    <a:pt x="340" y="505"/>
                    <a:pt x="274" y="461"/>
                    <a:pt x="242" y="406"/>
                  </a:cubicBezTo>
                  <a:cubicBezTo>
                    <a:pt x="187" y="318"/>
                    <a:pt x="176" y="208"/>
                    <a:pt x="132" y="110"/>
                  </a:cubicBezTo>
                  <a:cubicBezTo>
                    <a:pt x="121" y="67"/>
                    <a:pt x="88" y="33"/>
                    <a:pt x="45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662;p51">
              <a:extLst>
                <a:ext uri="{FF2B5EF4-FFF2-40B4-BE49-F238E27FC236}">
                  <a16:creationId xmlns:a16="http://schemas.microsoft.com/office/drawing/2014/main" id="{D26E4D85-FEA4-FC9F-D934-C13AB84245D2}"/>
                </a:ext>
              </a:extLst>
            </p:cNvPr>
            <p:cNvSpPr/>
            <p:nvPr/>
          </p:nvSpPr>
          <p:spPr>
            <a:xfrm>
              <a:off x="6391121" y="2597478"/>
              <a:ext cx="30625" cy="34428"/>
            </a:xfrm>
            <a:custGeom>
              <a:avLst/>
              <a:gdLst/>
              <a:ahLst/>
              <a:cxnLst/>
              <a:rect l="l" t="t" r="r" b="b"/>
              <a:pathLst>
                <a:path w="1063" h="1195" extrusionOk="0">
                  <a:moveTo>
                    <a:pt x="582" y="0"/>
                  </a:moveTo>
                  <a:cubicBezTo>
                    <a:pt x="574" y="0"/>
                    <a:pt x="566" y="1"/>
                    <a:pt x="559" y="1"/>
                  </a:cubicBezTo>
                  <a:cubicBezTo>
                    <a:pt x="465" y="18"/>
                    <a:pt x="383" y="96"/>
                    <a:pt x="369" y="182"/>
                  </a:cubicBezTo>
                  <a:lnTo>
                    <a:pt x="369" y="182"/>
                  </a:lnTo>
                  <a:cubicBezTo>
                    <a:pt x="359" y="101"/>
                    <a:pt x="328" y="23"/>
                    <a:pt x="252" y="23"/>
                  </a:cubicBezTo>
                  <a:cubicBezTo>
                    <a:pt x="208" y="23"/>
                    <a:pt x="176" y="56"/>
                    <a:pt x="143" y="89"/>
                  </a:cubicBezTo>
                  <a:cubicBezTo>
                    <a:pt x="23" y="220"/>
                    <a:pt x="1" y="429"/>
                    <a:pt x="77" y="593"/>
                  </a:cubicBezTo>
                  <a:lnTo>
                    <a:pt x="55" y="604"/>
                  </a:lnTo>
                  <a:cubicBezTo>
                    <a:pt x="44" y="768"/>
                    <a:pt x="77" y="921"/>
                    <a:pt x="154" y="1052"/>
                  </a:cubicBezTo>
                  <a:cubicBezTo>
                    <a:pt x="186" y="1108"/>
                    <a:pt x="230" y="1162"/>
                    <a:pt x="285" y="1184"/>
                  </a:cubicBezTo>
                  <a:cubicBezTo>
                    <a:pt x="303" y="1191"/>
                    <a:pt x="322" y="1194"/>
                    <a:pt x="342" y="1194"/>
                  </a:cubicBezTo>
                  <a:cubicBezTo>
                    <a:pt x="384" y="1194"/>
                    <a:pt x="427" y="1178"/>
                    <a:pt x="449" y="1140"/>
                  </a:cubicBezTo>
                  <a:cubicBezTo>
                    <a:pt x="460" y="1118"/>
                    <a:pt x="460" y="1074"/>
                    <a:pt x="482" y="1042"/>
                  </a:cubicBezTo>
                  <a:cubicBezTo>
                    <a:pt x="526" y="998"/>
                    <a:pt x="614" y="1020"/>
                    <a:pt x="679" y="998"/>
                  </a:cubicBezTo>
                  <a:cubicBezTo>
                    <a:pt x="712" y="987"/>
                    <a:pt x="745" y="954"/>
                    <a:pt x="778" y="932"/>
                  </a:cubicBezTo>
                  <a:cubicBezTo>
                    <a:pt x="833" y="889"/>
                    <a:pt x="877" y="845"/>
                    <a:pt x="931" y="790"/>
                  </a:cubicBezTo>
                  <a:cubicBezTo>
                    <a:pt x="997" y="735"/>
                    <a:pt x="1062" y="670"/>
                    <a:pt x="1062" y="571"/>
                  </a:cubicBezTo>
                  <a:cubicBezTo>
                    <a:pt x="1062" y="510"/>
                    <a:pt x="1000" y="460"/>
                    <a:pt x="947" y="460"/>
                  </a:cubicBezTo>
                  <a:cubicBezTo>
                    <a:pt x="923" y="460"/>
                    <a:pt x="901" y="470"/>
                    <a:pt x="887" y="494"/>
                  </a:cubicBezTo>
                  <a:cubicBezTo>
                    <a:pt x="909" y="374"/>
                    <a:pt x="909" y="254"/>
                    <a:pt x="843" y="155"/>
                  </a:cubicBezTo>
                  <a:cubicBezTo>
                    <a:pt x="793" y="63"/>
                    <a:pt x="685" y="0"/>
                    <a:pt x="582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663;p51">
              <a:extLst>
                <a:ext uri="{FF2B5EF4-FFF2-40B4-BE49-F238E27FC236}">
                  <a16:creationId xmlns:a16="http://schemas.microsoft.com/office/drawing/2014/main" id="{85CF7792-DC13-D6C0-6A01-BD167438F1E7}"/>
                </a:ext>
              </a:extLst>
            </p:cNvPr>
            <p:cNvSpPr/>
            <p:nvPr/>
          </p:nvSpPr>
          <p:spPr>
            <a:xfrm>
              <a:off x="6420449" y="2677944"/>
              <a:ext cx="5704" cy="8240"/>
            </a:xfrm>
            <a:custGeom>
              <a:avLst/>
              <a:gdLst/>
              <a:ahLst/>
              <a:cxnLst/>
              <a:rect l="l" t="t" r="r" b="b"/>
              <a:pathLst>
                <a:path w="198" h="286" extrusionOk="0">
                  <a:moveTo>
                    <a:pt x="154" y="1"/>
                  </a:moveTo>
                  <a:cubicBezTo>
                    <a:pt x="110" y="33"/>
                    <a:pt x="66" y="77"/>
                    <a:pt x="44" y="121"/>
                  </a:cubicBezTo>
                  <a:cubicBezTo>
                    <a:pt x="22" y="176"/>
                    <a:pt x="12" y="230"/>
                    <a:pt x="0" y="285"/>
                  </a:cubicBezTo>
                  <a:cubicBezTo>
                    <a:pt x="12" y="274"/>
                    <a:pt x="34" y="263"/>
                    <a:pt x="44" y="252"/>
                  </a:cubicBezTo>
                  <a:cubicBezTo>
                    <a:pt x="121" y="198"/>
                    <a:pt x="198" y="99"/>
                    <a:pt x="165" y="11"/>
                  </a:cubicBezTo>
                  <a:cubicBezTo>
                    <a:pt x="154" y="11"/>
                    <a:pt x="154" y="1"/>
                    <a:pt x="154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664;p51">
              <a:extLst>
                <a:ext uri="{FF2B5EF4-FFF2-40B4-BE49-F238E27FC236}">
                  <a16:creationId xmlns:a16="http://schemas.microsoft.com/office/drawing/2014/main" id="{5DBFC4DD-3DC8-58EE-A60D-7BC6C228FCA6}"/>
                </a:ext>
              </a:extLst>
            </p:cNvPr>
            <p:cNvSpPr/>
            <p:nvPr/>
          </p:nvSpPr>
          <p:spPr>
            <a:xfrm>
              <a:off x="6371242" y="2620209"/>
              <a:ext cx="29991" cy="28752"/>
            </a:xfrm>
            <a:custGeom>
              <a:avLst/>
              <a:gdLst/>
              <a:ahLst/>
              <a:cxnLst/>
              <a:rect l="l" t="t" r="r" b="b"/>
              <a:pathLst>
                <a:path w="1041" h="998" extrusionOk="0">
                  <a:moveTo>
                    <a:pt x="362" y="1"/>
                  </a:moveTo>
                  <a:cubicBezTo>
                    <a:pt x="351" y="34"/>
                    <a:pt x="329" y="56"/>
                    <a:pt x="307" y="78"/>
                  </a:cubicBezTo>
                  <a:cubicBezTo>
                    <a:pt x="263" y="121"/>
                    <a:pt x="209" y="143"/>
                    <a:pt x="154" y="143"/>
                  </a:cubicBezTo>
                  <a:cubicBezTo>
                    <a:pt x="143" y="143"/>
                    <a:pt x="132" y="143"/>
                    <a:pt x="121" y="132"/>
                  </a:cubicBezTo>
                  <a:cubicBezTo>
                    <a:pt x="22" y="275"/>
                    <a:pt x="0" y="460"/>
                    <a:pt x="44" y="614"/>
                  </a:cubicBezTo>
                  <a:cubicBezTo>
                    <a:pt x="56" y="647"/>
                    <a:pt x="66" y="679"/>
                    <a:pt x="66" y="713"/>
                  </a:cubicBezTo>
                  <a:cubicBezTo>
                    <a:pt x="56" y="745"/>
                    <a:pt x="44" y="767"/>
                    <a:pt x="44" y="800"/>
                  </a:cubicBezTo>
                  <a:cubicBezTo>
                    <a:pt x="34" y="855"/>
                    <a:pt x="44" y="898"/>
                    <a:pt x="78" y="954"/>
                  </a:cubicBezTo>
                  <a:cubicBezTo>
                    <a:pt x="121" y="954"/>
                    <a:pt x="165" y="964"/>
                    <a:pt x="209" y="997"/>
                  </a:cubicBezTo>
                  <a:cubicBezTo>
                    <a:pt x="297" y="811"/>
                    <a:pt x="559" y="756"/>
                    <a:pt x="778" y="723"/>
                  </a:cubicBezTo>
                  <a:cubicBezTo>
                    <a:pt x="866" y="713"/>
                    <a:pt x="953" y="691"/>
                    <a:pt x="1041" y="658"/>
                  </a:cubicBezTo>
                  <a:cubicBezTo>
                    <a:pt x="1019" y="636"/>
                    <a:pt x="997" y="614"/>
                    <a:pt x="986" y="592"/>
                  </a:cubicBezTo>
                  <a:cubicBezTo>
                    <a:pt x="975" y="559"/>
                    <a:pt x="986" y="516"/>
                    <a:pt x="997" y="482"/>
                  </a:cubicBezTo>
                  <a:lnTo>
                    <a:pt x="997" y="428"/>
                  </a:lnTo>
                  <a:cubicBezTo>
                    <a:pt x="898" y="406"/>
                    <a:pt x="811" y="329"/>
                    <a:pt x="789" y="231"/>
                  </a:cubicBezTo>
                  <a:cubicBezTo>
                    <a:pt x="767" y="241"/>
                    <a:pt x="756" y="241"/>
                    <a:pt x="734" y="241"/>
                  </a:cubicBezTo>
                  <a:cubicBezTo>
                    <a:pt x="679" y="241"/>
                    <a:pt x="625" y="209"/>
                    <a:pt x="603" y="154"/>
                  </a:cubicBezTo>
                  <a:cubicBezTo>
                    <a:pt x="559" y="176"/>
                    <a:pt x="526" y="198"/>
                    <a:pt x="494" y="231"/>
                  </a:cubicBezTo>
                  <a:cubicBezTo>
                    <a:pt x="482" y="143"/>
                    <a:pt x="438" y="34"/>
                    <a:pt x="362" y="1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665;p51">
              <a:extLst>
                <a:ext uri="{FF2B5EF4-FFF2-40B4-BE49-F238E27FC236}">
                  <a16:creationId xmlns:a16="http://schemas.microsoft.com/office/drawing/2014/main" id="{5E628F8E-B14A-A4A8-1751-14F1F80D2F46}"/>
                </a:ext>
              </a:extLst>
            </p:cNvPr>
            <p:cNvSpPr/>
            <p:nvPr/>
          </p:nvSpPr>
          <p:spPr>
            <a:xfrm>
              <a:off x="6373460" y="2647665"/>
              <a:ext cx="3803" cy="3198"/>
            </a:xfrm>
            <a:custGeom>
              <a:avLst/>
              <a:gdLst/>
              <a:ahLst/>
              <a:cxnLst/>
              <a:rect l="l" t="t" r="r" b="b"/>
              <a:pathLst>
                <a:path w="132" h="111" extrusionOk="0">
                  <a:moveTo>
                    <a:pt x="1" y="1"/>
                  </a:moveTo>
                  <a:cubicBezTo>
                    <a:pt x="22" y="44"/>
                    <a:pt x="55" y="77"/>
                    <a:pt x="99" y="99"/>
                  </a:cubicBezTo>
                  <a:cubicBezTo>
                    <a:pt x="110" y="99"/>
                    <a:pt x="110" y="110"/>
                    <a:pt x="110" y="110"/>
                  </a:cubicBezTo>
                  <a:cubicBezTo>
                    <a:pt x="110" y="88"/>
                    <a:pt x="121" y="66"/>
                    <a:pt x="132" y="44"/>
                  </a:cubicBezTo>
                  <a:cubicBezTo>
                    <a:pt x="88" y="11"/>
                    <a:pt x="44" y="1"/>
                    <a:pt x="1" y="1"/>
                  </a:cubicBezTo>
                  <a:close/>
                </a:path>
              </a:pathLst>
            </a:custGeom>
            <a:solidFill>
              <a:srgbClr val="EEE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666;p51">
              <a:extLst>
                <a:ext uri="{FF2B5EF4-FFF2-40B4-BE49-F238E27FC236}">
                  <a16:creationId xmlns:a16="http://schemas.microsoft.com/office/drawing/2014/main" id="{9758D049-35F1-CAE5-BE34-61894F603287}"/>
                </a:ext>
              </a:extLst>
            </p:cNvPr>
            <p:cNvSpPr/>
            <p:nvPr/>
          </p:nvSpPr>
          <p:spPr>
            <a:xfrm>
              <a:off x="6183862" y="2725567"/>
              <a:ext cx="30337" cy="37251"/>
            </a:xfrm>
            <a:custGeom>
              <a:avLst/>
              <a:gdLst/>
              <a:ahLst/>
              <a:cxnLst/>
              <a:rect l="l" t="t" r="r" b="b"/>
              <a:pathLst>
                <a:path w="1053" h="1293" extrusionOk="0">
                  <a:moveTo>
                    <a:pt x="176" y="0"/>
                  </a:moveTo>
                  <a:cubicBezTo>
                    <a:pt x="144" y="0"/>
                    <a:pt x="100" y="12"/>
                    <a:pt x="67" y="44"/>
                  </a:cubicBezTo>
                  <a:cubicBezTo>
                    <a:pt x="23" y="99"/>
                    <a:pt x="23" y="176"/>
                    <a:pt x="1" y="241"/>
                  </a:cubicBezTo>
                  <a:cubicBezTo>
                    <a:pt x="89" y="297"/>
                    <a:pt x="132" y="416"/>
                    <a:pt x="89" y="515"/>
                  </a:cubicBezTo>
                  <a:cubicBezTo>
                    <a:pt x="110" y="504"/>
                    <a:pt x="132" y="494"/>
                    <a:pt x="154" y="494"/>
                  </a:cubicBezTo>
                  <a:cubicBezTo>
                    <a:pt x="286" y="494"/>
                    <a:pt x="407" y="669"/>
                    <a:pt x="341" y="789"/>
                  </a:cubicBezTo>
                  <a:lnTo>
                    <a:pt x="363" y="789"/>
                  </a:lnTo>
                  <a:cubicBezTo>
                    <a:pt x="461" y="789"/>
                    <a:pt x="548" y="910"/>
                    <a:pt x="505" y="997"/>
                  </a:cubicBezTo>
                  <a:cubicBezTo>
                    <a:pt x="592" y="1085"/>
                    <a:pt x="658" y="1183"/>
                    <a:pt x="702" y="1292"/>
                  </a:cubicBezTo>
                  <a:cubicBezTo>
                    <a:pt x="745" y="1194"/>
                    <a:pt x="844" y="1139"/>
                    <a:pt x="943" y="1139"/>
                  </a:cubicBezTo>
                  <a:lnTo>
                    <a:pt x="954" y="1139"/>
                  </a:lnTo>
                  <a:cubicBezTo>
                    <a:pt x="910" y="1041"/>
                    <a:pt x="943" y="920"/>
                    <a:pt x="1042" y="866"/>
                  </a:cubicBezTo>
                  <a:cubicBezTo>
                    <a:pt x="1042" y="866"/>
                    <a:pt x="1042" y="854"/>
                    <a:pt x="1052" y="854"/>
                  </a:cubicBezTo>
                  <a:cubicBezTo>
                    <a:pt x="1008" y="734"/>
                    <a:pt x="877" y="657"/>
                    <a:pt x="745" y="657"/>
                  </a:cubicBezTo>
                  <a:cubicBezTo>
                    <a:pt x="724" y="657"/>
                    <a:pt x="691" y="657"/>
                    <a:pt x="669" y="669"/>
                  </a:cubicBezTo>
                  <a:cubicBezTo>
                    <a:pt x="713" y="581"/>
                    <a:pt x="767" y="494"/>
                    <a:pt x="767" y="406"/>
                  </a:cubicBezTo>
                  <a:cubicBezTo>
                    <a:pt x="767" y="307"/>
                    <a:pt x="702" y="209"/>
                    <a:pt x="614" y="198"/>
                  </a:cubicBezTo>
                  <a:lnTo>
                    <a:pt x="592" y="198"/>
                  </a:lnTo>
                  <a:cubicBezTo>
                    <a:pt x="516" y="198"/>
                    <a:pt x="450" y="275"/>
                    <a:pt x="395" y="340"/>
                  </a:cubicBezTo>
                  <a:cubicBezTo>
                    <a:pt x="407" y="241"/>
                    <a:pt x="395" y="132"/>
                    <a:pt x="329" y="66"/>
                  </a:cubicBezTo>
                  <a:cubicBezTo>
                    <a:pt x="286" y="22"/>
                    <a:pt x="231" y="0"/>
                    <a:pt x="176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667;p51">
              <a:extLst>
                <a:ext uri="{FF2B5EF4-FFF2-40B4-BE49-F238E27FC236}">
                  <a16:creationId xmlns:a16="http://schemas.microsoft.com/office/drawing/2014/main" id="{4A5BB76D-5B59-E428-CB3A-C63656CA2613}"/>
                </a:ext>
              </a:extLst>
            </p:cNvPr>
            <p:cNvSpPr/>
            <p:nvPr/>
          </p:nvSpPr>
          <p:spPr>
            <a:xfrm>
              <a:off x="6139091" y="2691197"/>
              <a:ext cx="6021" cy="6021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54" y="0"/>
                  </a:moveTo>
                  <a:cubicBezTo>
                    <a:pt x="132" y="0"/>
                    <a:pt x="110" y="0"/>
                    <a:pt x="88" y="11"/>
                  </a:cubicBezTo>
                  <a:cubicBezTo>
                    <a:pt x="34" y="33"/>
                    <a:pt x="22" y="99"/>
                    <a:pt x="12" y="154"/>
                  </a:cubicBezTo>
                  <a:cubicBezTo>
                    <a:pt x="0" y="164"/>
                    <a:pt x="0" y="186"/>
                    <a:pt x="0" y="198"/>
                  </a:cubicBezTo>
                  <a:lnTo>
                    <a:pt x="0" y="208"/>
                  </a:lnTo>
                  <a:cubicBezTo>
                    <a:pt x="0" y="132"/>
                    <a:pt x="77" y="77"/>
                    <a:pt x="143" y="77"/>
                  </a:cubicBezTo>
                  <a:cubicBezTo>
                    <a:pt x="165" y="77"/>
                    <a:pt x="187" y="77"/>
                    <a:pt x="209" y="88"/>
                  </a:cubicBezTo>
                  <a:cubicBezTo>
                    <a:pt x="175" y="66"/>
                    <a:pt x="165" y="33"/>
                    <a:pt x="165" y="0"/>
                  </a:cubicBezTo>
                  <a:close/>
                </a:path>
              </a:pathLst>
            </a:custGeom>
            <a:solidFill>
              <a:srgbClr val="A00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668;p51">
              <a:extLst>
                <a:ext uri="{FF2B5EF4-FFF2-40B4-BE49-F238E27FC236}">
                  <a16:creationId xmlns:a16="http://schemas.microsoft.com/office/drawing/2014/main" id="{52BE4DD2-D357-D696-A8AD-C463515064F7}"/>
                </a:ext>
              </a:extLst>
            </p:cNvPr>
            <p:cNvSpPr/>
            <p:nvPr/>
          </p:nvSpPr>
          <p:spPr>
            <a:xfrm>
              <a:off x="6138803" y="2689612"/>
              <a:ext cx="33737" cy="34428"/>
            </a:xfrm>
            <a:custGeom>
              <a:avLst/>
              <a:gdLst/>
              <a:ahLst/>
              <a:cxnLst/>
              <a:rect l="l" t="t" r="r" b="b"/>
              <a:pathLst>
                <a:path w="1171" h="1195" extrusionOk="0">
                  <a:moveTo>
                    <a:pt x="623" y="0"/>
                  </a:moveTo>
                  <a:cubicBezTo>
                    <a:pt x="503" y="0"/>
                    <a:pt x="404" y="121"/>
                    <a:pt x="426" y="231"/>
                  </a:cubicBezTo>
                  <a:cubicBezTo>
                    <a:pt x="383" y="143"/>
                    <a:pt x="295" y="77"/>
                    <a:pt x="197" y="55"/>
                  </a:cubicBezTo>
                  <a:lnTo>
                    <a:pt x="175" y="55"/>
                  </a:lnTo>
                  <a:cubicBezTo>
                    <a:pt x="175" y="88"/>
                    <a:pt x="185" y="121"/>
                    <a:pt x="219" y="143"/>
                  </a:cubicBezTo>
                  <a:cubicBezTo>
                    <a:pt x="197" y="132"/>
                    <a:pt x="175" y="132"/>
                    <a:pt x="153" y="132"/>
                  </a:cubicBezTo>
                  <a:cubicBezTo>
                    <a:pt x="87" y="132"/>
                    <a:pt x="10" y="187"/>
                    <a:pt x="10" y="263"/>
                  </a:cubicBezTo>
                  <a:lnTo>
                    <a:pt x="10" y="253"/>
                  </a:lnTo>
                  <a:lnTo>
                    <a:pt x="10" y="253"/>
                  </a:lnTo>
                  <a:cubicBezTo>
                    <a:pt x="0" y="367"/>
                    <a:pt x="20" y="482"/>
                    <a:pt x="69" y="588"/>
                  </a:cubicBezTo>
                  <a:lnTo>
                    <a:pt x="69" y="588"/>
                  </a:lnTo>
                  <a:lnTo>
                    <a:pt x="65" y="581"/>
                  </a:lnTo>
                  <a:lnTo>
                    <a:pt x="65" y="581"/>
                  </a:lnTo>
                  <a:cubicBezTo>
                    <a:pt x="54" y="745"/>
                    <a:pt x="54" y="909"/>
                    <a:pt x="76" y="1073"/>
                  </a:cubicBezTo>
                  <a:cubicBezTo>
                    <a:pt x="87" y="1107"/>
                    <a:pt x="87" y="1139"/>
                    <a:pt x="109" y="1161"/>
                  </a:cubicBezTo>
                  <a:cubicBezTo>
                    <a:pt x="142" y="1194"/>
                    <a:pt x="185" y="1194"/>
                    <a:pt x="229" y="1194"/>
                  </a:cubicBezTo>
                  <a:lnTo>
                    <a:pt x="558" y="1194"/>
                  </a:lnTo>
                  <a:cubicBezTo>
                    <a:pt x="667" y="1194"/>
                    <a:pt x="799" y="1194"/>
                    <a:pt x="898" y="1128"/>
                  </a:cubicBezTo>
                  <a:cubicBezTo>
                    <a:pt x="974" y="1073"/>
                    <a:pt x="1007" y="953"/>
                    <a:pt x="974" y="876"/>
                  </a:cubicBezTo>
                  <a:cubicBezTo>
                    <a:pt x="1007" y="876"/>
                    <a:pt x="1029" y="854"/>
                    <a:pt x="1039" y="844"/>
                  </a:cubicBezTo>
                  <a:cubicBezTo>
                    <a:pt x="1171" y="712"/>
                    <a:pt x="1117" y="472"/>
                    <a:pt x="963" y="394"/>
                  </a:cubicBezTo>
                  <a:cubicBezTo>
                    <a:pt x="930" y="384"/>
                    <a:pt x="908" y="373"/>
                    <a:pt x="886" y="351"/>
                  </a:cubicBezTo>
                  <a:cubicBezTo>
                    <a:pt x="876" y="329"/>
                    <a:pt x="876" y="296"/>
                    <a:pt x="876" y="274"/>
                  </a:cubicBezTo>
                  <a:cubicBezTo>
                    <a:pt x="864" y="143"/>
                    <a:pt x="766" y="0"/>
                    <a:pt x="635" y="0"/>
                  </a:cubicBezTo>
                  <a:close/>
                </a:path>
              </a:pathLst>
            </a:custGeom>
            <a:solidFill>
              <a:srgbClr val="CDC07A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669;p51">
              <a:extLst>
                <a:ext uri="{FF2B5EF4-FFF2-40B4-BE49-F238E27FC236}">
                  <a16:creationId xmlns:a16="http://schemas.microsoft.com/office/drawing/2014/main" id="{33658DB6-E86D-018D-2092-A96308A4D447}"/>
                </a:ext>
              </a:extLst>
            </p:cNvPr>
            <p:cNvSpPr/>
            <p:nvPr/>
          </p:nvSpPr>
          <p:spPr>
            <a:xfrm>
              <a:off x="6182306" y="2650834"/>
              <a:ext cx="4120" cy="3169"/>
            </a:xfrm>
            <a:custGeom>
              <a:avLst/>
              <a:gdLst/>
              <a:ahLst/>
              <a:cxnLst/>
              <a:rect l="l" t="t" r="r" b="b"/>
              <a:pathLst>
                <a:path w="143" h="110" extrusionOk="0">
                  <a:moveTo>
                    <a:pt x="1" y="0"/>
                  </a:moveTo>
                  <a:cubicBezTo>
                    <a:pt x="11" y="32"/>
                    <a:pt x="33" y="66"/>
                    <a:pt x="66" y="98"/>
                  </a:cubicBezTo>
                  <a:cubicBezTo>
                    <a:pt x="77" y="98"/>
                    <a:pt x="77" y="98"/>
                    <a:pt x="88" y="110"/>
                  </a:cubicBezTo>
                  <a:cubicBezTo>
                    <a:pt x="110" y="88"/>
                    <a:pt x="121" y="66"/>
                    <a:pt x="143" y="44"/>
                  </a:cubicBezTo>
                  <a:cubicBezTo>
                    <a:pt x="99" y="32"/>
                    <a:pt x="44" y="22"/>
                    <a:pt x="1" y="0"/>
                  </a:cubicBezTo>
                  <a:close/>
                </a:path>
              </a:pathLst>
            </a:custGeom>
            <a:solidFill>
              <a:srgbClr val="A005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670;p51">
              <a:extLst>
                <a:ext uri="{FF2B5EF4-FFF2-40B4-BE49-F238E27FC236}">
                  <a16:creationId xmlns:a16="http://schemas.microsoft.com/office/drawing/2014/main" id="{29BB29BD-933A-F514-AA18-35C74B8B3FD6}"/>
                </a:ext>
              </a:extLst>
            </p:cNvPr>
            <p:cNvSpPr/>
            <p:nvPr/>
          </p:nvSpPr>
          <p:spPr>
            <a:xfrm>
              <a:off x="6180088" y="2641039"/>
              <a:ext cx="33160" cy="33160"/>
            </a:xfrm>
            <a:custGeom>
              <a:avLst/>
              <a:gdLst/>
              <a:ahLst/>
              <a:cxnLst/>
              <a:rect l="l" t="t" r="r" b="b"/>
              <a:pathLst>
                <a:path w="1151" h="1151" extrusionOk="0">
                  <a:moveTo>
                    <a:pt x="275" y="0"/>
                  </a:moveTo>
                  <a:cubicBezTo>
                    <a:pt x="241" y="0"/>
                    <a:pt x="220" y="12"/>
                    <a:pt x="187" y="22"/>
                  </a:cubicBezTo>
                  <a:cubicBezTo>
                    <a:pt x="78" y="66"/>
                    <a:pt x="34" y="219"/>
                    <a:pt x="78" y="340"/>
                  </a:cubicBezTo>
                  <a:cubicBezTo>
                    <a:pt x="121" y="362"/>
                    <a:pt x="176" y="372"/>
                    <a:pt x="220" y="384"/>
                  </a:cubicBezTo>
                  <a:cubicBezTo>
                    <a:pt x="198" y="406"/>
                    <a:pt x="187" y="428"/>
                    <a:pt x="165" y="450"/>
                  </a:cubicBezTo>
                  <a:cubicBezTo>
                    <a:pt x="187" y="460"/>
                    <a:pt x="220" y="471"/>
                    <a:pt x="253" y="471"/>
                  </a:cubicBezTo>
                  <a:cubicBezTo>
                    <a:pt x="266" y="471"/>
                    <a:pt x="279" y="471"/>
                    <a:pt x="290" y="467"/>
                  </a:cubicBezTo>
                  <a:lnTo>
                    <a:pt x="290" y="467"/>
                  </a:lnTo>
                  <a:lnTo>
                    <a:pt x="253" y="504"/>
                  </a:lnTo>
                  <a:cubicBezTo>
                    <a:pt x="100" y="515"/>
                    <a:pt x="1" y="679"/>
                    <a:pt x="1" y="832"/>
                  </a:cubicBezTo>
                  <a:cubicBezTo>
                    <a:pt x="1" y="942"/>
                    <a:pt x="56" y="1063"/>
                    <a:pt x="143" y="1117"/>
                  </a:cubicBezTo>
                  <a:cubicBezTo>
                    <a:pt x="176" y="1139"/>
                    <a:pt x="209" y="1150"/>
                    <a:pt x="241" y="1150"/>
                  </a:cubicBezTo>
                  <a:cubicBezTo>
                    <a:pt x="253" y="1117"/>
                    <a:pt x="285" y="1085"/>
                    <a:pt x="319" y="1073"/>
                  </a:cubicBezTo>
                  <a:cubicBezTo>
                    <a:pt x="329" y="1063"/>
                    <a:pt x="351" y="1063"/>
                    <a:pt x="362" y="1063"/>
                  </a:cubicBezTo>
                  <a:cubicBezTo>
                    <a:pt x="384" y="1063"/>
                    <a:pt x="406" y="1063"/>
                    <a:pt x="428" y="1073"/>
                  </a:cubicBezTo>
                  <a:cubicBezTo>
                    <a:pt x="428" y="1073"/>
                    <a:pt x="428" y="1063"/>
                    <a:pt x="439" y="1051"/>
                  </a:cubicBezTo>
                  <a:cubicBezTo>
                    <a:pt x="450" y="1029"/>
                    <a:pt x="460" y="997"/>
                    <a:pt x="482" y="986"/>
                  </a:cubicBezTo>
                  <a:lnTo>
                    <a:pt x="494" y="986"/>
                  </a:lnTo>
                  <a:cubicBezTo>
                    <a:pt x="516" y="931"/>
                    <a:pt x="559" y="898"/>
                    <a:pt x="614" y="876"/>
                  </a:cubicBezTo>
                  <a:lnTo>
                    <a:pt x="647" y="876"/>
                  </a:lnTo>
                  <a:cubicBezTo>
                    <a:pt x="679" y="876"/>
                    <a:pt x="713" y="887"/>
                    <a:pt x="735" y="909"/>
                  </a:cubicBezTo>
                  <a:cubicBezTo>
                    <a:pt x="745" y="887"/>
                    <a:pt x="767" y="866"/>
                    <a:pt x="778" y="854"/>
                  </a:cubicBezTo>
                  <a:cubicBezTo>
                    <a:pt x="866" y="767"/>
                    <a:pt x="1052" y="810"/>
                    <a:pt x="1117" y="701"/>
                  </a:cubicBezTo>
                  <a:cubicBezTo>
                    <a:pt x="1151" y="657"/>
                    <a:pt x="1139" y="591"/>
                    <a:pt x="1129" y="526"/>
                  </a:cubicBezTo>
                  <a:cubicBezTo>
                    <a:pt x="1117" y="460"/>
                    <a:pt x="1095" y="394"/>
                    <a:pt x="1074" y="329"/>
                  </a:cubicBezTo>
                  <a:cubicBezTo>
                    <a:pt x="1041" y="197"/>
                    <a:pt x="942" y="77"/>
                    <a:pt x="811" y="44"/>
                  </a:cubicBezTo>
                  <a:cubicBezTo>
                    <a:pt x="800" y="44"/>
                    <a:pt x="778" y="33"/>
                    <a:pt x="767" y="33"/>
                  </a:cubicBezTo>
                  <a:cubicBezTo>
                    <a:pt x="658" y="33"/>
                    <a:pt x="538" y="121"/>
                    <a:pt x="538" y="219"/>
                  </a:cubicBezTo>
                  <a:cubicBezTo>
                    <a:pt x="516" y="99"/>
                    <a:pt x="395" y="0"/>
                    <a:pt x="275" y="0"/>
                  </a:cubicBezTo>
                  <a:close/>
                </a:path>
              </a:pathLst>
            </a:custGeom>
            <a:solidFill>
              <a:srgbClr val="CDC07A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671;p51">
              <a:extLst>
                <a:ext uri="{FF2B5EF4-FFF2-40B4-BE49-F238E27FC236}">
                  <a16:creationId xmlns:a16="http://schemas.microsoft.com/office/drawing/2014/main" id="{763CDA61-F940-2251-789A-FEAFCD1EBFE9}"/>
                </a:ext>
              </a:extLst>
            </p:cNvPr>
            <p:cNvSpPr/>
            <p:nvPr/>
          </p:nvSpPr>
          <p:spPr>
            <a:xfrm>
              <a:off x="6187031" y="2666276"/>
              <a:ext cx="14232" cy="7923"/>
            </a:xfrm>
            <a:custGeom>
              <a:avLst/>
              <a:gdLst/>
              <a:ahLst/>
              <a:cxnLst/>
              <a:rect l="l" t="t" r="r" b="b"/>
              <a:pathLst>
                <a:path w="494" h="275" extrusionOk="0">
                  <a:moveTo>
                    <a:pt x="373" y="0"/>
                  </a:moveTo>
                  <a:cubicBezTo>
                    <a:pt x="318" y="22"/>
                    <a:pt x="275" y="55"/>
                    <a:pt x="253" y="110"/>
                  </a:cubicBezTo>
                  <a:cubicBezTo>
                    <a:pt x="263" y="99"/>
                    <a:pt x="263" y="99"/>
                    <a:pt x="275" y="99"/>
                  </a:cubicBezTo>
                  <a:cubicBezTo>
                    <a:pt x="285" y="99"/>
                    <a:pt x="307" y="110"/>
                    <a:pt x="329" y="121"/>
                  </a:cubicBezTo>
                  <a:cubicBezTo>
                    <a:pt x="340" y="121"/>
                    <a:pt x="362" y="131"/>
                    <a:pt x="384" y="131"/>
                  </a:cubicBezTo>
                  <a:cubicBezTo>
                    <a:pt x="438" y="131"/>
                    <a:pt x="460" y="77"/>
                    <a:pt x="494" y="33"/>
                  </a:cubicBezTo>
                  <a:cubicBezTo>
                    <a:pt x="472" y="11"/>
                    <a:pt x="438" y="0"/>
                    <a:pt x="406" y="0"/>
                  </a:cubicBezTo>
                  <a:close/>
                  <a:moveTo>
                    <a:pt x="121" y="187"/>
                  </a:moveTo>
                  <a:cubicBezTo>
                    <a:pt x="110" y="187"/>
                    <a:pt x="88" y="187"/>
                    <a:pt x="78" y="197"/>
                  </a:cubicBezTo>
                  <a:cubicBezTo>
                    <a:pt x="44" y="209"/>
                    <a:pt x="12" y="241"/>
                    <a:pt x="0" y="274"/>
                  </a:cubicBezTo>
                  <a:lnTo>
                    <a:pt x="22" y="274"/>
                  </a:lnTo>
                  <a:cubicBezTo>
                    <a:pt x="88" y="274"/>
                    <a:pt x="143" y="252"/>
                    <a:pt x="187" y="197"/>
                  </a:cubicBezTo>
                  <a:cubicBezTo>
                    <a:pt x="165" y="187"/>
                    <a:pt x="143" y="187"/>
                    <a:pt x="121" y="187"/>
                  </a:cubicBezTo>
                  <a:close/>
                </a:path>
              </a:pathLst>
            </a:custGeom>
            <a:solidFill>
              <a:srgbClr val="E7C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672;p51">
              <a:extLst>
                <a:ext uri="{FF2B5EF4-FFF2-40B4-BE49-F238E27FC236}">
                  <a16:creationId xmlns:a16="http://schemas.microsoft.com/office/drawing/2014/main" id="{0A678855-5429-2AD6-9740-9D6B7431DF81}"/>
                </a:ext>
              </a:extLst>
            </p:cNvPr>
            <p:cNvSpPr/>
            <p:nvPr/>
          </p:nvSpPr>
          <p:spPr>
            <a:xfrm>
              <a:off x="6228027" y="2672903"/>
              <a:ext cx="30654" cy="24316"/>
            </a:xfrm>
            <a:custGeom>
              <a:avLst/>
              <a:gdLst/>
              <a:ahLst/>
              <a:cxnLst/>
              <a:rect l="l" t="t" r="r" b="b"/>
              <a:pathLst>
                <a:path w="1064" h="844" extrusionOk="0">
                  <a:moveTo>
                    <a:pt x="735" y="0"/>
                  </a:moveTo>
                  <a:cubicBezTo>
                    <a:pt x="581" y="77"/>
                    <a:pt x="461" y="208"/>
                    <a:pt x="297" y="263"/>
                  </a:cubicBezTo>
                  <a:cubicBezTo>
                    <a:pt x="319" y="307"/>
                    <a:pt x="341" y="351"/>
                    <a:pt x="373" y="383"/>
                  </a:cubicBezTo>
                  <a:lnTo>
                    <a:pt x="297" y="373"/>
                  </a:lnTo>
                  <a:cubicBezTo>
                    <a:pt x="275" y="339"/>
                    <a:pt x="231" y="318"/>
                    <a:pt x="187" y="318"/>
                  </a:cubicBezTo>
                  <a:cubicBezTo>
                    <a:pt x="165" y="318"/>
                    <a:pt x="132" y="329"/>
                    <a:pt x="110" y="339"/>
                  </a:cubicBezTo>
                  <a:cubicBezTo>
                    <a:pt x="45" y="373"/>
                    <a:pt x="23" y="449"/>
                    <a:pt x="12" y="515"/>
                  </a:cubicBezTo>
                  <a:cubicBezTo>
                    <a:pt x="1" y="602"/>
                    <a:pt x="23" y="701"/>
                    <a:pt x="88" y="745"/>
                  </a:cubicBezTo>
                  <a:cubicBezTo>
                    <a:pt x="110" y="745"/>
                    <a:pt x="132" y="755"/>
                    <a:pt x="144" y="755"/>
                  </a:cubicBezTo>
                  <a:cubicBezTo>
                    <a:pt x="209" y="755"/>
                    <a:pt x="275" y="712"/>
                    <a:pt x="275" y="646"/>
                  </a:cubicBezTo>
                  <a:cubicBezTo>
                    <a:pt x="285" y="745"/>
                    <a:pt x="373" y="811"/>
                    <a:pt x="472" y="833"/>
                  </a:cubicBezTo>
                  <a:cubicBezTo>
                    <a:pt x="504" y="833"/>
                    <a:pt x="526" y="843"/>
                    <a:pt x="560" y="843"/>
                  </a:cubicBezTo>
                  <a:cubicBezTo>
                    <a:pt x="625" y="843"/>
                    <a:pt x="691" y="833"/>
                    <a:pt x="757" y="811"/>
                  </a:cubicBezTo>
                  <a:cubicBezTo>
                    <a:pt x="822" y="799"/>
                    <a:pt x="888" y="789"/>
                    <a:pt x="942" y="755"/>
                  </a:cubicBezTo>
                  <a:cubicBezTo>
                    <a:pt x="964" y="690"/>
                    <a:pt x="998" y="624"/>
                    <a:pt x="1063" y="580"/>
                  </a:cubicBezTo>
                  <a:cubicBezTo>
                    <a:pt x="1063" y="537"/>
                    <a:pt x="1041" y="493"/>
                    <a:pt x="998" y="471"/>
                  </a:cubicBezTo>
                  <a:cubicBezTo>
                    <a:pt x="1019" y="449"/>
                    <a:pt x="1030" y="438"/>
                    <a:pt x="1041" y="417"/>
                  </a:cubicBezTo>
                  <a:cubicBezTo>
                    <a:pt x="954" y="339"/>
                    <a:pt x="899" y="219"/>
                    <a:pt x="899" y="99"/>
                  </a:cubicBezTo>
                  <a:lnTo>
                    <a:pt x="866" y="99"/>
                  </a:lnTo>
                  <a:cubicBezTo>
                    <a:pt x="822" y="99"/>
                    <a:pt x="789" y="110"/>
                    <a:pt x="757" y="132"/>
                  </a:cubicBezTo>
                  <a:cubicBezTo>
                    <a:pt x="757" y="88"/>
                    <a:pt x="757" y="44"/>
                    <a:pt x="735" y="0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673;p51">
              <a:extLst>
                <a:ext uri="{FF2B5EF4-FFF2-40B4-BE49-F238E27FC236}">
                  <a16:creationId xmlns:a16="http://schemas.microsoft.com/office/drawing/2014/main" id="{D102C3A5-0BA7-25D8-F1D0-63FDA8E780AB}"/>
                </a:ext>
              </a:extLst>
            </p:cNvPr>
            <p:cNvSpPr/>
            <p:nvPr/>
          </p:nvSpPr>
          <p:spPr>
            <a:xfrm>
              <a:off x="6255166" y="2689612"/>
              <a:ext cx="3515" cy="5071"/>
            </a:xfrm>
            <a:custGeom>
              <a:avLst/>
              <a:gdLst/>
              <a:ahLst/>
              <a:cxnLst/>
              <a:rect l="l" t="t" r="r" b="b"/>
              <a:pathLst>
                <a:path w="122" h="176" extrusionOk="0">
                  <a:moveTo>
                    <a:pt x="121" y="0"/>
                  </a:moveTo>
                  <a:cubicBezTo>
                    <a:pt x="56" y="44"/>
                    <a:pt x="22" y="110"/>
                    <a:pt x="0" y="175"/>
                  </a:cubicBezTo>
                  <a:cubicBezTo>
                    <a:pt x="22" y="165"/>
                    <a:pt x="44" y="154"/>
                    <a:pt x="66" y="132"/>
                  </a:cubicBezTo>
                  <a:cubicBezTo>
                    <a:pt x="99" y="99"/>
                    <a:pt x="121" y="44"/>
                    <a:pt x="121" y="0"/>
                  </a:cubicBezTo>
                  <a:close/>
                </a:path>
              </a:pathLst>
            </a:custGeom>
            <a:solidFill>
              <a:srgbClr val="DEC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674;p51">
              <a:extLst>
                <a:ext uri="{FF2B5EF4-FFF2-40B4-BE49-F238E27FC236}">
                  <a16:creationId xmlns:a16="http://schemas.microsoft.com/office/drawing/2014/main" id="{752BE920-2A72-FF05-B95C-1F0D87303C5B}"/>
                </a:ext>
              </a:extLst>
            </p:cNvPr>
            <p:cNvSpPr/>
            <p:nvPr/>
          </p:nvSpPr>
          <p:spPr>
            <a:xfrm>
              <a:off x="6263521" y="2630149"/>
              <a:ext cx="32382" cy="31835"/>
            </a:xfrm>
            <a:custGeom>
              <a:avLst/>
              <a:gdLst/>
              <a:ahLst/>
              <a:cxnLst/>
              <a:rect l="l" t="t" r="r" b="b"/>
              <a:pathLst>
                <a:path w="1124" h="1105" extrusionOk="0">
                  <a:moveTo>
                    <a:pt x="261" y="0"/>
                  </a:moveTo>
                  <a:cubicBezTo>
                    <a:pt x="199" y="0"/>
                    <a:pt x="141" y="39"/>
                    <a:pt x="105" y="94"/>
                  </a:cubicBezTo>
                  <a:cubicBezTo>
                    <a:pt x="61" y="149"/>
                    <a:pt x="39" y="225"/>
                    <a:pt x="28" y="302"/>
                  </a:cubicBezTo>
                  <a:cubicBezTo>
                    <a:pt x="19" y="400"/>
                    <a:pt x="25" y="513"/>
                    <a:pt x="87" y="575"/>
                  </a:cubicBezTo>
                  <a:lnTo>
                    <a:pt x="87" y="575"/>
                  </a:lnTo>
                  <a:cubicBezTo>
                    <a:pt x="0" y="706"/>
                    <a:pt x="97" y="896"/>
                    <a:pt x="225" y="991"/>
                  </a:cubicBezTo>
                  <a:cubicBezTo>
                    <a:pt x="325" y="1062"/>
                    <a:pt x="451" y="1104"/>
                    <a:pt x="573" y="1104"/>
                  </a:cubicBezTo>
                  <a:cubicBezTo>
                    <a:pt x="678" y="1104"/>
                    <a:pt x="780" y="1073"/>
                    <a:pt x="860" y="1003"/>
                  </a:cubicBezTo>
                  <a:cubicBezTo>
                    <a:pt x="948" y="926"/>
                    <a:pt x="1002" y="816"/>
                    <a:pt x="1057" y="718"/>
                  </a:cubicBezTo>
                  <a:cubicBezTo>
                    <a:pt x="1090" y="641"/>
                    <a:pt x="1123" y="565"/>
                    <a:pt x="1101" y="499"/>
                  </a:cubicBezTo>
                  <a:cubicBezTo>
                    <a:pt x="1092" y="439"/>
                    <a:pt x="1031" y="386"/>
                    <a:pt x="973" y="386"/>
                  </a:cubicBezTo>
                  <a:cubicBezTo>
                    <a:pt x="957" y="386"/>
                    <a:pt x="941" y="390"/>
                    <a:pt x="926" y="400"/>
                  </a:cubicBezTo>
                  <a:cubicBezTo>
                    <a:pt x="959" y="269"/>
                    <a:pt x="904" y="94"/>
                    <a:pt x="783" y="39"/>
                  </a:cubicBezTo>
                  <a:cubicBezTo>
                    <a:pt x="753" y="24"/>
                    <a:pt x="720" y="17"/>
                    <a:pt x="687" y="17"/>
                  </a:cubicBezTo>
                  <a:cubicBezTo>
                    <a:pt x="577" y="17"/>
                    <a:pt x="466" y="96"/>
                    <a:pt x="466" y="214"/>
                  </a:cubicBezTo>
                  <a:cubicBezTo>
                    <a:pt x="433" y="127"/>
                    <a:pt x="389" y="28"/>
                    <a:pt x="302" y="6"/>
                  </a:cubicBezTo>
                  <a:cubicBezTo>
                    <a:pt x="288" y="2"/>
                    <a:pt x="275" y="0"/>
                    <a:pt x="261" y="0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675;p51">
              <a:extLst>
                <a:ext uri="{FF2B5EF4-FFF2-40B4-BE49-F238E27FC236}">
                  <a16:creationId xmlns:a16="http://schemas.microsoft.com/office/drawing/2014/main" id="{F1B17D12-DB9C-D294-57DE-82F29CEE9242}"/>
                </a:ext>
              </a:extLst>
            </p:cNvPr>
            <p:cNvSpPr/>
            <p:nvPr/>
          </p:nvSpPr>
          <p:spPr>
            <a:xfrm>
              <a:off x="6299649" y="2601569"/>
              <a:ext cx="25554" cy="25036"/>
            </a:xfrm>
            <a:custGeom>
              <a:avLst/>
              <a:gdLst/>
              <a:ahLst/>
              <a:cxnLst/>
              <a:rect l="l" t="t" r="r" b="b"/>
              <a:pathLst>
                <a:path w="887" h="869" extrusionOk="0">
                  <a:moveTo>
                    <a:pt x="626" y="1"/>
                  </a:moveTo>
                  <a:cubicBezTo>
                    <a:pt x="556" y="1"/>
                    <a:pt x="489" y="52"/>
                    <a:pt x="449" y="112"/>
                  </a:cubicBezTo>
                  <a:cubicBezTo>
                    <a:pt x="410" y="160"/>
                    <a:pt x="397" y="227"/>
                    <a:pt x="387" y="295"/>
                  </a:cubicBezTo>
                  <a:lnTo>
                    <a:pt x="387" y="295"/>
                  </a:lnTo>
                  <a:cubicBezTo>
                    <a:pt x="391" y="216"/>
                    <a:pt x="321" y="143"/>
                    <a:pt x="241" y="133"/>
                  </a:cubicBezTo>
                  <a:cubicBezTo>
                    <a:pt x="235" y="132"/>
                    <a:pt x="228" y="132"/>
                    <a:pt x="221" y="132"/>
                  </a:cubicBezTo>
                  <a:cubicBezTo>
                    <a:pt x="149" y="132"/>
                    <a:pt x="73" y="184"/>
                    <a:pt x="33" y="253"/>
                  </a:cubicBezTo>
                  <a:cubicBezTo>
                    <a:pt x="1" y="331"/>
                    <a:pt x="1" y="429"/>
                    <a:pt x="33" y="506"/>
                  </a:cubicBezTo>
                  <a:cubicBezTo>
                    <a:pt x="58" y="563"/>
                    <a:pt x="95" y="620"/>
                    <a:pt x="148" y="655"/>
                  </a:cubicBezTo>
                  <a:lnTo>
                    <a:pt x="148" y="655"/>
                  </a:lnTo>
                  <a:cubicBezTo>
                    <a:pt x="140" y="754"/>
                    <a:pt x="241" y="847"/>
                    <a:pt x="351" y="867"/>
                  </a:cubicBezTo>
                  <a:cubicBezTo>
                    <a:pt x="361" y="868"/>
                    <a:pt x="371" y="868"/>
                    <a:pt x="381" y="868"/>
                  </a:cubicBezTo>
                  <a:cubicBezTo>
                    <a:pt x="482" y="868"/>
                    <a:pt x="589" y="818"/>
                    <a:pt x="679" y="768"/>
                  </a:cubicBezTo>
                  <a:cubicBezTo>
                    <a:pt x="723" y="757"/>
                    <a:pt x="756" y="735"/>
                    <a:pt x="789" y="703"/>
                  </a:cubicBezTo>
                  <a:cubicBezTo>
                    <a:pt x="887" y="593"/>
                    <a:pt x="865" y="418"/>
                    <a:pt x="833" y="275"/>
                  </a:cubicBezTo>
                  <a:cubicBezTo>
                    <a:pt x="811" y="166"/>
                    <a:pt x="756" y="24"/>
                    <a:pt x="646" y="2"/>
                  </a:cubicBezTo>
                  <a:cubicBezTo>
                    <a:pt x="639" y="1"/>
                    <a:pt x="633" y="1"/>
                    <a:pt x="626" y="1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676;p51">
              <a:extLst>
                <a:ext uri="{FF2B5EF4-FFF2-40B4-BE49-F238E27FC236}">
                  <a16:creationId xmlns:a16="http://schemas.microsoft.com/office/drawing/2014/main" id="{C3073A92-7F29-0FA9-59AE-7B3D7761EB46}"/>
                </a:ext>
              </a:extLst>
            </p:cNvPr>
            <p:cNvSpPr/>
            <p:nvPr/>
          </p:nvSpPr>
          <p:spPr>
            <a:xfrm>
              <a:off x="6330879" y="2576764"/>
              <a:ext cx="24316" cy="31518"/>
            </a:xfrm>
            <a:custGeom>
              <a:avLst/>
              <a:gdLst/>
              <a:ahLst/>
              <a:cxnLst/>
              <a:rect l="l" t="t" r="r" b="b"/>
              <a:pathLst>
                <a:path w="844" h="1094" extrusionOk="0">
                  <a:moveTo>
                    <a:pt x="357" y="0"/>
                  </a:moveTo>
                  <a:cubicBezTo>
                    <a:pt x="266" y="0"/>
                    <a:pt x="177" y="61"/>
                    <a:pt x="131" y="151"/>
                  </a:cubicBezTo>
                  <a:cubicBezTo>
                    <a:pt x="77" y="250"/>
                    <a:pt x="66" y="370"/>
                    <a:pt x="77" y="479"/>
                  </a:cubicBezTo>
                  <a:cubicBezTo>
                    <a:pt x="77" y="523"/>
                    <a:pt x="77" y="567"/>
                    <a:pt x="99" y="600"/>
                  </a:cubicBezTo>
                  <a:cubicBezTo>
                    <a:pt x="115" y="624"/>
                    <a:pt x="142" y="642"/>
                    <a:pt x="168" y="642"/>
                  </a:cubicBezTo>
                  <a:cubicBezTo>
                    <a:pt x="174" y="642"/>
                    <a:pt x="180" y="641"/>
                    <a:pt x="185" y="639"/>
                  </a:cubicBezTo>
                  <a:lnTo>
                    <a:pt x="185" y="639"/>
                  </a:lnTo>
                  <a:lnTo>
                    <a:pt x="44" y="710"/>
                  </a:lnTo>
                  <a:cubicBezTo>
                    <a:pt x="0" y="830"/>
                    <a:pt x="99" y="939"/>
                    <a:pt x="187" y="1005"/>
                  </a:cubicBezTo>
                  <a:cubicBezTo>
                    <a:pt x="263" y="1054"/>
                    <a:pt x="357" y="1094"/>
                    <a:pt x="444" y="1094"/>
                  </a:cubicBezTo>
                  <a:cubicBezTo>
                    <a:pt x="494" y="1094"/>
                    <a:pt x="541" y="1081"/>
                    <a:pt x="581" y="1049"/>
                  </a:cubicBezTo>
                  <a:cubicBezTo>
                    <a:pt x="657" y="1005"/>
                    <a:pt x="690" y="917"/>
                    <a:pt x="723" y="841"/>
                  </a:cubicBezTo>
                  <a:cubicBezTo>
                    <a:pt x="788" y="676"/>
                    <a:pt x="844" y="491"/>
                    <a:pt x="788" y="326"/>
                  </a:cubicBezTo>
                  <a:cubicBezTo>
                    <a:pt x="766" y="260"/>
                    <a:pt x="712" y="195"/>
                    <a:pt x="646" y="173"/>
                  </a:cubicBezTo>
                  <a:cubicBezTo>
                    <a:pt x="636" y="170"/>
                    <a:pt x="626" y="168"/>
                    <a:pt x="615" y="168"/>
                  </a:cubicBezTo>
                  <a:cubicBezTo>
                    <a:pt x="591" y="168"/>
                    <a:pt x="566" y="176"/>
                    <a:pt x="546" y="190"/>
                  </a:cubicBezTo>
                  <a:lnTo>
                    <a:pt x="546" y="190"/>
                  </a:lnTo>
                  <a:cubicBezTo>
                    <a:pt x="555" y="113"/>
                    <a:pt x="502" y="25"/>
                    <a:pt x="416" y="9"/>
                  </a:cubicBezTo>
                  <a:cubicBezTo>
                    <a:pt x="397" y="3"/>
                    <a:pt x="377" y="0"/>
                    <a:pt x="357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677;p51">
              <a:extLst>
                <a:ext uri="{FF2B5EF4-FFF2-40B4-BE49-F238E27FC236}">
                  <a16:creationId xmlns:a16="http://schemas.microsoft.com/office/drawing/2014/main" id="{355144E7-5A05-01C2-AD03-5AA6D16F01A8}"/>
                </a:ext>
              </a:extLst>
            </p:cNvPr>
            <p:cNvSpPr/>
            <p:nvPr/>
          </p:nvSpPr>
          <p:spPr>
            <a:xfrm>
              <a:off x="6428343" y="2706351"/>
              <a:ext cx="34399" cy="35350"/>
            </a:xfrm>
            <a:custGeom>
              <a:avLst/>
              <a:gdLst/>
              <a:ahLst/>
              <a:cxnLst/>
              <a:rect l="l" t="t" r="r" b="b"/>
              <a:pathLst>
                <a:path w="1194" h="1227" extrusionOk="0">
                  <a:moveTo>
                    <a:pt x="395" y="0"/>
                  </a:moveTo>
                  <a:cubicBezTo>
                    <a:pt x="296" y="11"/>
                    <a:pt x="198" y="88"/>
                    <a:pt x="154" y="186"/>
                  </a:cubicBezTo>
                  <a:cubicBezTo>
                    <a:pt x="99" y="273"/>
                    <a:pt x="77" y="383"/>
                    <a:pt x="66" y="482"/>
                  </a:cubicBezTo>
                  <a:cubicBezTo>
                    <a:pt x="44" y="569"/>
                    <a:pt x="33" y="657"/>
                    <a:pt x="11" y="745"/>
                  </a:cubicBezTo>
                  <a:cubicBezTo>
                    <a:pt x="11" y="788"/>
                    <a:pt x="1" y="832"/>
                    <a:pt x="1" y="865"/>
                  </a:cubicBezTo>
                  <a:cubicBezTo>
                    <a:pt x="44" y="865"/>
                    <a:pt x="88" y="854"/>
                    <a:pt x="132" y="843"/>
                  </a:cubicBezTo>
                  <a:lnTo>
                    <a:pt x="176" y="843"/>
                  </a:lnTo>
                  <a:cubicBezTo>
                    <a:pt x="296" y="843"/>
                    <a:pt x="405" y="886"/>
                    <a:pt x="460" y="985"/>
                  </a:cubicBezTo>
                  <a:cubicBezTo>
                    <a:pt x="493" y="1040"/>
                    <a:pt x="493" y="1105"/>
                    <a:pt x="537" y="1149"/>
                  </a:cubicBezTo>
                  <a:cubicBezTo>
                    <a:pt x="570" y="1182"/>
                    <a:pt x="602" y="1182"/>
                    <a:pt x="646" y="1182"/>
                  </a:cubicBezTo>
                  <a:cubicBezTo>
                    <a:pt x="679" y="1182"/>
                    <a:pt x="712" y="1182"/>
                    <a:pt x="745" y="1171"/>
                  </a:cubicBezTo>
                  <a:cubicBezTo>
                    <a:pt x="778" y="1171"/>
                    <a:pt x="811" y="1161"/>
                    <a:pt x="843" y="1161"/>
                  </a:cubicBezTo>
                  <a:cubicBezTo>
                    <a:pt x="876" y="1161"/>
                    <a:pt x="920" y="1171"/>
                    <a:pt x="942" y="1193"/>
                  </a:cubicBezTo>
                  <a:lnTo>
                    <a:pt x="975" y="1226"/>
                  </a:lnTo>
                  <a:cubicBezTo>
                    <a:pt x="996" y="1215"/>
                    <a:pt x="1018" y="1215"/>
                    <a:pt x="1030" y="1204"/>
                  </a:cubicBezTo>
                  <a:cubicBezTo>
                    <a:pt x="1095" y="1171"/>
                    <a:pt x="1161" y="1117"/>
                    <a:pt x="1172" y="1040"/>
                  </a:cubicBezTo>
                  <a:cubicBezTo>
                    <a:pt x="1194" y="964"/>
                    <a:pt x="1139" y="886"/>
                    <a:pt x="1074" y="843"/>
                  </a:cubicBezTo>
                  <a:cubicBezTo>
                    <a:pt x="1008" y="788"/>
                    <a:pt x="920" y="777"/>
                    <a:pt x="843" y="766"/>
                  </a:cubicBezTo>
                  <a:cubicBezTo>
                    <a:pt x="920" y="701"/>
                    <a:pt x="986" y="613"/>
                    <a:pt x="986" y="514"/>
                  </a:cubicBezTo>
                  <a:cubicBezTo>
                    <a:pt x="986" y="416"/>
                    <a:pt x="920" y="317"/>
                    <a:pt x="821" y="295"/>
                  </a:cubicBezTo>
                  <a:cubicBezTo>
                    <a:pt x="811" y="285"/>
                    <a:pt x="799" y="285"/>
                    <a:pt x="778" y="285"/>
                  </a:cubicBezTo>
                  <a:cubicBezTo>
                    <a:pt x="701" y="285"/>
                    <a:pt x="614" y="339"/>
                    <a:pt x="602" y="427"/>
                  </a:cubicBezTo>
                  <a:cubicBezTo>
                    <a:pt x="559" y="350"/>
                    <a:pt x="614" y="263"/>
                    <a:pt x="614" y="175"/>
                  </a:cubicBezTo>
                  <a:cubicBezTo>
                    <a:pt x="570" y="131"/>
                    <a:pt x="537" y="88"/>
                    <a:pt x="515" y="32"/>
                  </a:cubicBezTo>
                  <a:cubicBezTo>
                    <a:pt x="482" y="11"/>
                    <a:pt x="449" y="0"/>
                    <a:pt x="417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678;p51">
              <a:extLst>
                <a:ext uri="{FF2B5EF4-FFF2-40B4-BE49-F238E27FC236}">
                  <a16:creationId xmlns:a16="http://schemas.microsoft.com/office/drawing/2014/main" id="{A9F13FF8-4EDF-4326-884F-0B811A91BE58}"/>
                </a:ext>
              </a:extLst>
            </p:cNvPr>
            <p:cNvSpPr/>
            <p:nvPr/>
          </p:nvSpPr>
          <p:spPr>
            <a:xfrm>
              <a:off x="6468735" y="2738820"/>
              <a:ext cx="22731" cy="26217"/>
            </a:xfrm>
            <a:custGeom>
              <a:avLst/>
              <a:gdLst/>
              <a:ahLst/>
              <a:cxnLst/>
              <a:rect l="l" t="t" r="r" b="b"/>
              <a:pathLst>
                <a:path w="789" h="910" extrusionOk="0">
                  <a:moveTo>
                    <a:pt x="580" y="0"/>
                  </a:moveTo>
                  <a:cubicBezTo>
                    <a:pt x="482" y="0"/>
                    <a:pt x="394" y="88"/>
                    <a:pt x="372" y="187"/>
                  </a:cubicBezTo>
                  <a:cubicBezTo>
                    <a:pt x="339" y="154"/>
                    <a:pt x="307" y="132"/>
                    <a:pt x="263" y="132"/>
                  </a:cubicBezTo>
                  <a:lnTo>
                    <a:pt x="251" y="132"/>
                  </a:lnTo>
                  <a:cubicBezTo>
                    <a:pt x="153" y="143"/>
                    <a:pt x="98" y="231"/>
                    <a:pt x="54" y="307"/>
                  </a:cubicBezTo>
                  <a:cubicBezTo>
                    <a:pt x="22" y="384"/>
                    <a:pt x="0" y="460"/>
                    <a:pt x="0" y="537"/>
                  </a:cubicBezTo>
                  <a:cubicBezTo>
                    <a:pt x="0" y="613"/>
                    <a:pt x="44" y="690"/>
                    <a:pt x="110" y="723"/>
                  </a:cubicBezTo>
                  <a:lnTo>
                    <a:pt x="153" y="712"/>
                  </a:lnTo>
                  <a:cubicBezTo>
                    <a:pt x="153" y="789"/>
                    <a:pt x="186" y="854"/>
                    <a:pt x="241" y="909"/>
                  </a:cubicBezTo>
                  <a:cubicBezTo>
                    <a:pt x="350" y="844"/>
                    <a:pt x="427" y="734"/>
                    <a:pt x="394" y="625"/>
                  </a:cubicBezTo>
                  <a:lnTo>
                    <a:pt x="394" y="625"/>
                  </a:lnTo>
                  <a:cubicBezTo>
                    <a:pt x="460" y="657"/>
                    <a:pt x="514" y="690"/>
                    <a:pt x="580" y="723"/>
                  </a:cubicBezTo>
                  <a:cubicBezTo>
                    <a:pt x="613" y="581"/>
                    <a:pt x="558" y="438"/>
                    <a:pt x="591" y="307"/>
                  </a:cubicBezTo>
                  <a:cubicBezTo>
                    <a:pt x="613" y="219"/>
                    <a:pt x="701" y="143"/>
                    <a:pt x="788" y="132"/>
                  </a:cubicBezTo>
                  <a:cubicBezTo>
                    <a:pt x="745" y="55"/>
                    <a:pt x="667" y="0"/>
                    <a:pt x="580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679;p51">
              <a:extLst>
                <a:ext uri="{FF2B5EF4-FFF2-40B4-BE49-F238E27FC236}">
                  <a16:creationId xmlns:a16="http://schemas.microsoft.com/office/drawing/2014/main" id="{3D500B90-06DA-DA02-DCFA-099F98FA8F42}"/>
                </a:ext>
              </a:extLst>
            </p:cNvPr>
            <p:cNvSpPr/>
            <p:nvPr/>
          </p:nvSpPr>
          <p:spPr>
            <a:xfrm>
              <a:off x="6468101" y="2706120"/>
              <a:ext cx="30596" cy="28666"/>
            </a:xfrm>
            <a:custGeom>
              <a:avLst/>
              <a:gdLst/>
              <a:ahLst/>
              <a:cxnLst/>
              <a:rect l="l" t="t" r="r" b="b"/>
              <a:pathLst>
                <a:path w="1062" h="995" extrusionOk="0">
                  <a:moveTo>
                    <a:pt x="639" y="0"/>
                  </a:moveTo>
                  <a:cubicBezTo>
                    <a:pt x="619" y="0"/>
                    <a:pt x="599" y="3"/>
                    <a:pt x="580" y="8"/>
                  </a:cubicBezTo>
                  <a:cubicBezTo>
                    <a:pt x="521" y="28"/>
                    <a:pt x="471" y="67"/>
                    <a:pt x="436" y="116"/>
                  </a:cubicBezTo>
                  <a:lnTo>
                    <a:pt x="436" y="116"/>
                  </a:lnTo>
                  <a:cubicBezTo>
                    <a:pt x="401" y="75"/>
                    <a:pt x="349" y="56"/>
                    <a:pt x="299" y="56"/>
                  </a:cubicBezTo>
                  <a:cubicBezTo>
                    <a:pt x="270" y="56"/>
                    <a:pt x="243" y="62"/>
                    <a:pt x="219" y="74"/>
                  </a:cubicBezTo>
                  <a:cubicBezTo>
                    <a:pt x="142" y="106"/>
                    <a:pt x="98" y="183"/>
                    <a:pt x="66" y="249"/>
                  </a:cubicBezTo>
                  <a:cubicBezTo>
                    <a:pt x="0" y="402"/>
                    <a:pt x="22" y="588"/>
                    <a:pt x="120" y="719"/>
                  </a:cubicBezTo>
                  <a:lnTo>
                    <a:pt x="153" y="719"/>
                  </a:lnTo>
                  <a:cubicBezTo>
                    <a:pt x="153" y="873"/>
                    <a:pt x="317" y="993"/>
                    <a:pt x="470" y="993"/>
                  </a:cubicBezTo>
                  <a:cubicBezTo>
                    <a:pt x="480" y="994"/>
                    <a:pt x="490" y="994"/>
                    <a:pt x="499" y="994"/>
                  </a:cubicBezTo>
                  <a:cubicBezTo>
                    <a:pt x="642" y="994"/>
                    <a:pt x="775" y="924"/>
                    <a:pt x="908" y="862"/>
                  </a:cubicBezTo>
                  <a:cubicBezTo>
                    <a:pt x="974" y="829"/>
                    <a:pt x="1051" y="774"/>
                    <a:pt x="1051" y="697"/>
                  </a:cubicBezTo>
                  <a:cubicBezTo>
                    <a:pt x="1062" y="621"/>
                    <a:pt x="985" y="577"/>
                    <a:pt x="952" y="512"/>
                  </a:cubicBezTo>
                  <a:cubicBezTo>
                    <a:pt x="898" y="402"/>
                    <a:pt x="930" y="281"/>
                    <a:pt x="898" y="172"/>
                  </a:cubicBezTo>
                  <a:cubicBezTo>
                    <a:pt x="851" y="71"/>
                    <a:pt x="744" y="0"/>
                    <a:pt x="639" y="0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680;p51">
              <a:extLst>
                <a:ext uri="{FF2B5EF4-FFF2-40B4-BE49-F238E27FC236}">
                  <a16:creationId xmlns:a16="http://schemas.microsoft.com/office/drawing/2014/main" id="{2E07D86D-F5B3-1A81-645A-B528D3B16061}"/>
                </a:ext>
              </a:extLst>
            </p:cNvPr>
            <p:cNvSpPr/>
            <p:nvPr/>
          </p:nvSpPr>
          <p:spPr>
            <a:xfrm>
              <a:off x="6251997" y="2748903"/>
              <a:ext cx="19591" cy="27485"/>
            </a:xfrm>
            <a:custGeom>
              <a:avLst/>
              <a:gdLst/>
              <a:ahLst/>
              <a:cxnLst/>
              <a:rect l="l" t="t" r="r" b="b"/>
              <a:pathLst>
                <a:path w="680" h="954" extrusionOk="0">
                  <a:moveTo>
                    <a:pt x="351" y="1"/>
                  </a:moveTo>
                  <a:cubicBezTo>
                    <a:pt x="253" y="1"/>
                    <a:pt x="198" y="110"/>
                    <a:pt x="187" y="209"/>
                  </a:cubicBezTo>
                  <a:cubicBezTo>
                    <a:pt x="176" y="307"/>
                    <a:pt x="198" y="417"/>
                    <a:pt x="154" y="504"/>
                  </a:cubicBezTo>
                  <a:cubicBezTo>
                    <a:pt x="110" y="581"/>
                    <a:pt x="34" y="636"/>
                    <a:pt x="12" y="713"/>
                  </a:cubicBezTo>
                  <a:cubicBezTo>
                    <a:pt x="1" y="745"/>
                    <a:pt x="1" y="778"/>
                    <a:pt x="1" y="822"/>
                  </a:cubicBezTo>
                  <a:cubicBezTo>
                    <a:pt x="23" y="811"/>
                    <a:pt x="45" y="811"/>
                    <a:pt x="78" y="811"/>
                  </a:cubicBezTo>
                  <a:cubicBezTo>
                    <a:pt x="198" y="811"/>
                    <a:pt x="319" y="866"/>
                    <a:pt x="395" y="954"/>
                  </a:cubicBezTo>
                  <a:cubicBezTo>
                    <a:pt x="363" y="855"/>
                    <a:pt x="363" y="745"/>
                    <a:pt x="417" y="658"/>
                  </a:cubicBezTo>
                  <a:cubicBezTo>
                    <a:pt x="461" y="603"/>
                    <a:pt x="526" y="559"/>
                    <a:pt x="603" y="559"/>
                  </a:cubicBezTo>
                  <a:cubicBezTo>
                    <a:pt x="625" y="559"/>
                    <a:pt x="658" y="570"/>
                    <a:pt x="680" y="581"/>
                  </a:cubicBezTo>
                  <a:cubicBezTo>
                    <a:pt x="570" y="516"/>
                    <a:pt x="516" y="373"/>
                    <a:pt x="570" y="263"/>
                  </a:cubicBezTo>
                  <a:cubicBezTo>
                    <a:pt x="570" y="253"/>
                    <a:pt x="582" y="242"/>
                    <a:pt x="582" y="231"/>
                  </a:cubicBezTo>
                  <a:cubicBezTo>
                    <a:pt x="516" y="132"/>
                    <a:pt x="472" y="1"/>
                    <a:pt x="351" y="1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681;p51">
              <a:extLst>
                <a:ext uri="{FF2B5EF4-FFF2-40B4-BE49-F238E27FC236}">
                  <a16:creationId xmlns:a16="http://schemas.microsoft.com/office/drawing/2014/main" id="{2AC78CE9-527A-7871-930B-12EB93F8BC21}"/>
                </a:ext>
              </a:extLst>
            </p:cNvPr>
            <p:cNvSpPr/>
            <p:nvPr/>
          </p:nvSpPr>
          <p:spPr>
            <a:xfrm>
              <a:off x="6215409" y="2723666"/>
              <a:ext cx="29674" cy="37453"/>
            </a:xfrm>
            <a:custGeom>
              <a:avLst/>
              <a:gdLst/>
              <a:ahLst/>
              <a:cxnLst/>
              <a:rect l="l" t="t" r="r" b="b"/>
              <a:pathLst>
                <a:path w="1030" h="1300" extrusionOk="0">
                  <a:moveTo>
                    <a:pt x="319" y="1"/>
                  </a:moveTo>
                  <a:cubicBezTo>
                    <a:pt x="220" y="12"/>
                    <a:pt x="132" y="78"/>
                    <a:pt x="100" y="176"/>
                  </a:cubicBezTo>
                  <a:cubicBezTo>
                    <a:pt x="67" y="264"/>
                    <a:pt x="88" y="373"/>
                    <a:pt x="154" y="450"/>
                  </a:cubicBezTo>
                  <a:lnTo>
                    <a:pt x="220" y="363"/>
                  </a:lnTo>
                  <a:lnTo>
                    <a:pt x="220" y="363"/>
                  </a:lnTo>
                  <a:cubicBezTo>
                    <a:pt x="132" y="483"/>
                    <a:pt x="45" y="614"/>
                    <a:pt x="34" y="767"/>
                  </a:cubicBezTo>
                  <a:cubicBezTo>
                    <a:pt x="1" y="976"/>
                    <a:pt x="132" y="1183"/>
                    <a:pt x="329" y="1260"/>
                  </a:cubicBezTo>
                  <a:cubicBezTo>
                    <a:pt x="386" y="1287"/>
                    <a:pt x="447" y="1299"/>
                    <a:pt x="509" y="1299"/>
                  </a:cubicBezTo>
                  <a:cubicBezTo>
                    <a:pt x="651" y="1299"/>
                    <a:pt x="796" y="1232"/>
                    <a:pt x="888" y="1118"/>
                  </a:cubicBezTo>
                  <a:cubicBezTo>
                    <a:pt x="1019" y="964"/>
                    <a:pt x="1030" y="713"/>
                    <a:pt x="921" y="538"/>
                  </a:cubicBezTo>
                  <a:cubicBezTo>
                    <a:pt x="850" y="432"/>
                    <a:pt x="730" y="347"/>
                    <a:pt x="606" y="347"/>
                  </a:cubicBezTo>
                  <a:cubicBezTo>
                    <a:pt x="576" y="347"/>
                    <a:pt x="546" y="352"/>
                    <a:pt x="516" y="363"/>
                  </a:cubicBezTo>
                  <a:cubicBezTo>
                    <a:pt x="614" y="231"/>
                    <a:pt x="494" y="1"/>
                    <a:pt x="319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682;p51">
              <a:extLst>
                <a:ext uri="{FF2B5EF4-FFF2-40B4-BE49-F238E27FC236}">
                  <a16:creationId xmlns:a16="http://schemas.microsoft.com/office/drawing/2014/main" id="{78DB2A19-0C65-1EF0-A9D3-3A538C1B75B4}"/>
                </a:ext>
              </a:extLst>
            </p:cNvPr>
            <p:cNvSpPr/>
            <p:nvPr/>
          </p:nvSpPr>
          <p:spPr>
            <a:xfrm>
              <a:off x="6118607" y="2742594"/>
              <a:ext cx="29040" cy="16134"/>
            </a:xfrm>
            <a:custGeom>
              <a:avLst/>
              <a:gdLst/>
              <a:ahLst/>
              <a:cxnLst/>
              <a:rect l="l" t="t" r="r" b="b"/>
              <a:pathLst>
                <a:path w="1008" h="560" extrusionOk="0">
                  <a:moveTo>
                    <a:pt x="942" y="263"/>
                  </a:moveTo>
                  <a:cubicBezTo>
                    <a:pt x="908" y="307"/>
                    <a:pt x="886" y="351"/>
                    <a:pt x="865" y="384"/>
                  </a:cubicBezTo>
                  <a:lnTo>
                    <a:pt x="898" y="384"/>
                  </a:lnTo>
                  <a:cubicBezTo>
                    <a:pt x="930" y="384"/>
                    <a:pt x="974" y="384"/>
                    <a:pt x="1007" y="406"/>
                  </a:cubicBezTo>
                  <a:cubicBezTo>
                    <a:pt x="985" y="351"/>
                    <a:pt x="964" y="307"/>
                    <a:pt x="942" y="263"/>
                  </a:cubicBezTo>
                  <a:close/>
                  <a:moveTo>
                    <a:pt x="241" y="1"/>
                  </a:moveTo>
                  <a:cubicBezTo>
                    <a:pt x="131" y="34"/>
                    <a:pt x="76" y="176"/>
                    <a:pt x="54" y="297"/>
                  </a:cubicBezTo>
                  <a:cubicBezTo>
                    <a:pt x="32" y="373"/>
                    <a:pt x="11" y="450"/>
                    <a:pt x="0" y="516"/>
                  </a:cubicBezTo>
                  <a:lnTo>
                    <a:pt x="0" y="526"/>
                  </a:lnTo>
                  <a:cubicBezTo>
                    <a:pt x="22" y="548"/>
                    <a:pt x="54" y="559"/>
                    <a:pt x="88" y="559"/>
                  </a:cubicBezTo>
                  <a:cubicBezTo>
                    <a:pt x="153" y="559"/>
                    <a:pt x="219" y="526"/>
                    <a:pt x="251" y="461"/>
                  </a:cubicBezTo>
                  <a:cubicBezTo>
                    <a:pt x="307" y="362"/>
                    <a:pt x="273" y="220"/>
                    <a:pt x="186" y="132"/>
                  </a:cubicBezTo>
                  <a:cubicBezTo>
                    <a:pt x="219" y="110"/>
                    <a:pt x="251" y="100"/>
                    <a:pt x="285" y="100"/>
                  </a:cubicBezTo>
                  <a:lnTo>
                    <a:pt x="329" y="100"/>
                  </a:lnTo>
                  <a:cubicBezTo>
                    <a:pt x="285" y="78"/>
                    <a:pt x="251" y="44"/>
                    <a:pt x="241" y="1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683;p51">
              <a:extLst>
                <a:ext uri="{FF2B5EF4-FFF2-40B4-BE49-F238E27FC236}">
                  <a16:creationId xmlns:a16="http://schemas.microsoft.com/office/drawing/2014/main" id="{0D865CC9-EC42-7A45-1B3F-825A431C66EC}"/>
                </a:ext>
              </a:extLst>
            </p:cNvPr>
            <p:cNvSpPr/>
            <p:nvPr/>
          </p:nvSpPr>
          <p:spPr>
            <a:xfrm>
              <a:off x="6285446" y="2712920"/>
              <a:ext cx="35984" cy="32094"/>
            </a:xfrm>
            <a:custGeom>
              <a:avLst/>
              <a:gdLst/>
              <a:ahLst/>
              <a:cxnLst/>
              <a:rect l="l" t="t" r="r" b="b"/>
              <a:pathLst>
                <a:path w="1249" h="1114" extrusionOk="0">
                  <a:moveTo>
                    <a:pt x="587" y="0"/>
                  </a:moveTo>
                  <a:cubicBezTo>
                    <a:pt x="544" y="0"/>
                    <a:pt x="503" y="14"/>
                    <a:pt x="472" y="45"/>
                  </a:cubicBezTo>
                  <a:cubicBezTo>
                    <a:pt x="438" y="79"/>
                    <a:pt x="416" y="111"/>
                    <a:pt x="406" y="155"/>
                  </a:cubicBezTo>
                  <a:cubicBezTo>
                    <a:pt x="385" y="227"/>
                    <a:pt x="377" y="302"/>
                    <a:pt x="380" y="374"/>
                  </a:cubicBezTo>
                  <a:lnTo>
                    <a:pt x="380" y="374"/>
                  </a:lnTo>
                  <a:cubicBezTo>
                    <a:pt x="278" y="377"/>
                    <a:pt x="171" y="390"/>
                    <a:pt x="99" y="461"/>
                  </a:cubicBezTo>
                  <a:cubicBezTo>
                    <a:pt x="22" y="527"/>
                    <a:pt x="0" y="648"/>
                    <a:pt x="0" y="757"/>
                  </a:cubicBezTo>
                  <a:cubicBezTo>
                    <a:pt x="0" y="845"/>
                    <a:pt x="12" y="933"/>
                    <a:pt x="56" y="1009"/>
                  </a:cubicBezTo>
                  <a:cubicBezTo>
                    <a:pt x="100" y="1072"/>
                    <a:pt x="168" y="1113"/>
                    <a:pt x="240" y="1113"/>
                  </a:cubicBezTo>
                  <a:cubicBezTo>
                    <a:pt x="255" y="1113"/>
                    <a:pt x="270" y="1112"/>
                    <a:pt x="285" y="1108"/>
                  </a:cubicBezTo>
                  <a:cubicBezTo>
                    <a:pt x="362" y="1074"/>
                    <a:pt x="416" y="998"/>
                    <a:pt x="494" y="998"/>
                  </a:cubicBezTo>
                  <a:cubicBezTo>
                    <a:pt x="526" y="998"/>
                    <a:pt x="570" y="1009"/>
                    <a:pt x="603" y="1031"/>
                  </a:cubicBezTo>
                  <a:cubicBezTo>
                    <a:pt x="692" y="1068"/>
                    <a:pt x="785" y="1100"/>
                    <a:pt x="877" y="1100"/>
                  </a:cubicBezTo>
                  <a:cubicBezTo>
                    <a:pt x="921" y="1100"/>
                    <a:pt x="965" y="1092"/>
                    <a:pt x="1008" y="1074"/>
                  </a:cubicBezTo>
                  <a:cubicBezTo>
                    <a:pt x="1139" y="1020"/>
                    <a:pt x="1227" y="834"/>
                    <a:pt x="1117" y="736"/>
                  </a:cubicBezTo>
                  <a:cubicBezTo>
                    <a:pt x="1172" y="658"/>
                    <a:pt x="1205" y="560"/>
                    <a:pt x="1227" y="473"/>
                  </a:cubicBezTo>
                  <a:cubicBezTo>
                    <a:pt x="1249" y="363"/>
                    <a:pt x="1227" y="232"/>
                    <a:pt x="1139" y="166"/>
                  </a:cubicBezTo>
                  <a:cubicBezTo>
                    <a:pt x="1111" y="145"/>
                    <a:pt x="1075" y="135"/>
                    <a:pt x="1039" y="135"/>
                  </a:cubicBezTo>
                  <a:cubicBezTo>
                    <a:pt x="963" y="135"/>
                    <a:pt x="888" y="179"/>
                    <a:pt x="888" y="254"/>
                  </a:cubicBezTo>
                  <a:cubicBezTo>
                    <a:pt x="844" y="177"/>
                    <a:pt x="800" y="100"/>
                    <a:pt x="723" y="45"/>
                  </a:cubicBezTo>
                  <a:cubicBezTo>
                    <a:pt x="683" y="17"/>
                    <a:pt x="634" y="0"/>
                    <a:pt x="587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684;p51">
              <a:extLst>
                <a:ext uri="{FF2B5EF4-FFF2-40B4-BE49-F238E27FC236}">
                  <a16:creationId xmlns:a16="http://schemas.microsoft.com/office/drawing/2014/main" id="{8491749A-95C3-4F2E-EB86-E35760FAFBE3}"/>
                </a:ext>
              </a:extLst>
            </p:cNvPr>
            <p:cNvSpPr/>
            <p:nvPr/>
          </p:nvSpPr>
          <p:spPr>
            <a:xfrm>
              <a:off x="6375996" y="2684859"/>
              <a:ext cx="37251" cy="36128"/>
            </a:xfrm>
            <a:custGeom>
              <a:avLst/>
              <a:gdLst/>
              <a:ahLst/>
              <a:cxnLst/>
              <a:rect l="l" t="t" r="r" b="b"/>
              <a:pathLst>
                <a:path w="1293" h="1254" extrusionOk="0">
                  <a:moveTo>
                    <a:pt x="678" y="1"/>
                  </a:moveTo>
                  <a:cubicBezTo>
                    <a:pt x="574" y="1"/>
                    <a:pt x="466" y="76"/>
                    <a:pt x="394" y="165"/>
                  </a:cubicBezTo>
                  <a:cubicBezTo>
                    <a:pt x="381" y="185"/>
                    <a:pt x="371" y="207"/>
                    <a:pt x="365" y="229"/>
                  </a:cubicBezTo>
                  <a:lnTo>
                    <a:pt x="365" y="229"/>
                  </a:lnTo>
                  <a:cubicBezTo>
                    <a:pt x="357" y="225"/>
                    <a:pt x="349" y="222"/>
                    <a:pt x="339" y="220"/>
                  </a:cubicBezTo>
                  <a:cubicBezTo>
                    <a:pt x="327" y="216"/>
                    <a:pt x="315" y="213"/>
                    <a:pt x="302" y="213"/>
                  </a:cubicBezTo>
                  <a:cubicBezTo>
                    <a:pt x="257" y="213"/>
                    <a:pt x="209" y="241"/>
                    <a:pt x="175" y="275"/>
                  </a:cubicBezTo>
                  <a:cubicBezTo>
                    <a:pt x="11" y="418"/>
                    <a:pt x="0" y="691"/>
                    <a:pt x="132" y="844"/>
                  </a:cubicBezTo>
                  <a:cubicBezTo>
                    <a:pt x="132" y="943"/>
                    <a:pt x="186" y="1031"/>
                    <a:pt x="263" y="1085"/>
                  </a:cubicBezTo>
                  <a:cubicBezTo>
                    <a:pt x="329" y="1140"/>
                    <a:pt x="416" y="1162"/>
                    <a:pt x="504" y="1194"/>
                  </a:cubicBezTo>
                  <a:cubicBezTo>
                    <a:pt x="591" y="1226"/>
                    <a:pt x="688" y="1253"/>
                    <a:pt x="780" y="1253"/>
                  </a:cubicBezTo>
                  <a:cubicBezTo>
                    <a:pt x="850" y="1253"/>
                    <a:pt x="917" y="1237"/>
                    <a:pt x="974" y="1194"/>
                  </a:cubicBezTo>
                  <a:cubicBezTo>
                    <a:pt x="996" y="1173"/>
                    <a:pt x="1029" y="1140"/>
                    <a:pt x="1029" y="1107"/>
                  </a:cubicBezTo>
                  <a:cubicBezTo>
                    <a:pt x="1040" y="1074"/>
                    <a:pt x="1029" y="1041"/>
                    <a:pt x="1029" y="1019"/>
                  </a:cubicBezTo>
                  <a:cubicBezTo>
                    <a:pt x="1040" y="877"/>
                    <a:pt x="1237" y="822"/>
                    <a:pt x="1270" y="691"/>
                  </a:cubicBezTo>
                  <a:cubicBezTo>
                    <a:pt x="1292" y="615"/>
                    <a:pt x="1248" y="527"/>
                    <a:pt x="1193" y="472"/>
                  </a:cubicBezTo>
                  <a:cubicBezTo>
                    <a:pt x="1139" y="418"/>
                    <a:pt x="1073" y="374"/>
                    <a:pt x="1018" y="319"/>
                  </a:cubicBezTo>
                  <a:cubicBezTo>
                    <a:pt x="930" y="209"/>
                    <a:pt x="876" y="56"/>
                    <a:pt x="745" y="12"/>
                  </a:cubicBezTo>
                  <a:cubicBezTo>
                    <a:pt x="723" y="4"/>
                    <a:pt x="700" y="1"/>
                    <a:pt x="678" y="1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685;p51">
              <a:extLst>
                <a:ext uri="{FF2B5EF4-FFF2-40B4-BE49-F238E27FC236}">
                  <a16:creationId xmlns:a16="http://schemas.microsoft.com/office/drawing/2014/main" id="{9BE3CB8D-B598-35CB-FE5E-BF24E7A7D5A9}"/>
                </a:ext>
              </a:extLst>
            </p:cNvPr>
            <p:cNvSpPr/>
            <p:nvPr/>
          </p:nvSpPr>
          <p:spPr>
            <a:xfrm>
              <a:off x="6421717" y="2635738"/>
              <a:ext cx="27485" cy="31950"/>
            </a:xfrm>
            <a:custGeom>
              <a:avLst/>
              <a:gdLst/>
              <a:ahLst/>
              <a:cxnLst/>
              <a:rect l="l" t="t" r="r" b="b"/>
              <a:pathLst>
                <a:path w="954" h="1109" extrusionOk="0">
                  <a:moveTo>
                    <a:pt x="399" y="0"/>
                  </a:moveTo>
                  <a:cubicBezTo>
                    <a:pt x="334" y="0"/>
                    <a:pt x="266" y="24"/>
                    <a:pt x="219" y="64"/>
                  </a:cubicBezTo>
                  <a:cubicBezTo>
                    <a:pt x="132" y="140"/>
                    <a:pt x="110" y="261"/>
                    <a:pt x="143" y="371"/>
                  </a:cubicBezTo>
                  <a:lnTo>
                    <a:pt x="154" y="381"/>
                  </a:lnTo>
                  <a:cubicBezTo>
                    <a:pt x="44" y="447"/>
                    <a:pt x="0" y="578"/>
                    <a:pt x="22" y="710"/>
                  </a:cubicBezTo>
                  <a:cubicBezTo>
                    <a:pt x="44" y="831"/>
                    <a:pt x="121" y="940"/>
                    <a:pt x="231" y="1016"/>
                  </a:cubicBezTo>
                  <a:cubicBezTo>
                    <a:pt x="318" y="1075"/>
                    <a:pt x="425" y="1109"/>
                    <a:pt x="529" y="1109"/>
                  </a:cubicBezTo>
                  <a:cubicBezTo>
                    <a:pt x="619" y="1109"/>
                    <a:pt x="707" y="1083"/>
                    <a:pt x="778" y="1028"/>
                  </a:cubicBezTo>
                  <a:cubicBezTo>
                    <a:pt x="909" y="918"/>
                    <a:pt x="942" y="743"/>
                    <a:pt x="942" y="578"/>
                  </a:cubicBezTo>
                  <a:cubicBezTo>
                    <a:pt x="953" y="458"/>
                    <a:pt x="942" y="337"/>
                    <a:pt x="854" y="261"/>
                  </a:cubicBezTo>
                  <a:cubicBezTo>
                    <a:pt x="824" y="231"/>
                    <a:pt x="778" y="216"/>
                    <a:pt x="733" y="216"/>
                  </a:cubicBezTo>
                  <a:cubicBezTo>
                    <a:pt x="685" y="216"/>
                    <a:pt x="638" y="233"/>
                    <a:pt x="612" y="266"/>
                  </a:cubicBezTo>
                  <a:lnTo>
                    <a:pt x="612" y="266"/>
                  </a:lnTo>
                  <a:cubicBezTo>
                    <a:pt x="630" y="181"/>
                    <a:pt x="588" y="76"/>
                    <a:pt x="515" y="31"/>
                  </a:cubicBezTo>
                  <a:cubicBezTo>
                    <a:pt x="481" y="10"/>
                    <a:pt x="441" y="0"/>
                    <a:pt x="399" y="0"/>
                  </a:cubicBezTo>
                  <a:close/>
                </a:path>
              </a:pathLst>
            </a:custGeom>
            <a:solidFill>
              <a:srgbClr val="CDC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686;p51">
              <a:extLst>
                <a:ext uri="{FF2B5EF4-FFF2-40B4-BE49-F238E27FC236}">
                  <a16:creationId xmlns:a16="http://schemas.microsoft.com/office/drawing/2014/main" id="{56A02AC8-BCB9-6485-EB4C-846ECBAC1062}"/>
                </a:ext>
              </a:extLst>
            </p:cNvPr>
            <p:cNvSpPr/>
            <p:nvPr/>
          </p:nvSpPr>
          <p:spPr>
            <a:xfrm>
              <a:off x="6194406" y="2705227"/>
              <a:ext cx="19792" cy="19792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261" y="0"/>
                  </a:moveTo>
                  <a:cubicBezTo>
                    <a:pt x="210" y="0"/>
                    <a:pt x="157" y="25"/>
                    <a:pt x="128" y="71"/>
                  </a:cubicBezTo>
                  <a:cubicBezTo>
                    <a:pt x="101" y="120"/>
                    <a:pt x="99" y="180"/>
                    <a:pt x="115" y="238"/>
                  </a:cubicBezTo>
                  <a:lnTo>
                    <a:pt x="115" y="238"/>
                  </a:lnTo>
                  <a:cubicBezTo>
                    <a:pt x="16" y="303"/>
                    <a:pt x="1" y="451"/>
                    <a:pt x="51" y="543"/>
                  </a:cubicBezTo>
                  <a:cubicBezTo>
                    <a:pt x="110" y="641"/>
                    <a:pt x="222" y="686"/>
                    <a:pt x="339" y="686"/>
                  </a:cubicBezTo>
                  <a:cubicBezTo>
                    <a:pt x="353" y="686"/>
                    <a:pt x="366" y="686"/>
                    <a:pt x="379" y="685"/>
                  </a:cubicBezTo>
                  <a:cubicBezTo>
                    <a:pt x="435" y="685"/>
                    <a:pt x="500" y="663"/>
                    <a:pt x="555" y="630"/>
                  </a:cubicBezTo>
                  <a:cubicBezTo>
                    <a:pt x="686" y="521"/>
                    <a:pt x="642" y="269"/>
                    <a:pt x="489" y="214"/>
                  </a:cubicBezTo>
                  <a:cubicBezTo>
                    <a:pt x="467" y="203"/>
                    <a:pt x="445" y="203"/>
                    <a:pt x="423" y="192"/>
                  </a:cubicBezTo>
                  <a:cubicBezTo>
                    <a:pt x="391" y="159"/>
                    <a:pt x="391" y="105"/>
                    <a:pt x="369" y="61"/>
                  </a:cubicBezTo>
                  <a:cubicBezTo>
                    <a:pt x="348" y="20"/>
                    <a:pt x="306" y="0"/>
                    <a:pt x="261" y="0"/>
                  </a:cubicBezTo>
                  <a:close/>
                </a:path>
              </a:pathLst>
            </a:custGeom>
            <a:solidFill>
              <a:srgbClr val="CDC07A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687;p51">
              <a:extLst>
                <a:ext uri="{FF2B5EF4-FFF2-40B4-BE49-F238E27FC236}">
                  <a16:creationId xmlns:a16="http://schemas.microsoft.com/office/drawing/2014/main" id="{72AEFBFE-EA42-4AE6-6F81-1469E9097938}"/>
                </a:ext>
              </a:extLst>
            </p:cNvPr>
            <p:cNvSpPr/>
            <p:nvPr/>
          </p:nvSpPr>
          <p:spPr>
            <a:xfrm>
              <a:off x="6338139" y="2732194"/>
              <a:ext cx="18957" cy="6972"/>
            </a:xfrm>
            <a:custGeom>
              <a:avLst/>
              <a:gdLst/>
              <a:ahLst/>
              <a:cxnLst/>
              <a:rect l="l" t="t" r="r" b="b"/>
              <a:pathLst>
                <a:path w="658" h="242" extrusionOk="0">
                  <a:moveTo>
                    <a:pt x="22" y="88"/>
                  </a:moveTo>
                  <a:lnTo>
                    <a:pt x="22" y="88"/>
                  </a:lnTo>
                  <a:cubicBezTo>
                    <a:pt x="23" y="93"/>
                    <a:pt x="24" y="97"/>
                    <a:pt x="25" y="101"/>
                  </a:cubicBezTo>
                  <a:lnTo>
                    <a:pt x="25" y="101"/>
                  </a:lnTo>
                  <a:cubicBezTo>
                    <a:pt x="24" y="96"/>
                    <a:pt x="23" y="92"/>
                    <a:pt x="22" y="88"/>
                  </a:cubicBezTo>
                  <a:close/>
                  <a:moveTo>
                    <a:pt x="657" y="1"/>
                  </a:moveTo>
                  <a:lnTo>
                    <a:pt x="657" y="1"/>
                  </a:lnTo>
                  <a:cubicBezTo>
                    <a:pt x="548" y="23"/>
                    <a:pt x="449" y="121"/>
                    <a:pt x="351" y="176"/>
                  </a:cubicBezTo>
                  <a:cubicBezTo>
                    <a:pt x="307" y="198"/>
                    <a:pt x="252" y="208"/>
                    <a:pt x="208" y="208"/>
                  </a:cubicBezTo>
                  <a:cubicBezTo>
                    <a:pt x="125" y="208"/>
                    <a:pt x="42" y="169"/>
                    <a:pt x="25" y="101"/>
                  </a:cubicBezTo>
                  <a:lnTo>
                    <a:pt x="25" y="101"/>
                  </a:lnTo>
                  <a:cubicBezTo>
                    <a:pt x="31" y="140"/>
                    <a:pt x="20" y="179"/>
                    <a:pt x="0" y="208"/>
                  </a:cubicBezTo>
                  <a:lnTo>
                    <a:pt x="22" y="208"/>
                  </a:lnTo>
                  <a:cubicBezTo>
                    <a:pt x="98" y="230"/>
                    <a:pt x="164" y="242"/>
                    <a:pt x="241" y="242"/>
                  </a:cubicBezTo>
                  <a:cubicBezTo>
                    <a:pt x="307" y="242"/>
                    <a:pt x="373" y="230"/>
                    <a:pt x="438" y="208"/>
                  </a:cubicBezTo>
                  <a:cubicBezTo>
                    <a:pt x="536" y="176"/>
                    <a:pt x="624" y="88"/>
                    <a:pt x="657" y="1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688;p51">
              <a:extLst>
                <a:ext uri="{FF2B5EF4-FFF2-40B4-BE49-F238E27FC236}">
                  <a16:creationId xmlns:a16="http://schemas.microsoft.com/office/drawing/2014/main" id="{83D74770-9077-DE19-F530-A9637074C36A}"/>
                </a:ext>
              </a:extLst>
            </p:cNvPr>
            <p:cNvSpPr/>
            <p:nvPr/>
          </p:nvSpPr>
          <p:spPr>
            <a:xfrm>
              <a:off x="6431167" y="2679846"/>
              <a:ext cx="9190" cy="16739"/>
            </a:xfrm>
            <a:custGeom>
              <a:avLst/>
              <a:gdLst/>
              <a:ahLst/>
              <a:cxnLst/>
              <a:rect l="l" t="t" r="r" b="b"/>
              <a:pathLst>
                <a:path w="319" h="581" extrusionOk="0">
                  <a:moveTo>
                    <a:pt x="231" y="0"/>
                  </a:moveTo>
                  <a:cubicBezTo>
                    <a:pt x="220" y="0"/>
                    <a:pt x="209" y="0"/>
                    <a:pt x="198" y="11"/>
                  </a:cubicBezTo>
                  <a:cubicBezTo>
                    <a:pt x="110" y="44"/>
                    <a:pt x="56" y="154"/>
                    <a:pt x="110" y="241"/>
                  </a:cubicBezTo>
                  <a:lnTo>
                    <a:pt x="100" y="263"/>
                  </a:lnTo>
                  <a:cubicBezTo>
                    <a:pt x="23" y="307"/>
                    <a:pt x="1" y="427"/>
                    <a:pt x="56" y="504"/>
                  </a:cubicBezTo>
                  <a:cubicBezTo>
                    <a:pt x="88" y="548"/>
                    <a:pt x="143" y="580"/>
                    <a:pt x="209" y="580"/>
                  </a:cubicBezTo>
                  <a:cubicBezTo>
                    <a:pt x="220" y="526"/>
                    <a:pt x="263" y="471"/>
                    <a:pt x="307" y="438"/>
                  </a:cubicBezTo>
                  <a:cubicBezTo>
                    <a:pt x="231" y="394"/>
                    <a:pt x="154" y="317"/>
                    <a:pt x="154" y="230"/>
                  </a:cubicBezTo>
                  <a:cubicBezTo>
                    <a:pt x="143" y="164"/>
                    <a:pt x="209" y="98"/>
                    <a:pt x="275" y="98"/>
                  </a:cubicBezTo>
                  <a:cubicBezTo>
                    <a:pt x="285" y="98"/>
                    <a:pt x="307" y="98"/>
                    <a:pt x="319" y="110"/>
                  </a:cubicBezTo>
                  <a:cubicBezTo>
                    <a:pt x="285" y="77"/>
                    <a:pt x="253" y="44"/>
                    <a:pt x="231" y="0"/>
                  </a:cubicBezTo>
                  <a:close/>
                </a:path>
              </a:pathLst>
            </a:custGeom>
            <a:solidFill>
              <a:srgbClr val="EEE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689;p51">
              <a:extLst>
                <a:ext uri="{FF2B5EF4-FFF2-40B4-BE49-F238E27FC236}">
                  <a16:creationId xmlns:a16="http://schemas.microsoft.com/office/drawing/2014/main" id="{B408FE1E-CB0D-B7EB-6062-1A3994172C8F}"/>
                </a:ext>
              </a:extLst>
            </p:cNvPr>
            <p:cNvSpPr/>
            <p:nvPr/>
          </p:nvSpPr>
          <p:spPr>
            <a:xfrm>
              <a:off x="6373777" y="2772585"/>
              <a:ext cx="10429" cy="12936"/>
            </a:xfrm>
            <a:custGeom>
              <a:avLst/>
              <a:gdLst/>
              <a:ahLst/>
              <a:cxnLst/>
              <a:rect l="l" t="t" r="r" b="b"/>
              <a:pathLst>
                <a:path w="362" h="449" extrusionOk="0">
                  <a:moveTo>
                    <a:pt x="274" y="0"/>
                  </a:moveTo>
                  <a:cubicBezTo>
                    <a:pt x="197" y="0"/>
                    <a:pt x="121" y="44"/>
                    <a:pt x="88" y="120"/>
                  </a:cubicBezTo>
                  <a:cubicBezTo>
                    <a:pt x="44" y="197"/>
                    <a:pt x="44" y="295"/>
                    <a:pt x="55" y="383"/>
                  </a:cubicBezTo>
                  <a:cubicBezTo>
                    <a:pt x="33" y="405"/>
                    <a:pt x="22" y="427"/>
                    <a:pt x="0" y="438"/>
                  </a:cubicBezTo>
                  <a:cubicBezTo>
                    <a:pt x="33" y="449"/>
                    <a:pt x="66" y="449"/>
                    <a:pt x="88" y="449"/>
                  </a:cubicBezTo>
                  <a:cubicBezTo>
                    <a:pt x="121" y="449"/>
                    <a:pt x="143" y="449"/>
                    <a:pt x="165" y="438"/>
                  </a:cubicBezTo>
                  <a:cubicBezTo>
                    <a:pt x="274" y="416"/>
                    <a:pt x="362" y="329"/>
                    <a:pt x="350" y="219"/>
                  </a:cubicBezTo>
                  <a:cubicBezTo>
                    <a:pt x="340" y="142"/>
                    <a:pt x="285" y="66"/>
                    <a:pt x="274" y="0"/>
                  </a:cubicBezTo>
                  <a:close/>
                </a:path>
              </a:pathLst>
            </a:custGeom>
            <a:solidFill>
              <a:srgbClr val="E7D4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690;p51">
              <a:extLst>
                <a:ext uri="{FF2B5EF4-FFF2-40B4-BE49-F238E27FC236}">
                  <a16:creationId xmlns:a16="http://schemas.microsoft.com/office/drawing/2014/main" id="{319605B5-EE41-3A29-7B6D-24BEA456027F}"/>
                </a:ext>
              </a:extLst>
            </p:cNvPr>
            <p:cNvSpPr/>
            <p:nvPr/>
          </p:nvSpPr>
          <p:spPr>
            <a:xfrm>
              <a:off x="6375996" y="2574776"/>
              <a:ext cx="86747" cy="75108"/>
            </a:xfrm>
            <a:custGeom>
              <a:avLst/>
              <a:gdLst/>
              <a:ahLst/>
              <a:cxnLst/>
              <a:rect l="l" t="t" r="r" b="b"/>
              <a:pathLst>
                <a:path w="3011" h="2607" extrusionOk="0">
                  <a:moveTo>
                    <a:pt x="0" y="1"/>
                  </a:moveTo>
                  <a:lnTo>
                    <a:pt x="0" y="12"/>
                  </a:lnTo>
                  <a:cubicBezTo>
                    <a:pt x="54" y="34"/>
                    <a:pt x="98" y="100"/>
                    <a:pt x="110" y="166"/>
                  </a:cubicBezTo>
                  <a:cubicBezTo>
                    <a:pt x="98" y="89"/>
                    <a:pt x="54" y="23"/>
                    <a:pt x="0" y="1"/>
                  </a:cubicBezTo>
                  <a:close/>
                  <a:moveTo>
                    <a:pt x="843" y="264"/>
                  </a:moveTo>
                  <a:cubicBezTo>
                    <a:pt x="701" y="275"/>
                    <a:pt x="591" y="417"/>
                    <a:pt x="613" y="548"/>
                  </a:cubicBezTo>
                  <a:cubicBezTo>
                    <a:pt x="602" y="417"/>
                    <a:pt x="711" y="286"/>
                    <a:pt x="843" y="286"/>
                  </a:cubicBezTo>
                  <a:lnTo>
                    <a:pt x="854" y="286"/>
                  </a:lnTo>
                  <a:cubicBezTo>
                    <a:pt x="964" y="286"/>
                    <a:pt x="1073" y="373"/>
                    <a:pt x="1084" y="494"/>
                  </a:cubicBezTo>
                  <a:lnTo>
                    <a:pt x="1084" y="494"/>
                  </a:lnTo>
                  <a:cubicBezTo>
                    <a:pt x="1073" y="373"/>
                    <a:pt x="964" y="264"/>
                    <a:pt x="843" y="264"/>
                  </a:cubicBezTo>
                  <a:close/>
                  <a:moveTo>
                    <a:pt x="1237" y="428"/>
                  </a:moveTo>
                  <a:cubicBezTo>
                    <a:pt x="1171" y="428"/>
                    <a:pt x="1105" y="461"/>
                    <a:pt x="1095" y="516"/>
                  </a:cubicBezTo>
                  <a:lnTo>
                    <a:pt x="1095" y="548"/>
                  </a:lnTo>
                  <a:cubicBezTo>
                    <a:pt x="1095" y="472"/>
                    <a:pt x="1171" y="439"/>
                    <a:pt x="1237" y="439"/>
                  </a:cubicBezTo>
                  <a:cubicBezTo>
                    <a:pt x="1314" y="439"/>
                    <a:pt x="1380" y="472"/>
                    <a:pt x="1402" y="538"/>
                  </a:cubicBezTo>
                  <a:cubicBezTo>
                    <a:pt x="1390" y="461"/>
                    <a:pt x="1314" y="428"/>
                    <a:pt x="1237" y="428"/>
                  </a:cubicBezTo>
                  <a:close/>
                  <a:moveTo>
                    <a:pt x="1489" y="527"/>
                  </a:moveTo>
                  <a:cubicBezTo>
                    <a:pt x="1456" y="527"/>
                    <a:pt x="1423" y="527"/>
                    <a:pt x="1402" y="548"/>
                  </a:cubicBezTo>
                  <a:lnTo>
                    <a:pt x="1402" y="560"/>
                  </a:lnTo>
                  <a:cubicBezTo>
                    <a:pt x="1423" y="548"/>
                    <a:pt x="1456" y="538"/>
                    <a:pt x="1489" y="538"/>
                  </a:cubicBezTo>
                  <a:cubicBezTo>
                    <a:pt x="1565" y="538"/>
                    <a:pt x="1631" y="581"/>
                    <a:pt x="1674" y="647"/>
                  </a:cubicBezTo>
                  <a:lnTo>
                    <a:pt x="1674" y="647"/>
                  </a:lnTo>
                  <a:cubicBezTo>
                    <a:pt x="1671" y="640"/>
                    <a:pt x="1668" y="633"/>
                    <a:pt x="1664" y="625"/>
                  </a:cubicBezTo>
                  <a:cubicBezTo>
                    <a:pt x="1631" y="560"/>
                    <a:pt x="1555" y="527"/>
                    <a:pt x="1489" y="527"/>
                  </a:cubicBezTo>
                  <a:close/>
                  <a:moveTo>
                    <a:pt x="1674" y="647"/>
                  </a:moveTo>
                  <a:cubicBezTo>
                    <a:pt x="1675" y="647"/>
                    <a:pt x="1675" y="647"/>
                    <a:pt x="1675" y="648"/>
                  </a:cubicBezTo>
                  <a:lnTo>
                    <a:pt x="1675" y="648"/>
                  </a:lnTo>
                  <a:cubicBezTo>
                    <a:pt x="1675" y="648"/>
                    <a:pt x="1675" y="648"/>
                    <a:pt x="1675" y="647"/>
                  </a:cubicBezTo>
                  <a:cubicBezTo>
                    <a:pt x="1675" y="647"/>
                    <a:pt x="1674" y="647"/>
                    <a:pt x="1674" y="647"/>
                  </a:cubicBezTo>
                  <a:close/>
                  <a:moveTo>
                    <a:pt x="372" y="395"/>
                  </a:moveTo>
                  <a:cubicBezTo>
                    <a:pt x="346" y="483"/>
                    <a:pt x="334" y="572"/>
                    <a:pt x="335" y="660"/>
                  </a:cubicBezTo>
                  <a:lnTo>
                    <a:pt x="335" y="660"/>
                  </a:lnTo>
                  <a:cubicBezTo>
                    <a:pt x="336" y="576"/>
                    <a:pt x="350" y="491"/>
                    <a:pt x="383" y="417"/>
                  </a:cubicBezTo>
                  <a:cubicBezTo>
                    <a:pt x="482" y="428"/>
                    <a:pt x="569" y="483"/>
                    <a:pt x="613" y="570"/>
                  </a:cubicBezTo>
                  <a:lnTo>
                    <a:pt x="613" y="560"/>
                  </a:lnTo>
                  <a:cubicBezTo>
                    <a:pt x="558" y="472"/>
                    <a:pt x="470" y="407"/>
                    <a:pt x="372" y="395"/>
                  </a:cubicBezTo>
                  <a:close/>
                  <a:moveTo>
                    <a:pt x="1675" y="648"/>
                  </a:moveTo>
                  <a:cubicBezTo>
                    <a:pt x="1675" y="658"/>
                    <a:pt x="1686" y="680"/>
                    <a:pt x="1686" y="691"/>
                  </a:cubicBezTo>
                  <a:cubicBezTo>
                    <a:pt x="1686" y="677"/>
                    <a:pt x="1681" y="662"/>
                    <a:pt x="1675" y="648"/>
                  </a:cubicBezTo>
                  <a:close/>
                  <a:moveTo>
                    <a:pt x="54" y="548"/>
                  </a:moveTo>
                  <a:cubicBezTo>
                    <a:pt x="66" y="691"/>
                    <a:pt x="219" y="735"/>
                    <a:pt x="339" y="745"/>
                  </a:cubicBezTo>
                  <a:cubicBezTo>
                    <a:pt x="338" y="738"/>
                    <a:pt x="338" y="731"/>
                    <a:pt x="337" y="724"/>
                  </a:cubicBezTo>
                  <a:lnTo>
                    <a:pt x="337" y="724"/>
                  </a:lnTo>
                  <a:cubicBezTo>
                    <a:pt x="338" y="724"/>
                    <a:pt x="338" y="724"/>
                    <a:pt x="339" y="724"/>
                  </a:cubicBezTo>
                  <a:cubicBezTo>
                    <a:pt x="337" y="702"/>
                    <a:pt x="336" y="681"/>
                    <a:pt x="335" y="660"/>
                  </a:cubicBezTo>
                  <a:lnTo>
                    <a:pt x="335" y="660"/>
                  </a:lnTo>
                  <a:cubicBezTo>
                    <a:pt x="335" y="681"/>
                    <a:pt x="336" y="703"/>
                    <a:pt x="337" y="724"/>
                  </a:cubicBezTo>
                  <a:lnTo>
                    <a:pt x="337" y="724"/>
                  </a:lnTo>
                  <a:cubicBezTo>
                    <a:pt x="218" y="723"/>
                    <a:pt x="76" y="679"/>
                    <a:pt x="54" y="548"/>
                  </a:cubicBezTo>
                  <a:close/>
                  <a:moveTo>
                    <a:pt x="2168" y="735"/>
                  </a:moveTo>
                  <a:cubicBezTo>
                    <a:pt x="2124" y="735"/>
                    <a:pt x="2080" y="789"/>
                    <a:pt x="2080" y="844"/>
                  </a:cubicBezTo>
                  <a:lnTo>
                    <a:pt x="2080" y="866"/>
                  </a:lnTo>
                  <a:cubicBezTo>
                    <a:pt x="2080" y="811"/>
                    <a:pt x="2124" y="757"/>
                    <a:pt x="2168" y="757"/>
                  </a:cubicBezTo>
                  <a:lnTo>
                    <a:pt x="2178" y="757"/>
                  </a:lnTo>
                  <a:cubicBezTo>
                    <a:pt x="2212" y="757"/>
                    <a:pt x="2234" y="779"/>
                    <a:pt x="2266" y="801"/>
                  </a:cubicBezTo>
                  <a:cubicBezTo>
                    <a:pt x="2332" y="844"/>
                    <a:pt x="2419" y="855"/>
                    <a:pt x="2475" y="899"/>
                  </a:cubicBezTo>
                  <a:cubicBezTo>
                    <a:pt x="2507" y="921"/>
                    <a:pt x="2518" y="954"/>
                    <a:pt x="2529" y="998"/>
                  </a:cubicBezTo>
                  <a:cubicBezTo>
                    <a:pt x="2529" y="954"/>
                    <a:pt x="2507" y="910"/>
                    <a:pt x="2475" y="888"/>
                  </a:cubicBezTo>
                  <a:cubicBezTo>
                    <a:pt x="2409" y="844"/>
                    <a:pt x="2332" y="823"/>
                    <a:pt x="2266" y="779"/>
                  </a:cubicBezTo>
                  <a:cubicBezTo>
                    <a:pt x="2234" y="767"/>
                    <a:pt x="2212" y="745"/>
                    <a:pt x="2178" y="735"/>
                  </a:cubicBezTo>
                  <a:close/>
                  <a:moveTo>
                    <a:pt x="1577" y="910"/>
                  </a:moveTo>
                  <a:cubicBezTo>
                    <a:pt x="1675" y="943"/>
                    <a:pt x="1719" y="1008"/>
                    <a:pt x="1741" y="1096"/>
                  </a:cubicBezTo>
                  <a:cubicBezTo>
                    <a:pt x="1730" y="1008"/>
                    <a:pt x="1686" y="943"/>
                    <a:pt x="1599" y="910"/>
                  </a:cubicBezTo>
                  <a:close/>
                  <a:moveTo>
                    <a:pt x="2507" y="1085"/>
                  </a:moveTo>
                  <a:cubicBezTo>
                    <a:pt x="2496" y="1096"/>
                    <a:pt x="2496" y="1096"/>
                    <a:pt x="2485" y="1096"/>
                  </a:cubicBezTo>
                  <a:cubicBezTo>
                    <a:pt x="2551" y="1096"/>
                    <a:pt x="2606" y="1140"/>
                    <a:pt x="2628" y="1205"/>
                  </a:cubicBezTo>
                  <a:cubicBezTo>
                    <a:pt x="2628" y="1205"/>
                    <a:pt x="2628" y="1217"/>
                    <a:pt x="2638" y="1217"/>
                  </a:cubicBezTo>
                  <a:cubicBezTo>
                    <a:pt x="2628" y="1205"/>
                    <a:pt x="2628" y="1195"/>
                    <a:pt x="2628" y="1195"/>
                  </a:cubicBezTo>
                  <a:cubicBezTo>
                    <a:pt x="2606" y="1140"/>
                    <a:pt x="2562" y="1096"/>
                    <a:pt x="2507" y="1085"/>
                  </a:cubicBezTo>
                  <a:close/>
                  <a:moveTo>
                    <a:pt x="1927" y="877"/>
                  </a:moveTo>
                  <a:cubicBezTo>
                    <a:pt x="1861" y="877"/>
                    <a:pt x="1818" y="954"/>
                    <a:pt x="1806" y="1020"/>
                  </a:cubicBezTo>
                  <a:cubicBezTo>
                    <a:pt x="1796" y="1085"/>
                    <a:pt x="1796" y="1162"/>
                    <a:pt x="1741" y="1205"/>
                  </a:cubicBezTo>
                  <a:lnTo>
                    <a:pt x="1741" y="1227"/>
                  </a:lnTo>
                  <a:cubicBezTo>
                    <a:pt x="1796" y="1183"/>
                    <a:pt x="1796" y="1107"/>
                    <a:pt x="1806" y="1042"/>
                  </a:cubicBezTo>
                  <a:cubicBezTo>
                    <a:pt x="1818" y="964"/>
                    <a:pt x="1861" y="888"/>
                    <a:pt x="1927" y="888"/>
                  </a:cubicBezTo>
                  <a:lnTo>
                    <a:pt x="1938" y="888"/>
                  </a:lnTo>
                  <a:cubicBezTo>
                    <a:pt x="2015" y="888"/>
                    <a:pt x="2058" y="986"/>
                    <a:pt x="2135" y="1020"/>
                  </a:cubicBezTo>
                  <a:cubicBezTo>
                    <a:pt x="2135" y="1008"/>
                    <a:pt x="2124" y="1008"/>
                    <a:pt x="2124" y="998"/>
                  </a:cubicBezTo>
                  <a:cubicBezTo>
                    <a:pt x="2047" y="964"/>
                    <a:pt x="2003" y="877"/>
                    <a:pt x="1927" y="877"/>
                  </a:cubicBezTo>
                  <a:close/>
                  <a:moveTo>
                    <a:pt x="2595" y="1359"/>
                  </a:moveTo>
                  <a:cubicBezTo>
                    <a:pt x="2584" y="1359"/>
                    <a:pt x="2573" y="1370"/>
                    <a:pt x="2573" y="1380"/>
                  </a:cubicBezTo>
                  <a:lnTo>
                    <a:pt x="2573" y="1380"/>
                  </a:lnTo>
                  <a:cubicBezTo>
                    <a:pt x="2573" y="1370"/>
                    <a:pt x="2584" y="1370"/>
                    <a:pt x="2584" y="1370"/>
                  </a:cubicBezTo>
                  <a:cubicBezTo>
                    <a:pt x="2628" y="1370"/>
                    <a:pt x="2650" y="1402"/>
                    <a:pt x="2660" y="1446"/>
                  </a:cubicBezTo>
                  <a:cubicBezTo>
                    <a:pt x="2660" y="1402"/>
                    <a:pt x="2628" y="1359"/>
                    <a:pt x="2595" y="1359"/>
                  </a:cubicBezTo>
                  <a:close/>
                  <a:moveTo>
                    <a:pt x="2409" y="1665"/>
                  </a:moveTo>
                  <a:cubicBezTo>
                    <a:pt x="2387" y="1677"/>
                    <a:pt x="2354" y="1687"/>
                    <a:pt x="2332" y="1687"/>
                  </a:cubicBezTo>
                  <a:lnTo>
                    <a:pt x="2409" y="1687"/>
                  </a:lnTo>
                  <a:cubicBezTo>
                    <a:pt x="2456" y="1687"/>
                    <a:pt x="2504" y="1696"/>
                    <a:pt x="2537" y="1727"/>
                  </a:cubicBezTo>
                  <a:lnTo>
                    <a:pt x="2537" y="1727"/>
                  </a:lnTo>
                  <a:cubicBezTo>
                    <a:pt x="2504" y="1686"/>
                    <a:pt x="2461" y="1665"/>
                    <a:pt x="2409" y="1665"/>
                  </a:cubicBezTo>
                  <a:close/>
                  <a:moveTo>
                    <a:pt x="2537" y="1727"/>
                  </a:moveTo>
                  <a:cubicBezTo>
                    <a:pt x="2538" y="1728"/>
                    <a:pt x="2539" y="1730"/>
                    <a:pt x="2540" y="1731"/>
                  </a:cubicBezTo>
                  <a:cubicBezTo>
                    <a:pt x="2544" y="1735"/>
                    <a:pt x="2548" y="1740"/>
                    <a:pt x="2551" y="1746"/>
                  </a:cubicBezTo>
                  <a:lnTo>
                    <a:pt x="2551" y="1746"/>
                  </a:lnTo>
                  <a:cubicBezTo>
                    <a:pt x="2551" y="1745"/>
                    <a:pt x="2551" y="1743"/>
                    <a:pt x="2551" y="1742"/>
                  </a:cubicBezTo>
                  <a:cubicBezTo>
                    <a:pt x="2547" y="1737"/>
                    <a:pt x="2542" y="1732"/>
                    <a:pt x="2537" y="1727"/>
                  </a:cubicBezTo>
                  <a:close/>
                  <a:moveTo>
                    <a:pt x="2551" y="1746"/>
                  </a:moveTo>
                  <a:cubicBezTo>
                    <a:pt x="2553" y="1755"/>
                    <a:pt x="2562" y="1765"/>
                    <a:pt x="2562" y="1775"/>
                  </a:cubicBezTo>
                  <a:lnTo>
                    <a:pt x="2562" y="1775"/>
                  </a:lnTo>
                  <a:cubicBezTo>
                    <a:pt x="2562" y="1768"/>
                    <a:pt x="2557" y="1756"/>
                    <a:pt x="2551" y="1746"/>
                  </a:cubicBezTo>
                  <a:close/>
                  <a:moveTo>
                    <a:pt x="2529" y="1896"/>
                  </a:moveTo>
                  <a:cubicBezTo>
                    <a:pt x="2518" y="1896"/>
                    <a:pt x="2518" y="1906"/>
                    <a:pt x="2507" y="1906"/>
                  </a:cubicBezTo>
                  <a:cubicBezTo>
                    <a:pt x="2562" y="1906"/>
                    <a:pt x="2606" y="1961"/>
                    <a:pt x="2616" y="2016"/>
                  </a:cubicBezTo>
                  <a:cubicBezTo>
                    <a:pt x="2616" y="1961"/>
                    <a:pt x="2573" y="1906"/>
                    <a:pt x="2529" y="1896"/>
                  </a:cubicBezTo>
                  <a:close/>
                  <a:moveTo>
                    <a:pt x="2715" y="1961"/>
                  </a:moveTo>
                  <a:cubicBezTo>
                    <a:pt x="2704" y="1961"/>
                    <a:pt x="2682" y="1961"/>
                    <a:pt x="2672" y="1972"/>
                  </a:cubicBezTo>
                  <a:cubicBezTo>
                    <a:pt x="2650" y="1983"/>
                    <a:pt x="2638" y="2016"/>
                    <a:pt x="2628" y="2037"/>
                  </a:cubicBezTo>
                  <a:cubicBezTo>
                    <a:pt x="2628" y="2049"/>
                    <a:pt x="2616" y="2059"/>
                    <a:pt x="2616" y="2071"/>
                  </a:cubicBezTo>
                  <a:cubicBezTo>
                    <a:pt x="2628" y="2037"/>
                    <a:pt x="2650" y="2005"/>
                    <a:pt x="2682" y="1983"/>
                  </a:cubicBezTo>
                  <a:cubicBezTo>
                    <a:pt x="2693" y="1983"/>
                    <a:pt x="2704" y="1972"/>
                    <a:pt x="2715" y="1972"/>
                  </a:cubicBezTo>
                  <a:cubicBezTo>
                    <a:pt x="2737" y="1972"/>
                    <a:pt x="2759" y="1983"/>
                    <a:pt x="2770" y="2005"/>
                  </a:cubicBezTo>
                  <a:lnTo>
                    <a:pt x="2770" y="1994"/>
                  </a:lnTo>
                  <a:cubicBezTo>
                    <a:pt x="2759" y="1972"/>
                    <a:pt x="2737" y="1961"/>
                    <a:pt x="2715" y="1961"/>
                  </a:cubicBezTo>
                  <a:close/>
                  <a:moveTo>
                    <a:pt x="2869" y="2093"/>
                  </a:moveTo>
                  <a:cubicBezTo>
                    <a:pt x="2847" y="2093"/>
                    <a:pt x="2835" y="2103"/>
                    <a:pt x="2813" y="2103"/>
                  </a:cubicBezTo>
                  <a:cubicBezTo>
                    <a:pt x="2792" y="2115"/>
                    <a:pt x="2759" y="2125"/>
                    <a:pt x="2737" y="2147"/>
                  </a:cubicBezTo>
                  <a:cubicBezTo>
                    <a:pt x="2737" y="2158"/>
                    <a:pt x="2726" y="2169"/>
                    <a:pt x="2726" y="2180"/>
                  </a:cubicBezTo>
                  <a:cubicBezTo>
                    <a:pt x="2748" y="2158"/>
                    <a:pt x="2781" y="2136"/>
                    <a:pt x="2825" y="2115"/>
                  </a:cubicBezTo>
                  <a:lnTo>
                    <a:pt x="2869" y="2115"/>
                  </a:lnTo>
                  <a:cubicBezTo>
                    <a:pt x="2934" y="2115"/>
                    <a:pt x="3000" y="2147"/>
                    <a:pt x="3011" y="2202"/>
                  </a:cubicBezTo>
                  <a:cubicBezTo>
                    <a:pt x="3000" y="2136"/>
                    <a:pt x="2934" y="2093"/>
                    <a:pt x="2869" y="2093"/>
                  </a:cubicBezTo>
                  <a:close/>
                  <a:moveTo>
                    <a:pt x="2901" y="2552"/>
                  </a:moveTo>
                  <a:cubicBezTo>
                    <a:pt x="2869" y="2574"/>
                    <a:pt x="2847" y="2585"/>
                    <a:pt x="2825" y="2596"/>
                  </a:cubicBezTo>
                  <a:cubicBezTo>
                    <a:pt x="2825" y="2596"/>
                    <a:pt x="2825" y="2607"/>
                    <a:pt x="2813" y="2607"/>
                  </a:cubicBezTo>
                  <a:cubicBezTo>
                    <a:pt x="2835" y="2607"/>
                    <a:pt x="2857" y="2596"/>
                    <a:pt x="2891" y="2574"/>
                  </a:cubicBezTo>
                  <a:cubicBezTo>
                    <a:pt x="2891" y="2574"/>
                    <a:pt x="2891" y="2563"/>
                    <a:pt x="2901" y="25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691;p51">
              <a:extLst>
                <a:ext uri="{FF2B5EF4-FFF2-40B4-BE49-F238E27FC236}">
                  <a16:creationId xmlns:a16="http://schemas.microsoft.com/office/drawing/2014/main" id="{9B09A1B0-1FDD-B570-7C12-3414FBDD9277}"/>
                </a:ext>
              </a:extLst>
            </p:cNvPr>
            <p:cNvSpPr/>
            <p:nvPr/>
          </p:nvSpPr>
          <p:spPr>
            <a:xfrm>
              <a:off x="6459257" y="2647982"/>
              <a:ext cx="663" cy="980"/>
            </a:xfrm>
            <a:custGeom>
              <a:avLst/>
              <a:gdLst/>
              <a:ahLst/>
              <a:cxnLst/>
              <a:rect l="l" t="t" r="r" b="b"/>
              <a:pathLst>
                <a:path w="23" h="34" extrusionOk="0">
                  <a:moveTo>
                    <a:pt x="22" y="0"/>
                  </a:moveTo>
                  <a:lnTo>
                    <a:pt x="11" y="11"/>
                  </a:lnTo>
                  <a:cubicBezTo>
                    <a:pt x="1" y="22"/>
                    <a:pt x="1" y="33"/>
                    <a:pt x="1" y="33"/>
                  </a:cubicBezTo>
                  <a:lnTo>
                    <a:pt x="11" y="22"/>
                  </a:lnTo>
                  <a:cubicBezTo>
                    <a:pt x="11" y="22"/>
                    <a:pt x="22" y="11"/>
                    <a:pt x="22" y="0"/>
                  </a:cubicBezTo>
                  <a:close/>
                </a:path>
              </a:pathLst>
            </a:custGeom>
            <a:solidFill>
              <a:srgbClr val="F4D5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692;p51">
              <a:extLst>
                <a:ext uri="{FF2B5EF4-FFF2-40B4-BE49-F238E27FC236}">
                  <a16:creationId xmlns:a16="http://schemas.microsoft.com/office/drawing/2014/main" id="{41BACFE4-5A92-48B4-5D7E-D8C917093733}"/>
                </a:ext>
              </a:extLst>
            </p:cNvPr>
            <p:cNvSpPr/>
            <p:nvPr/>
          </p:nvSpPr>
          <p:spPr>
            <a:xfrm>
              <a:off x="6459573" y="2637870"/>
              <a:ext cx="64362" cy="37251"/>
            </a:xfrm>
            <a:custGeom>
              <a:avLst/>
              <a:gdLst/>
              <a:ahLst/>
              <a:cxnLst/>
              <a:rect l="l" t="t" r="r" b="b"/>
              <a:pathLst>
                <a:path w="2234" h="1293" extrusionOk="0">
                  <a:moveTo>
                    <a:pt x="448" y="303"/>
                  </a:moveTo>
                  <a:lnTo>
                    <a:pt x="448" y="303"/>
                  </a:lnTo>
                  <a:cubicBezTo>
                    <a:pt x="448" y="307"/>
                    <a:pt x="448" y="311"/>
                    <a:pt x="448" y="315"/>
                  </a:cubicBezTo>
                  <a:lnTo>
                    <a:pt x="448" y="315"/>
                  </a:lnTo>
                  <a:cubicBezTo>
                    <a:pt x="449" y="317"/>
                    <a:pt x="449" y="318"/>
                    <a:pt x="449" y="319"/>
                  </a:cubicBezTo>
                  <a:cubicBezTo>
                    <a:pt x="449" y="313"/>
                    <a:pt x="449" y="308"/>
                    <a:pt x="448" y="303"/>
                  </a:cubicBezTo>
                  <a:close/>
                  <a:moveTo>
                    <a:pt x="307" y="176"/>
                  </a:moveTo>
                  <a:cubicBezTo>
                    <a:pt x="219" y="176"/>
                    <a:pt x="110" y="285"/>
                    <a:pt x="11" y="351"/>
                  </a:cubicBezTo>
                  <a:cubicBezTo>
                    <a:pt x="11" y="362"/>
                    <a:pt x="0" y="373"/>
                    <a:pt x="0" y="373"/>
                  </a:cubicBezTo>
                  <a:cubicBezTo>
                    <a:pt x="99" y="307"/>
                    <a:pt x="219" y="187"/>
                    <a:pt x="318" y="187"/>
                  </a:cubicBezTo>
                  <a:cubicBezTo>
                    <a:pt x="372" y="187"/>
                    <a:pt x="416" y="231"/>
                    <a:pt x="449" y="341"/>
                  </a:cubicBezTo>
                  <a:cubicBezTo>
                    <a:pt x="449" y="332"/>
                    <a:pt x="448" y="324"/>
                    <a:pt x="448" y="315"/>
                  </a:cubicBezTo>
                  <a:lnTo>
                    <a:pt x="448" y="315"/>
                  </a:lnTo>
                  <a:cubicBezTo>
                    <a:pt x="415" y="219"/>
                    <a:pt x="372" y="176"/>
                    <a:pt x="307" y="176"/>
                  </a:cubicBezTo>
                  <a:close/>
                  <a:moveTo>
                    <a:pt x="712" y="1"/>
                  </a:moveTo>
                  <a:cubicBezTo>
                    <a:pt x="690" y="1"/>
                    <a:pt x="668" y="1"/>
                    <a:pt x="657" y="12"/>
                  </a:cubicBezTo>
                  <a:cubicBezTo>
                    <a:pt x="521" y="43"/>
                    <a:pt x="444" y="176"/>
                    <a:pt x="448" y="303"/>
                  </a:cubicBezTo>
                  <a:lnTo>
                    <a:pt x="448" y="303"/>
                  </a:lnTo>
                  <a:cubicBezTo>
                    <a:pt x="452" y="173"/>
                    <a:pt x="528" y="53"/>
                    <a:pt x="657" y="23"/>
                  </a:cubicBezTo>
                  <a:cubicBezTo>
                    <a:pt x="679" y="23"/>
                    <a:pt x="690" y="12"/>
                    <a:pt x="712" y="12"/>
                  </a:cubicBezTo>
                  <a:cubicBezTo>
                    <a:pt x="832" y="12"/>
                    <a:pt x="953" y="100"/>
                    <a:pt x="985" y="220"/>
                  </a:cubicBezTo>
                  <a:cubicBezTo>
                    <a:pt x="1041" y="165"/>
                    <a:pt x="1106" y="143"/>
                    <a:pt x="1183" y="143"/>
                  </a:cubicBezTo>
                  <a:cubicBezTo>
                    <a:pt x="1260" y="143"/>
                    <a:pt x="1336" y="176"/>
                    <a:pt x="1391" y="231"/>
                  </a:cubicBezTo>
                  <a:cubicBezTo>
                    <a:pt x="1423" y="275"/>
                    <a:pt x="1445" y="319"/>
                    <a:pt x="1457" y="373"/>
                  </a:cubicBezTo>
                  <a:cubicBezTo>
                    <a:pt x="1445" y="319"/>
                    <a:pt x="1423" y="263"/>
                    <a:pt x="1391" y="220"/>
                  </a:cubicBezTo>
                  <a:cubicBezTo>
                    <a:pt x="1336" y="165"/>
                    <a:pt x="1260" y="132"/>
                    <a:pt x="1183" y="132"/>
                  </a:cubicBezTo>
                  <a:cubicBezTo>
                    <a:pt x="1106" y="132"/>
                    <a:pt x="1041" y="154"/>
                    <a:pt x="985" y="209"/>
                  </a:cubicBezTo>
                  <a:cubicBezTo>
                    <a:pt x="953" y="88"/>
                    <a:pt x="832" y="1"/>
                    <a:pt x="712" y="1"/>
                  </a:cubicBezTo>
                  <a:close/>
                  <a:moveTo>
                    <a:pt x="1369" y="636"/>
                  </a:moveTo>
                  <a:cubicBezTo>
                    <a:pt x="1423" y="669"/>
                    <a:pt x="1445" y="723"/>
                    <a:pt x="1457" y="779"/>
                  </a:cubicBezTo>
                  <a:cubicBezTo>
                    <a:pt x="1445" y="723"/>
                    <a:pt x="1423" y="669"/>
                    <a:pt x="1380" y="636"/>
                  </a:cubicBezTo>
                  <a:close/>
                  <a:moveTo>
                    <a:pt x="2048" y="1030"/>
                  </a:moveTo>
                  <a:cubicBezTo>
                    <a:pt x="1960" y="1041"/>
                    <a:pt x="1895" y="1139"/>
                    <a:pt x="1905" y="1227"/>
                  </a:cubicBezTo>
                  <a:cubicBezTo>
                    <a:pt x="1905" y="1151"/>
                    <a:pt x="1971" y="1063"/>
                    <a:pt x="2048" y="1052"/>
                  </a:cubicBezTo>
                  <a:lnTo>
                    <a:pt x="2070" y="1052"/>
                  </a:lnTo>
                  <a:cubicBezTo>
                    <a:pt x="2146" y="1052"/>
                    <a:pt x="2223" y="1107"/>
                    <a:pt x="2234" y="1183"/>
                  </a:cubicBezTo>
                  <a:lnTo>
                    <a:pt x="2234" y="1183"/>
                  </a:lnTo>
                  <a:cubicBezTo>
                    <a:pt x="2223" y="1107"/>
                    <a:pt x="2146" y="1030"/>
                    <a:pt x="2070" y="1030"/>
                  </a:cubicBezTo>
                  <a:close/>
                  <a:moveTo>
                    <a:pt x="1270" y="1085"/>
                  </a:moveTo>
                  <a:cubicBezTo>
                    <a:pt x="1347" y="1151"/>
                    <a:pt x="1423" y="1216"/>
                    <a:pt x="1489" y="1293"/>
                  </a:cubicBezTo>
                  <a:cubicBezTo>
                    <a:pt x="1522" y="1195"/>
                    <a:pt x="1620" y="1139"/>
                    <a:pt x="1719" y="1139"/>
                  </a:cubicBezTo>
                  <a:cubicBezTo>
                    <a:pt x="1796" y="1139"/>
                    <a:pt x="1883" y="1183"/>
                    <a:pt x="1917" y="1260"/>
                  </a:cubicBezTo>
                  <a:cubicBezTo>
                    <a:pt x="1917" y="1249"/>
                    <a:pt x="1917" y="1238"/>
                    <a:pt x="1905" y="1238"/>
                  </a:cubicBezTo>
                  <a:cubicBezTo>
                    <a:pt x="1873" y="1161"/>
                    <a:pt x="1796" y="1129"/>
                    <a:pt x="1708" y="1129"/>
                  </a:cubicBezTo>
                  <a:cubicBezTo>
                    <a:pt x="1620" y="1129"/>
                    <a:pt x="1511" y="1173"/>
                    <a:pt x="1489" y="1271"/>
                  </a:cubicBezTo>
                  <a:cubicBezTo>
                    <a:pt x="1423" y="1205"/>
                    <a:pt x="1347" y="1139"/>
                    <a:pt x="1281" y="1085"/>
                  </a:cubicBezTo>
                  <a:close/>
                </a:path>
              </a:pathLst>
            </a:custGeom>
            <a:solidFill>
              <a:srgbClr val="F4BD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693;p51">
              <a:extLst>
                <a:ext uri="{FF2B5EF4-FFF2-40B4-BE49-F238E27FC236}">
                  <a16:creationId xmlns:a16="http://schemas.microsoft.com/office/drawing/2014/main" id="{C8968BB7-AFD4-F029-83FC-BB8055714D9A}"/>
                </a:ext>
              </a:extLst>
            </p:cNvPr>
            <p:cNvSpPr/>
            <p:nvPr/>
          </p:nvSpPr>
          <p:spPr>
            <a:xfrm>
              <a:off x="6533702" y="2673824"/>
              <a:ext cx="663" cy="1930"/>
            </a:xfrm>
            <a:custGeom>
              <a:avLst/>
              <a:gdLst/>
              <a:ahLst/>
              <a:cxnLst/>
              <a:rect l="l" t="t" r="r" b="b"/>
              <a:pathLst>
                <a:path w="23" h="67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23"/>
                    <a:pt x="22" y="45"/>
                    <a:pt x="22" y="67"/>
                  </a:cubicBezTo>
                  <a:cubicBezTo>
                    <a:pt x="22" y="45"/>
                    <a:pt x="11" y="2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694;p51">
              <a:extLst>
                <a:ext uri="{FF2B5EF4-FFF2-40B4-BE49-F238E27FC236}">
                  <a16:creationId xmlns:a16="http://schemas.microsoft.com/office/drawing/2014/main" id="{41CCFB08-1172-966F-CF92-1A91788421F0}"/>
                </a:ext>
              </a:extLst>
            </p:cNvPr>
            <p:cNvSpPr/>
            <p:nvPr/>
          </p:nvSpPr>
          <p:spPr>
            <a:xfrm>
              <a:off x="6532751" y="2672903"/>
              <a:ext cx="980" cy="951"/>
            </a:xfrm>
            <a:custGeom>
              <a:avLst/>
              <a:gdLst/>
              <a:ahLst/>
              <a:cxnLst/>
              <a:rect l="l" t="t" r="r" b="b"/>
              <a:pathLst>
                <a:path w="34" h="33" extrusionOk="0">
                  <a:moveTo>
                    <a:pt x="0" y="0"/>
                  </a:moveTo>
                  <a:cubicBezTo>
                    <a:pt x="12" y="11"/>
                    <a:pt x="22" y="22"/>
                    <a:pt x="22" y="33"/>
                  </a:cubicBezTo>
                  <a:lnTo>
                    <a:pt x="33" y="33"/>
                  </a:lnTo>
                  <a:cubicBezTo>
                    <a:pt x="33" y="22"/>
                    <a:pt x="22" y="22"/>
                    <a:pt x="22" y="11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695;p51">
              <a:extLst>
                <a:ext uri="{FF2B5EF4-FFF2-40B4-BE49-F238E27FC236}">
                  <a16:creationId xmlns:a16="http://schemas.microsoft.com/office/drawing/2014/main" id="{9ADB441A-7999-CB7C-21A3-8193E22EB40A}"/>
                </a:ext>
              </a:extLst>
            </p:cNvPr>
            <p:cNvSpPr/>
            <p:nvPr/>
          </p:nvSpPr>
          <p:spPr>
            <a:xfrm>
              <a:off x="6523906" y="2670684"/>
              <a:ext cx="9190" cy="2247"/>
            </a:xfrm>
            <a:custGeom>
              <a:avLst/>
              <a:gdLst/>
              <a:ahLst/>
              <a:cxnLst/>
              <a:rect l="l" t="t" r="r" b="b"/>
              <a:pathLst>
                <a:path w="319" h="78" extrusionOk="0">
                  <a:moveTo>
                    <a:pt x="154" y="0"/>
                  </a:moveTo>
                  <a:cubicBezTo>
                    <a:pt x="100" y="0"/>
                    <a:pt x="44" y="22"/>
                    <a:pt x="1" y="56"/>
                  </a:cubicBezTo>
                  <a:lnTo>
                    <a:pt x="1" y="77"/>
                  </a:lnTo>
                  <a:cubicBezTo>
                    <a:pt x="44" y="34"/>
                    <a:pt x="100" y="22"/>
                    <a:pt x="154" y="22"/>
                  </a:cubicBezTo>
                  <a:cubicBezTo>
                    <a:pt x="209" y="22"/>
                    <a:pt x="275" y="44"/>
                    <a:pt x="307" y="77"/>
                  </a:cubicBezTo>
                  <a:lnTo>
                    <a:pt x="319" y="77"/>
                  </a:lnTo>
                  <a:cubicBezTo>
                    <a:pt x="275" y="22"/>
                    <a:pt x="209" y="0"/>
                    <a:pt x="154" y="0"/>
                  </a:cubicBezTo>
                  <a:close/>
                </a:path>
              </a:pathLst>
            </a:custGeom>
            <a:solidFill>
              <a:srgbClr val="F4BD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696;p51">
              <a:extLst>
                <a:ext uri="{FF2B5EF4-FFF2-40B4-BE49-F238E27FC236}">
                  <a16:creationId xmlns:a16="http://schemas.microsoft.com/office/drawing/2014/main" id="{3BCE8A22-95A8-559F-07C4-A2571049023F}"/>
                </a:ext>
              </a:extLst>
            </p:cNvPr>
            <p:cNvSpPr/>
            <p:nvPr/>
          </p:nvSpPr>
          <p:spPr>
            <a:xfrm>
              <a:off x="6081673" y="2682035"/>
              <a:ext cx="519848" cy="75425"/>
            </a:xfrm>
            <a:custGeom>
              <a:avLst/>
              <a:gdLst/>
              <a:ahLst/>
              <a:cxnLst/>
              <a:rect l="l" t="t" r="r" b="b"/>
              <a:pathLst>
                <a:path w="18044" h="2618" extrusionOk="0">
                  <a:moveTo>
                    <a:pt x="15635" y="1"/>
                  </a:moveTo>
                  <a:cubicBezTo>
                    <a:pt x="15625" y="12"/>
                    <a:pt x="15613" y="12"/>
                    <a:pt x="15603" y="22"/>
                  </a:cubicBezTo>
                  <a:cubicBezTo>
                    <a:pt x="15625" y="12"/>
                    <a:pt x="15635" y="12"/>
                    <a:pt x="15657" y="12"/>
                  </a:cubicBezTo>
                  <a:cubicBezTo>
                    <a:pt x="15723" y="12"/>
                    <a:pt x="15789" y="56"/>
                    <a:pt x="15800" y="121"/>
                  </a:cubicBezTo>
                  <a:lnTo>
                    <a:pt x="15800" y="110"/>
                  </a:lnTo>
                  <a:cubicBezTo>
                    <a:pt x="15789" y="44"/>
                    <a:pt x="15723" y="1"/>
                    <a:pt x="15647" y="1"/>
                  </a:cubicBezTo>
                  <a:close/>
                  <a:moveTo>
                    <a:pt x="16533" y="275"/>
                  </a:moveTo>
                  <a:cubicBezTo>
                    <a:pt x="16413" y="275"/>
                    <a:pt x="16314" y="395"/>
                    <a:pt x="16336" y="504"/>
                  </a:cubicBezTo>
                  <a:cubicBezTo>
                    <a:pt x="16325" y="395"/>
                    <a:pt x="16424" y="285"/>
                    <a:pt x="16533" y="285"/>
                  </a:cubicBezTo>
                  <a:lnTo>
                    <a:pt x="16544" y="285"/>
                  </a:lnTo>
                  <a:cubicBezTo>
                    <a:pt x="16632" y="285"/>
                    <a:pt x="16708" y="373"/>
                    <a:pt x="16730" y="460"/>
                  </a:cubicBezTo>
                  <a:cubicBezTo>
                    <a:pt x="16720" y="362"/>
                    <a:pt x="16643" y="275"/>
                    <a:pt x="16544" y="275"/>
                  </a:cubicBezTo>
                  <a:close/>
                  <a:moveTo>
                    <a:pt x="15657" y="297"/>
                  </a:moveTo>
                  <a:cubicBezTo>
                    <a:pt x="15778" y="307"/>
                    <a:pt x="15888" y="428"/>
                    <a:pt x="15909" y="548"/>
                  </a:cubicBezTo>
                  <a:cubicBezTo>
                    <a:pt x="15888" y="428"/>
                    <a:pt x="15810" y="329"/>
                    <a:pt x="15701" y="297"/>
                  </a:cubicBezTo>
                  <a:close/>
                  <a:moveTo>
                    <a:pt x="16161" y="438"/>
                  </a:moveTo>
                  <a:cubicBezTo>
                    <a:pt x="16063" y="438"/>
                    <a:pt x="15953" y="494"/>
                    <a:pt x="15909" y="592"/>
                  </a:cubicBezTo>
                  <a:lnTo>
                    <a:pt x="15909" y="614"/>
                  </a:lnTo>
                  <a:cubicBezTo>
                    <a:pt x="15942" y="516"/>
                    <a:pt x="16063" y="450"/>
                    <a:pt x="16172" y="450"/>
                  </a:cubicBezTo>
                  <a:cubicBezTo>
                    <a:pt x="16238" y="450"/>
                    <a:pt x="16292" y="472"/>
                    <a:pt x="16336" y="526"/>
                  </a:cubicBezTo>
                  <a:lnTo>
                    <a:pt x="16336" y="516"/>
                  </a:lnTo>
                  <a:cubicBezTo>
                    <a:pt x="16292" y="460"/>
                    <a:pt x="16226" y="438"/>
                    <a:pt x="16161" y="438"/>
                  </a:cubicBezTo>
                  <a:close/>
                  <a:moveTo>
                    <a:pt x="16895" y="450"/>
                  </a:moveTo>
                  <a:cubicBezTo>
                    <a:pt x="16840" y="450"/>
                    <a:pt x="16774" y="472"/>
                    <a:pt x="16730" y="516"/>
                  </a:cubicBezTo>
                  <a:lnTo>
                    <a:pt x="16730" y="548"/>
                  </a:lnTo>
                  <a:cubicBezTo>
                    <a:pt x="16763" y="494"/>
                    <a:pt x="16829" y="460"/>
                    <a:pt x="16905" y="460"/>
                  </a:cubicBezTo>
                  <a:cubicBezTo>
                    <a:pt x="16960" y="460"/>
                    <a:pt x="17026" y="482"/>
                    <a:pt x="17070" y="537"/>
                  </a:cubicBezTo>
                  <a:cubicBezTo>
                    <a:pt x="17092" y="559"/>
                    <a:pt x="17102" y="592"/>
                    <a:pt x="17114" y="625"/>
                  </a:cubicBezTo>
                  <a:cubicBezTo>
                    <a:pt x="17102" y="592"/>
                    <a:pt x="17092" y="548"/>
                    <a:pt x="17070" y="516"/>
                  </a:cubicBezTo>
                  <a:cubicBezTo>
                    <a:pt x="17026" y="472"/>
                    <a:pt x="16960" y="450"/>
                    <a:pt x="16895" y="450"/>
                  </a:cubicBezTo>
                  <a:close/>
                  <a:moveTo>
                    <a:pt x="17019" y="860"/>
                  </a:moveTo>
                  <a:cubicBezTo>
                    <a:pt x="17014" y="861"/>
                    <a:pt x="17009" y="863"/>
                    <a:pt x="17004" y="866"/>
                  </a:cubicBezTo>
                  <a:cubicBezTo>
                    <a:pt x="17009" y="866"/>
                    <a:pt x="17014" y="863"/>
                    <a:pt x="17019" y="860"/>
                  </a:cubicBezTo>
                  <a:close/>
                  <a:moveTo>
                    <a:pt x="17037" y="844"/>
                  </a:moveTo>
                  <a:cubicBezTo>
                    <a:pt x="17031" y="850"/>
                    <a:pt x="17025" y="855"/>
                    <a:pt x="17019" y="860"/>
                  </a:cubicBezTo>
                  <a:lnTo>
                    <a:pt x="17019" y="860"/>
                  </a:lnTo>
                  <a:cubicBezTo>
                    <a:pt x="17036" y="855"/>
                    <a:pt x="17053" y="855"/>
                    <a:pt x="17070" y="855"/>
                  </a:cubicBezTo>
                  <a:cubicBezTo>
                    <a:pt x="17124" y="855"/>
                    <a:pt x="17179" y="888"/>
                    <a:pt x="17223" y="932"/>
                  </a:cubicBezTo>
                  <a:lnTo>
                    <a:pt x="17223" y="910"/>
                  </a:lnTo>
                  <a:cubicBezTo>
                    <a:pt x="17179" y="866"/>
                    <a:pt x="17124" y="844"/>
                    <a:pt x="17059" y="844"/>
                  </a:cubicBezTo>
                  <a:close/>
                  <a:moveTo>
                    <a:pt x="17168" y="1041"/>
                  </a:moveTo>
                  <a:cubicBezTo>
                    <a:pt x="17158" y="1052"/>
                    <a:pt x="17146" y="1063"/>
                    <a:pt x="17136" y="1063"/>
                  </a:cubicBezTo>
                  <a:lnTo>
                    <a:pt x="17158" y="1063"/>
                  </a:lnTo>
                  <a:cubicBezTo>
                    <a:pt x="17261" y="1063"/>
                    <a:pt x="17365" y="1120"/>
                    <a:pt x="17427" y="1205"/>
                  </a:cubicBezTo>
                  <a:lnTo>
                    <a:pt x="17427" y="1205"/>
                  </a:lnTo>
                  <a:cubicBezTo>
                    <a:pt x="17376" y="1114"/>
                    <a:pt x="17276" y="1051"/>
                    <a:pt x="17168" y="1041"/>
                  </a:cubicBezTo>
                  <a:close/>
                  <a:moveTo>
                    <a:pt x="17427" y="1205"/>
                  </a:moveTo>
                  <a:cubicBezTo>
                    <a:pt x="17433" y="1216"/>
                    <a:pt x="17438" y="1227"/>
                    <a:pt x="17442" y="1238"/>
                  </a:cubicBezTo>
                  <a:cubicBezTo>
                    <a:pt x="17442" y="1235"/>
                    <a:pt x="17442" y="1231"/>
                    <a:pt x="17441" y="1228"/>
                  </a:cubicBezTo>
                  <a:lnTo>
                    <a:pt x="17441" y="1228"/>
                  </a:lnTo>
                  <a:cubicBezTo>
                    <a:pt x="17437" y="1220"/>
                    <a:pt x="17432" y="1213"/>
                    <a:pt x="17427" y="1205"/>
                  </a:cubicBezTo>
                  <a:close/>
                  <a:moveTo>
                    <a:pt x="17628" y="1041"/>
                  </a:moveTo>
                  <a:cubicBezTo>
                    <a:pt x="17533" y="1041"/>
                    <a:pt x="17437" y="1123"/>
                    <a:pt x="17441" y="1228"/>
                  </a:cubicBezTo>
                  <a:lnTo>
                    <a:pt x="17441" y="1228"/>
                  </a:lnTo>
                  <a:cubicBezTo>
                    <a:pt x="17445" y="1235"/>
                    <a:pt x="17449" y="1242"/>
                    <a:pt x="17453" y="1249"/>
                  </a:cubicBezTo>
                  <a:cubicBezTo>
                    <a:pt x="17431" y="1151"/>
                    <a:pt x="17530" y="1052"/>
                    <a:pt x="17628" y="1052"/>
                  </a:cubicBezTo>
                  <a:cubicBezTo>
                    <a:pt x="17650" y="1052"/>
                    <a:pt x="17661" y="1063"/>
                    <a:pt x="17683" y="1063"/>
                  </a:cubicBezTo>
                  <a:cubicBezTo>
                    <a:pt x="17737" y="1085"/>
                    <a:pt x="17771" y="1139"/>
                    <a:pt x="17781" y="1194"/>
                  </a:cubicBezTo>
                  <a:cubicBezTo>
                    <a:pt x="17771" y="1129"/>
                    <a:pt x="17737" y="1074"/>
                    <a:pt x="17683" y="1052"/>
                  </a:cubicBezTo>
                  <a:cubicBezTo>
                    <a:pt x="17661" y="1041"/>
                    <a:pt x="17650" y="1041"/>
                    <a:pt x="17628" y="1041"/>
                  </a:cubicBezTo>
                  <a:close/>
                  <a:moveTo>
                    <a:pt x="17759" y="1326"/>
                  </a:moveTo>
                  <a:lnTo>
                    <a:pt x="17727" y="1358"/>
                  </a:lnTo>
                  <a:cubicBezTo>
                    <a:pt x="17749" y="1348"/>
                    <a:pt x="17771" y="1336"/>
                    <a:pt x="17793" y="1336"/>
                  </a:cubicBezTo>
                  <a:cubicBezTo>
                    <a:pt x="17858" y="1336"/>
                    <a:pt x="17924" y="1380"/>
                    <a:pt x="17956" y="1435"/>
                  </a:cubicBezTo>
                  <a:cubicBezTo>
                    <a:pt x="18000" y="1501"/>
                    <a:pt x="18033" y="1577"/>
                    <a:pt x="18044" y="1654"/>
                  </a:cubicBezTo>
                  <a:cubicBezTo>
                    <a:pt x="18033" y="1567"/>
                    <a:pt x="18000" y="1490"/>
                    <a:pt x="17956" y="1424"/>
                  </a:cubicBezTo>
                  <a:cubicBezTo>
                    <a:pt x="17924" y="1370"/>
                    <a:pt x="17847" y="1326"/>
                    <a:pt x="17793" y="1326"/>
                  </a:cubicBezTo>
                  <a:close/>
                  <a:moveTo>
                    <a:pt x="22" y="2453"/>
                  </a:moveTo>
                  <a:cubicBezTo>
                    <a:pt x="12" y="2508"/>
                    <a:pt x="1" y="2563"/>
                    <a:pt x="12" y="2618"/>
                  </a:cubicBezTo>
                  <a:cubicBezTo>
                    <a:pt x="12" y="2563"/>
                    <a:pt x="12" y="2508"/>
                    <a:pt x="22" y="2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697;p51">
              <a:extLst>
                <a:ext uri="{FF2B5EF4-FFF2-40B4-BE49-F238E27FC236}">
                  <a16:creationId xmlns:a16="http://schemas.microsoft.com/office/drawing/2014/main" id="{509B1E1E-E648-C634-C584-8909D99773FE}"/>
                </a:ext>
              </a:extLst>
            </p:cNvPr>
            <p:cNvSpPr/>
            <p:nvPr/>
          </p:nvSpPr>
          <p:spPr>
            <a:xfrm>
              <a:off x="6321401" y="2558729"/>
              <a:ext cx="54624" cy="25554"/>
            </a:xfrm>
            <a:custGeom>
              <a:avLst/>
              <a:gdLst/>
              <a:ahLst/>
              <a:cxnLst/>
              <a:rect l="l" t="t" r="r" b="b"/>
              <a:pathLst>
                <a:path w="1896" h="887" extrusionOk="0">
                  <a:moveTo>
                    <a:pt x="855" y="0"/>
                  </a:moveTo>
                  <a:cubicBezTo>
                    <a:pt x="701" y="0"/>
                    <a:pt x="504" y="32"/>
                    <a:pt x="439" y="175"/>
                  </a:cubicBezTo>
                  <a:cubicBezTo>
                    <a:pt x="406" y="197"/>
                    <a:pt x="395" y="230"/>
                    <a:pt x="406" y="263"/>
                  </a:cubicBezTo>
                  <a:cubicBezTo>
                    <a:pt x="406" y="241"/>
                    <a:pt x="417" y="208"/>
                    <a:pt x="439" y="186"/>
                  </a:cubicBezTo>
                  <a:cubicBezTo>
                    <a:pt x="516" y="44"/>
                    <a:pt x="701" y="11"/>
                    <a:pt x="855" y="11"/>
                  </a:cubicBezTo>
                  <a:lnTo>
                    <a:pt x="866" y="11"/>
                  </a:lnTo>
                  <a:cubicBezTo>
                    <a:pt x="1019" y="11"/>
                    <a:pt x="1194" y="32"/>
                    <a:pt x="1304" y="142"/>
                  </a:cubicBezTo>
                  <a:cubicBezTo>
                    <a:pt x="1383" y="213"/>
                    <a:pt x="1416" y="313"/>
                    <a:pt x="1441" y="416"/>
                  </a:cubicBezTo>
                  <a:lnTo>
                    <a:pt x="1441" y="416"/>
                  </a:lnTo>
                  <a:cubicBezTo>
                    <a:pt x="1420" y="309"/>
                    <a:pt x="1388" y="207"/>
                    <a:pt x="1304" y="131"/>
                  </a:cubicBezTo>
                  <a:cubicBezTo>
                    <a:pt x="1194" y="22"/>
                    <a:pt x="1019" y="0"/>
                    <a:pt x="855" y="0"/>
                  </a:cubicBezTo>
                  <a:close/>
                  <a:moveTo>
                    <a:pt x="263" y="241"/>
                  </a:moveTo>
                  <a:cubicBezTo>
                    <a:pt x="176" y="241"/>
                    <a:pt x="88" y="285"/>
                    <a:pt x="44" y="350"/>
                  </a:cubicBezTo>
                  <a:cubicBezTo>
                    <a:pt x="12" y="405"/>
                    <a:pt x="1" y="460"/>
                    <a:pt x="12" y="526"/>
                  </a:cubicBezTo>
                  <a:cubicBezTo>
                    <a:pt x="12" y="470"/>
                    <a:pt x="22" y="416"/>
                    <a:pt x="44" y="361"/>
                  </a:cubicBezTo>
                  <a:cubicBezTo>
                    <a:pt x="100" y="295"/>
                    <a:pt x="176" y="263"/>
                    <a:pt x="263" y="263"/>
                  </a:cubicBezTo>
                  <a:cubicBezTo>
                    <a:pt x="319" y="263"/>
                    <a:pt x="373" y="273"/>
                    <a:pt x="417" y="307"/>
                  </a:cubicBezTo>
                  <a:cubicBezTo>
                    <a:pt x="417" y="307"/>
                    <a:pt x="417" y="295"/>
                    <a:pt x="406" y="285"/>
                  </a:cubicBezTo>
                  <a:cubicBezTo>
                    <a:pt x="362" y="263"/>
                    <a:pt x="319" y="241"/>
                    <a:pt x="263" y="241"/>
                  </a:cubicBezTo>
                  <a:close/>
                  <a:moveTo>
                    <a:pt x="1687" y="383"/>
                  </a:moveTo>
                  <a:cubicBezTo>
                    <a:pt x="1601" y="383"/>
                    <a:pt x="1526" y="445"/>
                    <a:pt x="1462" y="510"/>
                  </a:cubicBezTo>
                  <a:lnTo>
                    <a:pt x="1462" y="510"/>
                  </a:lnTo>
                  <a:cubicBezTo>
                    <a:pt x="1455" y="479"/>
                    <a:pt x="1448" y="447"/>
                    <a:pt x="1441" y="416"/>
                  </a:cubicBezTo>
                  <a:lnTo>
                    <a:pt x="1441" y="416"/>
                  </a:lnTo>
                  <a:cubicBezTo>
                    <a:pt x="1447" y="448"/>
                    <a:pt x="1452" y="481"/>
                    <a:pt x="1457" y="514"/>
                  </a:cubicBezTo>
                  <a:cubicBezTo>
                    <a:pt x="1459" y="513"/>
                    <a:pt x="1460" y="511"/>
                    <a:pt x="1462" y="510"/>
                  </a:cubicBezTo>
                  <a:lnTo>
                    <a:pt x="1462" y="510"/>
                  </a:lnTo>
                  <a:cubicBezTo>
                    <a:pt x="1464" y="518"/>
                    <a:pt x="1466" y="527"/>
                    <a:pt x="1468" y="536"/>
                  </a:cubicBezTo>
                  <a:cubicBezTo>
                    <a:pt x="1523" y="470"/>
                    <a:pt x="1599" y="405"/>
                    <a:pt x="1687" y="394"/>
                  </a:cubicBezTo>
                  <a:lnTo>
                    <a:pt x="1698" y="394"/>
                  </a:lnTo>
                  <a:cubicBezTo>
                    <a:pt x="1752" y="394"/>
                    <a:pt x="1818" y="448"/>
                    <a:pt x="1829" y="504"/>
                  </a:cubicBezTo>
                  <a:cubicBezTo>
                    <a:pt x="1829" y="438"/>
                    <a:pt x="1764" y="383"/>
                    <a:pt x="1687" y="383"/>
                  </a:cubicBezTo>
                  <a:close/>
                  <a:moveTo>
                    <a:pt x="1829" y="547"/>
                  </a:moveTo>
                  <a:cubicBezTo>
                    <a:pt x="1829" y="558"/>
                    <a:pt x="1818" y="558"/>
                    <a:pt x="1818" y="569"/>
                  </a:cubicBezTo>
                  <a:cubicBezTo>
                    <a:pt x="1829" y="569"/>
                    <a:pt x="1840" y="558"/>
                    <a:pt x="1862" y="558"/>
                  </a:cubicBezTo>
                  <a:cubicBezTo>
                    <a:pt x="1873" y="558"/>
                    <a:pt x="1884" y="558"/>
                    <a:pt x="1895" y="569"/>
                  </a:cubicBezTo>
                  <a:lnTo>
                    <a:pt x="1895" y="558"/>
                  </a:lnTo>
                  <a:cubicBezTo>
                    <a:pt x="1884" y="547"/>
                    <a:pt x="1862" y="547"/>
                    <a:pt x="1851" y="547"/>
                  </a:cubicBezTo>
                  <a:close/>
                  <a:moveTo>
                    <a:pt x="143" y="723"/>
                  </a:moveTo>
                  <a:cubicBezTo>
                    <a:pt x="88" y="733"/>
                    <a:pt x="66" y="821"/>
                    <a:pt x="78" y="886"/>
                  </a:cubicBezTo>
                  <a:cubicBezTo>
                    <a:pt x="66" y="810"/>
                    <a:pt x="100" y="745"/>
                    <a:pt x="165" y="745"/>
                  </a:cubicBezTo>
                  <a:lnTo>
                    <a:pt x="187" y="745"/>
                  </a:lnTo>
                  <a:cubicBezTo>
                    <a:pt x="165" y="733"/>
                    <a:pt x="154" y="733"/>
                    <a:pt x="143" y="723"/>
                  </a:cubicBezTo>
                  <a:close/>
                </a:path>
              </a:pathLst>
            </a:custGeom>
            <a:solidFill>
              <a:srgbClr val="DD99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698;p51">
              <a:extLst>
                <a:ext uri="{FF2B5EF4-FFF2-40B4-BE49-F238E27FC236}">
                  <a16:creationId xmlns:a16="http://schemas.microsoft.com/office/drawing/2014/main" id="{6DB67A66-3DE7-5F0D-2B80-E104EF225086}"/>
                </a:ext>
              </a:extLst>
            </p:cNvPr>
            <p:cNvSpPr/>
            <p:nvPr/>
          </p:nvSpPr>
          <p:spPr>
            <a:xfrm>
              <a:off x="6082018" y="2559017"/>
              <a:ext cx="520136" cy="240708"/>
            </a:xfrm>
            <a:custGeom>
              <a:avLst/>
              <a:gdLst/>
              <a:ahLst/>
              <a:cxnLst/>
              <a:rect l="l" t="t" r="r" b="b"/>
              <a:pathLst>
                <a:path w="18054" h="8355" extrusionOk="0">
                  <a:moveTo>
                    <a:pt x="12185" y="2662"/>
                  </a:moveTo>
                  <a:cubicBezTo>
                    <a:pt x="12229" y="2662"/>
                    <a:pt x="12273" y="2672"/>
                    <a:pt x="12306" y="2694"/>
                  </a:cubicBezTo>
                  <a:cubicBezTo>
                    <a:pt x="12382" y="2749"/>
                    <a:pt x="12426" y="2847"/>
                    <a:pt x="12404" y="2935"/>
                  </a:cubicBezTo>
                  <a:cubicBezTo>
                    <a:pt x="12426" y="2891"/>
                    <a:pt x="12481" y="2880"/>
                    <a:pt x="12525" y="2880"/>
                  </a:cubicBezTo>
                  <a:cubicBezTo>
                    <a:pt x="12569" y="2880"/>
                    <a:pt x="12613" y="2891"/>
                    <a:pt x="12645" y="2924"/>
                  </a:cubicBezTo>
                  <a:cubicBezTo>
                    <a:pt x="12733" y="3000"/>
                    <a:pt x="12744" y="3121"/>
                    <a:pt x="12733" y="3241"/>
                  </a:cubicBezTo>
                  <a:cubicBezTo>
                    <a:pt x="12733" y="3406"/>
                    <a:pt x="12700" y="3581"/>
                    <a:pt x="12569" y="3691"/>
                  </a:cubicBezTo>
                  <a:cubicBezTo>
                    <a:pt x="12503" y="3745"/>
                    <a:pt x="12416" y="3778"/>
                    <a:pt x="12328" y="3778"/>
                  </a:cubicBezTo>
                  <a:cubicBezTo>
                    <a:pt x="12219" y="3778"/>
                    <a:pt x="12109" y="3734"/>
                    <a:pt x="12022" y="3679"/>
                  </a:cubicBezTo>
                  <a:cubicBezTo>
                    <a:pt x="11912" y="3603"/>
                    <a:pt x="11835" y="3494"/>
                    <a:pt x="11813" y="3373"/>
                  </a:cubicBezTo>
                  <a:cubicBezTo>
                    <a:pt x="11791" y="3241"/>
                    <a:pt x="11835" y="3110"/>
                    <a:pt x="11945" y="3044"/>
                  </a:cubicBezTo>
                  <a:lnTo>
                    <a:pt x="11934" y="3034"/>
                  </a:lnTo>
                  <a:cubicBezTo>
                    <a:pt x="11901" y="2924"/>
                    <a:pt x="11923" y="2803"/>
                    <a:pt x="12010" y="2727"/>
                  </a:cubicBezTo>
                  <a:cubicBezTo>
                    <a:pt x="12054" y="2683"/>
                    <a:pt x="12120" y="2662"/>
                    <a:pt x="12185" y="2662"/>
                  </a:cubicBezTo>
                  <a:close/>
                  <a:moveTo>
                    <a:pt x="11747" y="4413"/>
                  </a:moveTo>
                  <a:cubicBezTo>
                    <a:pt x="11606" y="4523"/>
                    <a:pt x="11452" y="4621"/>
                    <a:pt x="11288" y="4621"/>
                  </a:cubicBezTo>
                  <a:cubicBezTo>
                    <a:pt x="11266" y="4621"/>
                    <a:pt x="11244" y="4621"/>
                    <a:pt x="11222" y="4610"/>
                  </a:cubicBezTo>
                  <a:cubicBezTo>
                    <a:pt x="11200" y="4610"/>
                    <a:pt x="11178" y="4599"/>
                    <a:pt x="11156" y="4599"/>
                  </a:cubicBezTo>
                  <a:cubicBezTo>
                    <a:pt x="11178" y="4632"/>
                    <a:pt x="11200" y="4654"/>
                    <a:pt x="11222" y="4687"/>
                  </a:cubicBezTo>
                  <a:cubicBezTo>
                    <a:pt x="11277" y="4742"/>
                    <a:pt x="11343" y="4786"/>
                    <a:pt x="11397" y="4840"/>
                  </a:cubicBezTo>
                  <a:cubicBezTo>
                    <a:pt x="11430" y="4873"/>
                    <a:pt x="11452" y="4917"/>
                    <a:pt x="11474" y="4961"/>
                  </a:cubicBezTo>
                  <a:cubicBezTo>
                    <a:pt x="11528" y="4873"/>
                    <a:pt x="11649" y="4796"/>
                    <a:pt x="11759" y="4796"/>
                  </a:cubicBezTo>
                  <a:lnTo>
                    <a:pt x="11769" y="4796"/>
                  </a:lnTo>
                  <a:cubicBezTo>
                    <a:pt x="11747" y="4676"/>
                    <a:pt x="11737" y="4545"/>
                    <a:pt x="11747" y="4413"/>
                  </a:cubicBezTo>
                  <a:close/>
                  <a:moveTo>
                    <a:pt x="13718" y="3603"/>
                  </a:moveTo>
                  <a:cubicBezTo>
                    <a:pt x="13839" y="3603"/>
                    <a:pt x="13959" y="3691"/>
                    <a:pt x="13992" y="3811"/>
                  </a:cubicBezTo>
                  <a:cubicBezTo>
                    <a:pt x="14014" y="3767"/>
                    <a:pt x="14058" y="3734"/>
                    <a:pt x="14102" y="3734"/>
                  </a:cubicBezTo>
                  <a:cubicBezTo>
                    <a:pt x="14124" y="3734"/>
                    <a:pt x="14146" y="3745"/>
                    <a:pt x="14168" y="3756"/>
                  </a:cubicBezTo>
                  <a:cubicBezTo>
                    <a:pt x="14222" y="3789"/>
                    <a:pt x="14255" y="3866"/>
                    <a:pt x="14244" y="3932"/>
                  </a:cubicBezTo>
                  <a:cubicBezTo>
                    <a:pt x="14244" y="3997"/>
                    <a:pt x="14211" y="4063"/>
                    <a:pt x="14189" y="4117"/>
                  </a:cubicBezTo>
                  <a:cubicBezTo>
                    <a:pt x="14321" y="4161"/>
                    <a:pt x="14408" y="4304"/>
                    <a:pt x="14397" y="4446"/>
                  </a:cubicBezTo>
                  <a:cubicBezTo>
                    <a:pt x="14375" y="4577"/>
                    <a:pt x="14255" y="4698"/>
                    <a:pt x="14112" y="4708"/>
                  </a:cubicBezTo>
                  <a:cubicBezTo>
                    <a:pt x="14178" y="4742"/>
                    <a:pt x="14178" y="4829"/>
                    <a:pt x="14134" y="4884"/>
                  </a:cubicBezTo>
                  <a:cubicBezTo>
                    <a:pt x="14102" y="4917"/>
                    <a:pt x="14058" y="4927"/>
                    <a:pt x="14014" y="4927"/>
                  </a:cubicBezTo>
                  <a:cubicBezTo>
                    <a:pt x="13992" y="4927"/>
                    <a:pt x="13970" y="4927"/>
                    <a:pt x="13949" y="4917"/>
                  </a:cubicBezTo>
                  <a:cubicBezTo>
                    <a:pt x="13915" y="4906"/>
                    <a:pt x="13883" y="4884"/>
                    <a:pt x="13850" y="4884"/>
                  </a:cubicBezTo>
                  <a:cubicBezTo>
                    <a:pt x="13839" y="4884"/>
                    <a:pt x="13828" y="4884"/>
                    <a:pt x="13817" y="4895"/>
                  </a:cubicBezTo>
                  <a:cubicBezTo>
                    <a:pt x="13795" y="4906"/>
                    <a:pt x="13784" y="4927"/>
                    <a:pt x="13773" y="4949"/>
                  </a:cubicBezTo>
                  <a:cubicBezTo>
                    <a:pt x="13718" y="5048"/>
                    <a:pt x="13609" y="5114"/>
                    <a:pt x="13489" y="5114"/>
                  </a:cubicBezTo>
                  <a:lnTo>
                    <a:pt x="13467" y="5114"/>
                  </a:lnTo>
                  <a:cubicBezTo>
                    <a:pt x="13412" y="5114"/>
                    <a:pt x="13357" y="5092"/>
                    <a:pt x="13302" y="5059"/>
                  </a:cubicBezTo>
                  <a:cubicBezTo>
                    <a:pt x="13061" y="4927"/>
                    <a:pt x="12996" y="4577"/>
                    <a:pt x="13149" y="4348"/>
                  </a:cubicBezTo>
                  <a:cubicBezTo>
                    <a:pt x="13039" y="4227"/>
                    <a:pt x="13029" y="4019"/>
                    <a:pt x="13127" y="3888"/>
                  </a:cubicBezTo>
                  <a:cubicBezTo>
                    <a:pt x="13171" y="3833"/>
                    <a:pt x="13248" y="3778"/>
                    <a:pt x="13314" y="3778"/>
                  </a:cubicBezTo>
                  <a:lnTo>
                    <a:pt x="13335" y="3778"/>
                  </a:lnTo>
                  <a:cubicBezTo>
                    <a:pt x="13379" y="3789"/>
                    <a:pt x="13423" y="3822"/>
                    <a:pt x="13445" y="3866"/>
                  </a:cubicBezTo>
                  <a:cubicBezTo>
                    <a:pt x="13455" y="3745"/>
                    <a:pt x="13543" y="3647"/>
                    <a:pt x="13653" y="3614"/>
                  </a:cubicBezTo>
                  <a:cubicBezTo>
                    <a:pt x="13674" y="3603"/>
                    <a:pt x="13696" y="3603"/>
                    <a:pt x="13718" y="3603"/>
                  </a:cubicBezTo>
                  <a:close/>
                  <a:moveTo>
                    <a:pt x="8594" y="4873"/>
                  </a:moveTo>
                  <a:cubicBezTo>
                    <a:pt x="8550" y="4873"/>
                    <a:pt x="8496" y="4884"/>
                    <a:pt x="8463" y="4917"/>
                  </a:cubicBezTo>
                  <a:cubicBezTo>
                    <a:pt x="8507" y="4983"/>
                    <a:pt x="8540" y="5048"/>
                    <a:pt x="8496" y="5114"/>
                  </a:cubicBezTo>
                  <a:cubicBezTo>
                    <a:pt x="8474" y="5136"/>
                    <a:pt x="8452" y="5158"/>
                    <a:pt x="8419" y="5168"/>
                  </a:cubicBezTo>
                  <a:cubicBezTo>
                    <a:pt x="8430" y="5190"/>
                    <a:pt x="8452" y="5212"/>
                    <a:pt x="8474" y="5224"/>
                  </a:cubicBezTo>
                  <a:cubicBezTo>
                    <a:pt x="8441" y="5224"/>
                    <a:pt x="8419" y="5212"/>
                    <a:pt x="8397" y="5212"/>
                  </a:cubicBezTo>
                  <a:cubicBezTo>
                    <a:pt x="8299" y="5212"/>
                    <a:pt x="8190" y="5311"/>
                    <a:pt x="8178" y="5421"/>
                  </a:cubicBezTo>
                  <a:lnTo>
                    <a:pt x="8178" y="5497"/>
                  </a:lnTo>
                  <a:cubicBezTo>
                    <a:pt x="8190" y="5497"/>
                    <a:pt x="8200" y="5508"/>
                    <a:pt x="8200" y="5508"/>
                  </a:cubicBezTo>
                  <a:cubicBezTo>
                    <a:pt x="8255" y="5552"/>
                    <a:pt x="8288" y="5618"/>
                    <a:pt x="8288" y="5683"/>
                  </a:cubicBezTo>
                  <a:cubicBezTo>
                    <a:pt x="8310" y="5705"/>
                    <a:pt x="8343" y="5727"/>
                    <a:pt x="8365" y="5749"/>
                  </a:cubicBezTo>
                  <a:cubicBezTo>
                    <a:pt x="8069" y="6110"/>
                    <a:pt x="8397" y="6340"/>
                    <a:pt x="8660" y="6340"/>
                  </a:cubicBezTo>
                  <a:cubicBezTo>
                    <a:pt x="8759" y="6340"/>
                    <a:pt x="8857" y="6307"/>
                    <a:pt x="8890" y="6219"/>
                  </a:cubicBezTo>
                  <a:cubicBezTo>
                    <a:pt x="8857" y="6209"/>
                    <a:pt x="8835" y="6197"/>
                    <a:pt x="8803" y="6187"/>
                  </a:cubicBezTo>
                  <a:cubicBezTo>
                    <a:pt x="8769" y="6154"/>
                    <a:pt x="8748" y="6099"/>
                    <a:pt x="8737" y="6056"/>
                  </a:cubicBezTo>
                  <a:cubicBezTo>
                    <a:pt x="8726" y="5946"/>
                    <a:pt x="8759" y="5837"/>
                    <a:pt x="8803" y="5738"/>
                  </a:cubicBezTo>
                  <a:cubicBezTo>
                    <a:pt x="8791" y="5672"/>
                    <a:pt x="8825" y="5596"/>
                    <a:pt x="8879" y="5562"/>
                  </a:cubicBezTo>
                  <a:cubicBezTo>
                    <a:pt x="8912" y="5541"/>
                    <a:pt x="8945" y="5530"/>
                    <a:pt x="8978" y="5530"/>
                  </a:cubicBezTo>
                  <a:cubicBezTo>
                    <a:pt x="9044" y="5530"/>
                    <a:pt x="9109" y="5552"/>
                    <a:pt x="9142" y="5606"/>
                  </a:cubicBezTo>
                  <a:cubicBezTo>
                    <a:pt x="9164" y="5640"/>
                    <a:pt x="9175" y="5694"/>
                    <a:pt x="9219" y="5705"/>
                  </a:cubicBezTo>
                  <a:lnTo>
                    <a:pt x="9229" y="5705"/>
                  </a:lnTo>
                  <a:cubicBezTo>
                    <a:pt x="9251" y="5705"/>
                    <a:pt x="9273" y="5694"/>
                    <a:pt x="9295" y="5683"/>
                  </a:cubicBezTo>
                  <a:lnTo>
                    <a:pt x="9350" y="5683"/>
                  </a:lnTo>
                  <a:cubicBezTo>
                    <a:pt x="9460" y="5683"/>
                    <a:pt x="9569" y="5793"/>
                    <a:pt x="9569" y="5913"/>
                  </a:cubicBezTo>
                  <a:cubicBezTo>
                    <a:pt x="9569" y="5946"/>
                    <a:pt x="9558" y="5979"/>
                    <a:pt x="9547" y="6012"/>
                  </a:cubicBezTo>
                  <a:cubicBezTo>
                    <a:pt x="9558" y="6000"/>
                    <a:pt x="9569" y="6000"/>
                    <a:pt x="9580" y="6000"/>
                  </a:cubicBezTo>
                  <a:lnTo>
                    <a:pt x="9711" y="6000"/>
                  </a:lnTo>
                  <a:cubicBezTo>
                    <a:pt x="9744" y="6000"/>
                    <a:pt x="9766" y="6000"/>
                    <a:pt x="9788" y="5990"/>
                  </a:cubicBezTo>
                  <a:cubicBezTo>
                    <a:pt x="9799" y="5990"/>
                    <a:pt x="9810" y="5990"/>
                    <a:pt x="9810" y="5979"/>
                  </a:cubicBezTo>
                  <a:cubicBezTo>
                    <a:pt x="9820" y="5935"/>
                    <a:pt x="9832" y="5891"/>
                    <a:pt x="9864" y="5859"/>
                  </a:cubicBezTo>
                  <a:cubicBezTo>
                    <a:pt x="9886" y="5825"/>
                    <a:pt x="9919" y="5793"/>
                    <a:pt x="9963" y="5771"/>
                  </a:cubicBezTo>
                  <a:cubicBezTo>
                    <a:pt x="10018" y="5562"/>
                    <a:pt x="9985" y="5267"/>
                    <a:pt x="10193" y="5202"/>
                  </a:cubicBezTo>
                  <a:lnTo>
                    <a:pt x="10193" y="5202"/>
                  </a:lnTo>
                  <a:cubicBezTo>
                    <a:pt x="10149" y="5344"/>
                    <a:pt x="10204" y="5519"/>
                    <a:pt x="10314" y="5628"/>
                  </a:cubicBezTo>
                  <a:cubicBezTo>
                    <a:pt x="10280" y="5628"/>
                    <a:pt x="10258" y="5650"/>
                    <a:pt x="10237" y="5672"/>
                  </a:cubicBezTo>
                  <a:cubicBezTo>
                    <a:pt x="10314" y="5793"/>
                    <a:pt x="10467" y="5869"/>
                    <a:pt x="10609" y="5869"/>
                  </a:cubicBezTo>
                  <a:cubicBezTo>
                    <a:pt x="10653" y="5869"/>
                    <a:pt x="10696" y="5869"/>
                    <a:pt x="10740" y="5847"/>
                  </a:cubicBezTo>
                  <a:cubicBezTo>
                    <a:pt x="10850" y="5815"/>
                    <a:pt x="10937" y="5727"/>
                    <a:pt x="10981" y="5618"/>
                  </a:cubicBezTo>
                  <a:cubicBezTo>
                    <a:pt x="10893" y="5618"/>
                    <a:pt x="10795" y="5596"/>
                    <a:pt x="10708" y="5562"/>
                  </a:cubicBezTo>
                  <a:cubicBezTo>
                    <a:pt x="10620" y="5530"/>
                    <a:pt x="10533" y="5508"/>
                    <a:pt x="10467" y="5453"/>
                  </a:cubicBezTo>
                  <a:cubicBezTo>
                    <a:pt x="10390" y="5399"/>
                    <a:pt x="10336" y="5311"/>
                    <a:pt x="10336" y="5212"/>
                  </a:cubicBezTo>
                  <a:cubicBezTo>
                    <a:pt x="10292" y="5168"/>
                    <a:pt x="10270" y="5103"/>
                    <a:pt x="10258" y="5037"/>
                  </a:cubicBezTo>
                  <a:cubicBezTo>
                    <a:pt x="10215" y="5059"/>
                    <a:pt x="10171" y="5070"/>
                    <a:pt x="10127" y="5070"/>
                  </a:cubicBezTo>
                  <a:cubicBezTo>
                    <a:pt x="10083" y="5070"/>
                    <a:pt x="10051" y="5059"/>
                    <a:pt x="10018" y="5048"/>
                  </a:cubicBezTo>
                  <a:cubicBezTo>
                    <a:pt x="10007" y="5136"/>
                    <a:pt x="9908" y="5202"/>
                    <a:pt x="9810" y="5212"/>
                  </a:cubicBezTo>
                  <a:lnTo>
                    <a:pt x="9766" y="5212"/>
                  </a:lnTo>
                  <a:cubicBezTo>
                    <a:pt x="9679" y="5212"/>
                    <a:pt x="9580" y="5180"/>
                    <a:pt x="9536" y="5103"/>
                  </a:cubicBezTo>
                  <a:cubicBezTo>
                    <a:pt x="9394" y="5146"/>
                    <a:pt x="9273" y="5289"/>
                    <a:pt x="9263" y="5442"/>
                  </a:cubicBezTo>
                  <a:cubicBezTo>
                    <a:pt x="9229" y="5311"/>
                    <a:pt x="9185" y="5180"/>
                    <a:pt x="9109" y="5081"/>
                  </a:cubicBezTo>
                  <a:cubicBezTo>
                    <a:pt x="9044" y="4993"/>
                    <a:pt x="8934" y="4927"/>
                    <a:pt x="8835" y="4927"/>
                  </a:cubicBezTo>
                  <a:cubicBezTo>
                    <a:pt x="8803" y="4927"/>
                    <a:pt x="8781" y="4939"/>
                    <a:pt x="8759" y="4939"/>
                  </a:cubicBezTo>
                  <a:cubicBezTo>
                    <a:pt x="8715" y="4895"/>
                    <a:pt x="8660" y="4873"/>
                    <a:pt x="8594" y="4873"/>
                  </a:cubicBezTo>
                  <a:close/>
                  <a:moveTo>
                    <a:pt x="15448" y="4829"/>
                  </a:moveTo>
                  <a:cubicBezTo>
                    <a:pt x="15591" y="4862"/>
                    <a:pt x="15678" y="5015"/>
                    <a:pt x="15667" y="5168"/>
                  </a:cubicBezTo>
                  <a:cubicBezTo>
                    <a:pt x="15689" y="5114"/>
                    <a:pt x="15744" y="5092"/>
                    <a:pt x="15788" y="5092"/>
                  </a:cubicBezTo>
                  <a:cubicBezTo>
                    <a:pt x="15832" y="5092"/>
                    <a:pt x="15876" y="5114"/>
                    <a:pt x="15908" y="5136"/>
                  </a:cubicBezTo>
                  <a:cubicBezTo>
                    <a:pt x="15974" y="5202"/>
                    <a:pt x="15974" y="5311"/>
                    <a:pt x="15941" y="5399"/>
                  </a:cubicBezTo>
                  <a:cubicBezTo>
                    <a:pt x="15908" y="5475"/>
                    <a:pt x="15832" y="5541"/>
                    <a:pt x="15766" y="5596"/>
                  </a:cubicBezTo>
                  <a:cubicBezTo>
                    <a:pt x="15788" y="5584"/>
                    <a:pt x="15810" y="5574"/>
                    <a:pt x="15832" y="5574"/>
                  </a:cubicBezTo>
                  <a:cubicBezTo>
                    <a:pt x="15864" y="5574"/>
                    <a:pt x="15908" y="5584"/>
                    <a:pt x="15941" y="5618"/>
                  </a:cubicBezTo>
                  <a:cubicBezTo>
                    <a:pt x="15985" y="5661"/>
                    <a:pt x="16007" y="5727"/>
                    <a:pt x="16017" y="5793"/>
                  </a:cubicBezTo>
                  <a:cubicBezTo>
                    <a:pt x="16039" y="5891"/>
                    <a:pt x="16017" y="6012"/>
                    <a:pt x="15952" y="6088"/>
                  </a:cubicBezTo>
                  <a:cubicBezTo>
                    <a:pt x="15908" y="6143"/>
                    <a:pt x="15842" y="6176"/>
                    <a:pt x="15766" y="6176"/>
                  </a:cubicBezTo>
                  <a:cubicBezTo>
                    <a:pt x="15733" y="6176"/>
                    <a:pt x="15700" y="6165"/>
                    <a:pt x="15678" y="6154"/>
                  </a:cubicBezTo>
                  <a:lnTo>
                    <a:pt x="15678" y="6154"/>
                  </a:lnTo>
                  <a:cubicBezTo>
                    <a:pt x="15711" y="6275"/>
                    <a:pt x="15613" y="6406"/>
                    <a:pt x="15492" y="6416"/>
                  </a:cubicBezTo>
                  <a:lnTo>
                    <a:pt x="15470" y="6416"/>
                  </a:lnTo>
                  <a:cubicBezTo>
                    <a:pt x="15328" y="6416"/>
                    <a:pt x="15219" y="6275"/>
                    <a:pt x="15076" y="6275"/>
                  </a:cubicBezTo>
                  <a:cubicBezTo>
                    <a:pt x="15065" y="6275"/>
                    <a:pt x="15065" y="6263"/>
                    <a:pt x="15054" y="6263"/>
                  </a:cubicBezTo>
                  <a:cubicBezTo>
                    <a:pt x="15032" y="6263"/>
                    <a:pt x="15010" y="6275"/>
                    <a:pt x="14978" y="6275"/>
                  </a:cubicBezTo>
                  <a:cubicBezTo>
                    <a:pt x="14956" y="6275"/>
                    <a:pt x="14934" y="6285"/>
                    <a:pt x="14901" y="6285"/>
                  </a:cubicBezTo>
                  <a:cubicBezTo>
                    <a:pt x="14890" y="6285"/>
                    <a:pt x="14868" y="6285"/>
                    <a:pt x="14857" y="6275"/>
                  </a:cubicBezTo>
                  <a:cubicBezTo>
                    <a:pt x="14715" y="6241"/>
                    <a:pt x="14682" y="6066"/>
                    <a:pt x="14682" y="5924"/>
                  </a:cubicBezTo>
                  <a:cubicBezTo>
                    <a:pt x="14682" y="5672"/>
                    <a:pt x="14725" y="5421"/>
                    <a:pt x="14803" y="5180"/>
                  </a:cubicBezTo>
                  <a:cubicBezTo>
                    <a:pt x="14824" y="5103"/>
                    <a:pt x="14857" y="5026"/>
                    <a:pt x="14912" y="4971"/>
                  </a:cubicBezTo>
                  <a:cubicBezTo>
                    <a:pt x="14956" y="4917"/>
                    <a:pt x="15022" y="4884"/>
                    <a:pt x="15076" y="4884"/>
                  </a:cubicBezTo>
                  <a:cubicBezTo>
                    <a:pt x="15098" y="4884"/>
                    <a:pt x="15109" y="4895"/>
                    <a:pt x="15131" y="4895"/>
                  </a:cubicBezTo>
                  <a:cubicBezTo>
                    <a:pt x="15163" y="4906"/>
                    <a:pt x="15197" y="4927"/>
                    <a:pt x="15219" y="4971"/>
                  </a:cubicBezTo>
                  <a:cubicBezTo>
                    <a:pt x="15240" y="4884"/>
                    <a:pt x="15328" y="4829"/>
                    <a:pt x="15416" y="4829"/>
                  </a:cubicBezTo>
                  <a:close/>
                  <a:moveTo>
                    <a:pt x="17047" y="5562"/>
                  </a:moveTo>
                  <a:cubicBezTo>
                    <a:pt x="17156" y="5562"/>
                    <a:pt x="17244" y="5661"/>
                    <a:pt x="17309" y="5760"/>
                  </a:cubicBezTo>
                  <a:cubicBezTo>
                    <a:pt x="17331" y="5727"/>
                    <a:pt x="17375" y="5705"/>
                    <a:pt x="17419" y="5705"/>
                  </a:cubicBezTo>
                  <a:cubicBezTo>
                    <a:pt x="17452" y="5705"/>
                    <a:pt x="17485" y="5716"/>
                    <a:pt x="17518" y="5738"/>
                  </a:cubicBezTo>
                  <a:cubicBezTo>
                    <a:pt x="17572" y="5781"/>
                    <a:pt x="17594" y="5869"/>
                    <a:pt x="17572" y="5946"/>
                  </a:cubicBezTo>
                  <a:cubicBezTo>
                    <a:pt x="17562" y="6022"/>
                    <a:pt x="17518" y="6088"/>
                    <a:pt x="17474" y="6154"/>
                  </a:cubicBezTo>
                  <a:cubicBezTo>
                    <a:pt x="17496" y="6143"/>
                    <a:pt x="17506" y="6143"/>
                    <a:pt x="17528" y="6143"/>
                  </a:cubicBezTo>
                  <a:cubicBezTo>
                    <a:pt x="17594" y="6143"/>
                    <a:pt x="17660" y="6197"/>
                    <a:pt x="17671" y="6275"/>
                  </a:cubicBezTo>
                  <a:cubicBezTo>
                    <a:pt x="17682" y="6362"/>
                    <a:pt x="17638" y="6450"/>
                    <a:pt x="17583" y="6515"/>
                  </a:cubicBezTo>
                  <a:cubicBezTo>
                    <a:pt x="17540" y="6592"/>
                    <a:pt x="17474" y="6657"/>
                    <a:pt x="17452" y="6745"/>
                  </a:cubicBezTo>
                  <a:cubicBezTo>
                    <a:pt x="17452" y="6778"/>
                    <a:pt x="17441" y="6822"/>
                    <a:pt x="17430" y="6844"/>
                  </a:cubicBezTo>
                  <a:cubicBezTo>
                    <a:pt x="17408" y="6888"/>
                    <a:pt x="17353" y="6898"/>
                    <a:pt x="17309" y="6920"/>
                  </a:cubicBezTo>
                  <a:cubicBezTo>
                    <a:pt x="17200" y="6953"/>
                    <a:pt x="17080" y="6986"/>
                    <a:pt x="16959" y="6986"/>
                  </a:cubicBezTo>
                  <a:cubicBezTo>
                    <a:pt x="16915" y="6986"/>
                    <a:pt x="16871" y="6986"/>
                    <a:pt x="16828" y="6975"/>
                  </a:cubicBezTo>
                  <a:cubicBezTo>
                    <a:pt x="16664" y="6942"/>
                    <a:pt x="16521" y="6800"/>
                    <a:pt x="16532" y="6635"/>
                  </a:cubicBezTo>
                  <a:cubicBezTo>
                    <a:pt x="16543" y="6592"/>
                    <a:pt x="16554" y="6559"/>
                    <a:pt x="16554" y="6515"/>
                  </a:cubicBezTo>
                  <a:cubicBezTo>
                    <a:pt x="16554" y="6472"/>
                    <a:pt x="16554" y="6428"/>
                    <a:pt x="16543" y="6384"/>
                  </a:cubicBezTo>
                  <a:cubicBezTo>
                    <a:pt x="16532" y="6263"/>
                    <a:pt x="16499" y="6143"/>
                    <a:pt x="16532" y="6022"/>
                  </a:cubicBezTo>
                  <a:cubicBezTo>
                    <a:pt x="16554" y="5913"/>
                    <a:pt x="16642" y="5793"/>
                    <a:pt x="16762" y="5781"/>
                  </a:cubicBezTo>
                  <a:lnTo>
                    <a:pt x="16773" y="5781"/>
                  </a:lnTo>
                  <a:cubicBezTo>
                    <a:pt x="16806" y="5781"/>
                    <a:pt x="16828" y="5793"/>
                    <a:pt x="16861" y="5803"/>
                  </a:cubicBezTo>
                  <a:lnTo>
                    <a:pt x="16861" y="5760"/>
                  </a:lnTo>
                  <a:cubicBezTo>
                    <a:pt x="16861" y="5672"/>
                    <a:pt x="16915" y="5584"/>
                    <a:pt x="17003" y="5562"/>
                  </a:cubicBezTo>
                  <a:close/>
                  <a:moveTo>
                    <a:pt x="416" y="7205"/>
                  </a:moveTo>
                  <a:lnTo>
                    <a:pt x="394" y="7227"/>
                  </a:lnTo>
                  <a:cubicBezTo>
                    <a:pt x="405" y="7238"/>
                    <a:pt x="427" y="7249"/>
                    <a:pt x="438" y="7249"/>
                  </a:cubicBezTo>
                  <a:cubicBezTo>
                    <a:pt x="438" y="7238"/>
                    <a:pt x="427" y="7227"/>
                    <a:pt x="416" y="7205"/>
                  </a:cubicBezTo>
                  <a:close/>
                  <a:moveTo>
                    <a:pt x="15372" y="6416"/>
                  </a:moveTo>
                  <a:cubicBezTo>
                    <a:pt x="15459" y="6416"/>
                    <a:pt x="15547" y="6494"/>
                    <a:pt x="15547" y="6581"/>
                  </a:cubicBezTo>
                  <a:cubicBezTo>
                    <a:pt x="15579" y="6515"/>
                    <a:pt x="15623" y="6472"/>
                    <a:pt x="15689" y="6450"/>
                  </a:cubicBezTo>
                  <a:lnTo>
                    <a:pt x="15744" y="6450"/>
                  </a:lnTo>
                  <a:cubicBezTo>
                    <a:pt x="15810" y="6450"/>
                    <a:pt x="15876" y="6472"/>
                    <a:pt x="15908" y="6526"/>
                  </a:cubicBezTo>
                  <a:cubicBezTo>
                    <a:pt x="16039" y="6701"/>
                    <a:pt x="15864" y="6964"/>
                    <a:pt x="15974" y="7150"/>
                  </a:cubicBezTo>
                  <a:cubicBezTo>
                    <a:pt x="15996" y="7194"/>
                    <a:pt x="16017" y="7238"/>
                    <a:pt x="15996" y="7270"/>
                  </a:cubicBezTo>
                  <a:cubicBezTo>
                    <a:pt x="15985" y="7282"/>
                    <a:pt x="15974" y="7292"/>
                    <a:pt x="15952" y="7292"/>
                  </a:cubicBezTo>
                  <a:cubicBezTo>
                    <a:pt x="15832" y="7348"/>
                    <a:pt x="15689" y="7369"/>
                    <a:pt x="15547" y="7369"/>
                  </a:cubicBezTo>
                  <a:cubicBezTo>
                    <a:pt x="15481" y="7369"/>
                    <a:pt x="15426" y="7369"/>
                    <a:pt x="15360" y="7358"/>
                  </a:cubicBezTo>
                  <a:cubicBezTo>
                    <a:pt x="15306" y="7348"/>
                    <a:pt x="15251" y="7326"/>
                    <a:pt x="15207" y="7292"/>
                  </a:cubicBezTo>
                  <a:cubicBezTo>
                    <a:pt x="15163" y="7249"/>
                    <a:pt x="15142" y="7183"/>
                    <a:pt x="15175" y="7139"/>
                  </a:cubicBezTo>
                  <a:lnTo>
                    <a:pt x="15306" y="7085"/>
                  </a:lnTo>
                  <a:cubicBezTo>
                    <a:pt x="15142" y="7051"/>
                    <a:pt x="15087" y="6844"/>
                    <a:pt x="15131" y="6679"/>
                  </a:cubicBezTo>
                  <a:cubicBezTo>
                    <a:pt x="15153" y="6559"/>
                    <a:pt x="15229" y="6450"/>
                    <a:pt x="15350" y="6416"/>
                  </a:cubicBezTo>
                  <a:close/>
                  <a:moveTo>
                    <a:pt x="12032" y="6548"/>
                  </a:moveTo>
                  <a:cubicBezTo>
                    <a:pt x="12098" y="6548"/>
                    <a:pt x="12163" y="6581"/>
                    <a:pt x="12197" y="6635"/>
                  </a:cubicBezTo>
                  <a:cubicBezTo>
                    <a:pt x="12241" y="6713"/>
                    <a:pt x="12241" y="6822"/>
                    <a:pt x="12306" y="6876"/>
                  </a:cubicBezTo>
                  <a:cubicBezTo>
                    <a:pt x="12328" y="6898"/>
                    <a:pt x="12361" y="6910"/>
                    <a:pt x="12382" y="6920"/>
                  </a:cubicBezTo>
                  <a:cubicBezTo>
                    <a:pt x="12492" y="6964"/>
                    <a:pt x="12569" y="7085"/>
                    <a:pt x="12569" y="7205"/>
                  </a:cubicBezTo>
                  <a:cubicBezTo>
                    <a:pt x="12558" y="7314"/>
                    <a:pt x="12492" y="7424"/>
                    <a:pt x="12394" y="7468"/>
                  </a:cubicBezTo>
                  <a:cubicBezTo>
                    <a:pt x="12438" y="7468"/>
                    <a:pt x="12492" y="7523"/>
                    <a:pt x="12470" y="7577"/>
                  </a:cubicBezTo>
                  <a:cubicBezTo>
                    <a:pt x="12460" y="7643"/>
                    <a:pt x="12394" y="7676"/>
                    <a:pt x="12339" y="7698"/>
                  </a:cubicBezTo>
                  <a:cubicBezTo>
                    <a:pt x="12241" y="7742"/>
                    <a:pt x="12131" y="7785"/>
                    <a:pt x="12032" y="7807"/>
                  </a:cubicBezTo>
                  <a:cubicBezTo>
                    <a:pt x="11956" y="7818"/>
                    <a:pt x="11868" y="7840"/>
                    <a:pt x="11791" y="7840"/>
                  </a:cubicBezTo>
                  <a:cubicBezTo>
                    <a:pt x="11715" y="7840"/>
                    <a:pt x="11638" y="7829"/>
                    <a:pt x="11572" y="7796"/>
                  </a:cubicBezTo>
                  <a:cubicBezTo>
                    <a:pt x="11430" y="7730"/>
                    <a:pt x="11321" y="7567"/>
                    <a:pt x="11365" y="7413"/>
                  </a:cubicBezTo>
                  <a:cubicBezTo>
                    <a:pt x="11375" y="7358"/>
                    <a:pt x="11408" y="7314"/>
                    <a:pt x="11419" y="7260"/>
                  </a:cubicBezTo>
                  <a:cubicBezTo>
                    <a:pt x="11430" y="7205"/>
                    <a:pt x="11408" y="7161"/>
                    <a:pt x="11397" y="7107"/>
                  </a:cubicBezTo>
                  <a:cubicBezTo>
                    <a:pt x="11387" y="7019"/>
                    <a:pt x="11387" y="6920"/>
                    <a:pt x="11408" y="6833"/>
                  </a:cubicBezTo>
                  <a:cubicBezTo>
                    <a:pt x="11441" y="6713"/>
                    <a:pt x="11528" y="6592"/>
                    <a:pt x="11649" y="6570"/>
                  </a:cubicBezTo>
                  <a:lnTo>
                    <a:pt x="11671" y="6570"/>
                  </a:lnTo>
                  <a:cubicBezTo>
                    <a:pt x="11747" y="6570"/>
                    <a:pt x="11825" y="6614"/>
                    <a:pt x="11857" y="6679"/>
                  </a:cubicBezTo>
                  <a:cubicBezTo>
                    <a:pt x="11868" y="6625"/>
                    <a:pt x="11901" y="6581"/>
                    <a:pt x="11956" y="6559"/>
                  </a:cubicBezTo>
                  <a:cubicBezTo>
                    <a:pt x="11978" y="6548"/>
                    <a:pt x="12000" y="6548"/>
                    <a:pt x="12032" y="6548"/>
                  </a:cubicBezTo>
                  <a:close/>
                  <a:moveTo>
                    <a:pt x="7620" y="8300"/>
                  </a:moveTo>
                  <a:cubicBezTo>
                    <a:pt x="7631" y="8311"/>
                    <a:pt x="7642" y="8311"/>
                    <a:pt x="7642" y="8311"/>
                  </a:cubicBezTo>
                  <a:cubicBezTo>
                    <a:pt x="7642" y="8300"/>
                    <a:pt x="7642" y="8300"/>
                    <a:pt x="7631" y="8300"/>
                  </a:cubicBezTo>
                  <a:close/>
                  <a:moveTo>
                    <a:pt x="7456" y="5530"/>
                  </a:moveTo>
                  <a:cubicBezTo>
                    <a:pt x="7346" y="5530"/>
                    <a:pt x="7248" y="5606"/>
                    <a:pt x="7193" y="5705"/>
                  </a:cubicBezTo>
                  <a:cubicBezTo>
                    <a:pt x="7171" y="5694"/>
                    <a:pt x="7139" y="5694"/>
                    <a:pt x="7105" y="5694"/>
                  </a:cubicBezTo>
                  <a:cubicBezTo>
                    <a:pt x="6996" y="5694"/>
                    <a:pt x="6886" y="5749"/>
                    <a:pt x="6842" y="5847"/>
                  </a:cubicBezTo>
                  <a:cubicBezTo>
                    <a:pt x="6766" y="5968"/>
                    <a:pt x="6798" y="6131"/>
                    <a:pt x="6897" y="6219"/>
                  </a:cubicBezTo>
                  <a:lnTo>
                    <a:pt x="6897" y="6219"/>
                  </a:lnTo>
                  <a:cubicBezTo>
                    <a:pt x="6885" y="6208"/>
                    <a:pt x="6853" y="6197"/>
                    <a:pt x="6832" y="6197"/>
                  </a:cubicBezTo>
                  <a:cubicBezTo>
                    <a:pt x="6744" y="6197"/>
                    <a:pt x="6657" y="6285"/>
                    <a:pt x="6645" y="6384"/>
                  </a:cubicBezTo>
                  <a:cubicBezTo>
                    <a:pt x="6635" y="6504"/>
                    <a:pt x="6701" y="6614"/>
                    <a:pt x="6766" y="6713"/>
                  </a:cubicBezTo>
                  <a:cubicBezTo>
                    <a:pt x="6744" y="6713"/>
                    <a:pt x="6722" y="6701"/>
                    <a:pt x="6701" y="6701"/>
                  </a:cubicBezTo>
                  <a:cubicBezTo>
                    <a:pt x="6613" y="6701"/>
                    <a:pt x="6525" y="6756"/>
                    <a:pt x="6482" y="6822"/>
                  </a:cubicBezTo>
                  <a:cubicBezTo>
                    <a:pt x="6482" y="6833"/>
                    <a:pt x="6492" y="6833"/>
                    <a:pt x="6492" y="6844"/>
                  </a:cubicBezTo>
                  <a:cubicBezTo>
                    <a:pt x="6525" y="6789"/>
                    <a:pt x="6580" y="6767"/>
                    <a:pt x="6645" y="6767"/>
                  </a:cubicBezTo>
                  <a:cubicBezTo>
                    <a:pt x="6689" y="6767"/>
                    <a:pt x="6744" y="6789"/>
                    <a:pt x="6777" y="6811"/>
                  </a:cubicBezTo>
                  <a:cubicBezTo>
                    <a:pt x="6864" y="6888"/>
                    <a:pt x="6908" y="6997"/>
                    <a:pt x="6930" y="7095"/>
                  </a:cubicBezTo>
                  <a:cubicBezTo>
                    <a:pt x="6930" y="7150"/>
                    <a:pt x="6941" y="7205"/>
                    <a:pt x="6974" y="7249"/>
                  </a:cubicBezTo>
                  <a:cubicBezTo>
                    <a:pt x="6996" y="7292"/>
                    <a:pt x="7040" y="7326"/>
                    <a:pt x="7083" y="7326"/>
                  </a:cubicBezTo>
                  <a:lnTo>
                    <a:pt x="7105" y="7326"/>
                  </a:lnTo>
                  <a:cubicBezTo>
                    <a:pt x="7095" y="7369"/>
                    <a:pt x="7073" y="7413"/>
                    <a:pt x="7051" y="7446"/>
                  </a:cubicBezTo>
                  <a:cubicBezTo>
                    <a:pt x="6920" y="7632"/>
                    <a:pt x="6701" y="7708"/>
                    <a:pt x="6482" y="7708"/>
                  </a:cubicBezTo>
                  <a:cubicBezTo>
                    <a:pt x="6372" y="7708"/>
                    <a:pt x="6263" y="7698"/>
                    <a:pt x="6164" y="7654"/>
                  </a:cubicBezTo>
                  <a:cubicBezTo>
                    <a:pt x="6044" y="7610"/>
                    <a:pt x="5934" y="7523"/>
                    <a:pt x="5901" y="7413"/>
                  </a:cubicBezTo>
                  <a:lnTo>
                    <a:pt x="5890" y="7413"/>
                  </a:lnTo>
                  <a:cubicBezTo>
                    <a:pt x="5868" y="7413"/>
                    <a:pt x="5847" y="7424"/>
                    <a:pt x="5813" y="7424"/>
                  </a:cubicBezTo>
                  <a:cubicBezTo>
                    <a:pt x="5803" y="7424"/>
                    <a:pt x="5791" y="7424"/>
                    <a:pt x="5791" y="7413"/>
                  </a:cubicBezTo>
                  <a:cubicBezTo>
                    <a:pt x="5693" y="7391"/>
                    <a:pt x="5693" y="7270"/>
                    <a:pt x="5682" y="7172"/>
                  </a:cubicBezTo>
                  <a:cubicBezTo>
                    <a:pt x="5682" y="7095"/>
                    <a:pt x="5628" y="6986"/>
                    <a:pt x="5551" y="6986"/>
                  </a:cubicBezTo>
                  <a:cubicBezTo>
                    <a:pt x="5540" y="6986"/>
                    <a:pt x="5529" y="6997"/>
                    <a:pt x="5518" y="6997"/>
                  </a:cubicBezTo>
                  <a:cubicBezTo>
                    <a:pt x="5628" y="6931"/>
                    <a:pt x="5649" y="6778"/>
                    <a:pt x="5606" y="6657"/>
                  </a:cubicBezTo>
                  <a:lnTo>
                    <a:pt x="5606" y="6657"/>
                  </a:lnTo>
                  <a:cubicBezTo>
                    <a:pt x="5594" y="6723"/>
                    <a:pt x="5562" y="6778"/>
                    <a:pt x="5518" y="6833"/>
                  </a:cubicBezTo>
                  <a:cubicBezTo>
                    <a:pt x="5419" y="6953"/>
                    <a:pt x="5277" y="7008"/>
                    <a:pt x="5134" y="7008"/>
                  </a:cubicBezTo>
                  <a:cubicBezTo>
                    <a:pt x="5069" y="7008"/>
                    <a:pt x="5014" y="6997"/>
                    <a:pt x="4959" y="6975"/>
                  </a:cubicBezTo>
                  <a:cubicBezTo>
                    <a:pt x="4806" y="6920"/>
                    <a:pt x="4697" y="6778"/>
                    <a:pt x="4664" y="6614"/>
                  </a:cubicBezTo>
                  <a:cubicBezTo>
                    <a:pt x="4642" y="6614"/>
                    <a:pt x="4609" y="6625"/>
                    <a:pt x="4587" y="6635"/>
                  </a:cubicBezTo>
                  <a:lnTo>
                    <a:pt x="4587" y="6647"/>
                  </a:lnTo>
                  <a:cubicBezTo>
                    <a:pt x="4642" y="6789"/>
                    <a:pt x="4543" y="6975"/>
                    <a:pt x="4390" y="7008"/>
                  </a:cubicBezTo>
                  <a:lnTo>
                    <a:pt x="4390" y="7041"/>
                  </a:lnTo>
                  <a:cubicBezTo>
                    <a:pt x="4379" y="7073"/>
                    <a:pt x="4346" y="7085"/>
                    <a:pt x="4314" y="7095"/>
                  </a:cubicBezTo>
                  <a:cubicBezTo>
                    <a:pt x="4193" y="7129"/>
                    <a:pt x="4062" y="7150"/>
                    <a:pt x="3942" y="7161"/>
                  </a:cubicBezTo>
                  <a:lnTo>
                    <a:pt x="3876" y="7161"/>
                  </a:lnTo>
                  <a:cubicBezTo>
                    <a:pt x="3788" y="7161"/>
                    <a:pt x="3701" y="7150"/>
                    <a:pt x="3624" y="7107"/>
                  </a:cubicBezTo>
                  <a:cubicBezTo>
                    <a:pt x="3514" y="7019"/>
                    <a:pt x="3470" y="6866"/>
                    <a:pt x="3438" y="6723"/>
                  </a:cubicBezTo>
                  <a:cubicBezTo>
                    <a:pt x="3416" y="6756"/>
                    <a:pt x="3383" y="6778"/>
                    <a:pt x="3350" y="6778"/>
                  </a:cubicBezTo>
                  <a:cubicBezTo>
                    <a:pt x="3306" y="6778"/>
                    <a:pt x="3263" y="6756"/>
                    <a:pt x="3241" y="6723"/>
                  </a:cubicBezTo>
                  <a:cubicBezTo>
                    <a:pt x="3197" y="6669"/>
                    <a:pt x="3197" y="6581"/>
                    <a:pt x="3208" y="6504"/>
                  </a:cubicBezTo>
                  <a:cubicBezTo>
                    <a:pt x="3241" y="6384"/>
                    <a:pt x="3306" y="6285"/>
                    <a:pt x="3405" y="6209"/>
                  </a:cubicBezTo>
                  <a:cubicBezTo>
                    <a:pt x="3438" y="6176"/>
                    <a:pt x="3470" y="6154"/>
                    <a:pt x="3504" y="6121"/>
                  </a:cubicBezTo>
                  <a:cubicBezTo>
                    <a:pt x="3525" y="6088"/>
                    <a:pt x="3536" y="6056"/>
                    <a:pt x="3536" y="6022"/>
                  </a:cubicBezTo>
                  <a:cubicBezTo>
                    <a:pt x="3514" y="6000"/>
                    <a:pt x="3492" y="6000"/>
                    <a:pt x="3460" y="5990"/>
                  </a:cubicBezTo>
                  <a:lnTo>
                    <a:pt x="3438" y="5990"/>
                  </a:lnTo>
                  <a:cubicBezTo>
                    <a:pt x="3317" y="5990"/>
                    <a:pt x="3208" y="6121"/>
                    <a:pt x="3229" y="6241"/>
                  </a:cubicBezTo>
                  <a:cubicBezTo>
                    <a:pt x="3219" y="6209"/>
                    <a:pt x="3186" y="6187"/>
                    <a:pt x="3142" y="6187"/>
                  </a:cubicBezTo>
                  <a:cubicBezTo>
                    <a:pt x="3076" y="6187"/>
                    <a:pt x="3000" y="6241"/>
                    <a:pt x="2989" y="6318"/>
                  </a:cubicBezTo>
                  <a:cubicBezTo>
                    <a:pt x="2967" y="6416"/>
                    <a:pt x="3032" y="6515"/>
                    <a:pt x="3098" y="6603"/>
                  </a:cubicBezTo>
                  <a:cubicBezTo>
                    <a:pt x="3066" y="6570"/>
                    <a:pt x="3010" y="6548"/>
                    <a:pt x="2967" y="6548"/>
                  </a:cubicBezTo>
                  <a:cubicBezTo>
                    <a:pt x="2890" y="6548"/>
                    <a:pt x="2813" y="6581"/>
                    <a:pt x="2770" y="6647"/>
                  </a:cubicBezTo>
                  <a:cubicBezTo>
                    <a:pt x="2693" y="6756"/>
                    <a:pt x="2726" y="6920"/>
                    <a:pt x="2825" y="7019"/>
                  </a:cubicBezTo>
                  <a:cubicBezTo>
                    <a:pt x="2781" y="6986"/>
                    <a:pt x="2737" y="6975"/>
                    <a:pt x="2682" y="6975"/>
                  </a:cubicBezTo>
                  <a:cubicBezTo>
                    <a:pt x="2616" y="6975"/>
                    <a:pt x="2551" y="7008"/>
                    <a:pt x="2518" y="7063"/>
                  </a:cubicBezTo>
                  <a:cubicBezTo>
                    <a:pt x="2496" y="6931"/>
                    <a:pt x="2397" y="6822"/>
                    <a:pt x="2277" y="6778"/>
                  </a:cubicBezTo>
                  <a:lnTo>
                    <a:pt x="2277" y="6778"/>
                  </a:lnTo>
                  <a:lnTo>
                    <a:pt x="2343" y="6876"/>
                  </a:lnTo>
                  <a:cubicBezTo>
                    <a:pt x="2365" y="6910"/>
                    <a:pt x="2397" y="6931"/>
                    <a:pt x="2419" y="6975"/>
                  </a:cubicBezTo>
                  <a:cubicBezTo>
                    <a:pt x="2441" y="7041"/>
                    <a:pt x="2409" y="7129"/>
                    <a:pt x="2365" y="7183"/>
                  </a:cubicBezTo>
                  <a:cubicBezTo>
                    <a:pt x="2277" y="7304"/>
                    <a:pt x="2124" y="7369"/>
                    <a:pt x="1981" y="7380"/>
                  </a:cubicBezTo>
                  <a:lnTo>
                    <a:pt x="1894" y="7380"/>
                  </a:lnTo>
                  <a:cubicBezTo>
                    <a:pt x="1774" y="7380"/>
                    <a:pt x="1653" y="7358"/>
                    <a:pt x="1533" y="7326"/>
                  </a:cubicBezTo>
                  <a:cubicBezTo>
                    <a:pt x="1434" y="7304"/>
                    <a:pt x="1324" y="7260"/>
                    <a:pt x="1270" y="7172"/>
                  </a:cubicBezTo>
                  <a:cubicBezTo>
                    <a:pt x="1226" y="7085"/>
                    <a:pt x="1248" y="6997"/>
                    <a:pt x="1270" y="6898"/>
                  </a:cubicBezTo>
                  <a:cubicBezTo>
                    <a:pt x="1248" y="6888"/>
                    <a:pt x="1237" y="6876"/>
                    <a:pt x="1226" y="6854"/>
                  </a:cubicBezTo>
                  <a:cubicBezTo>
                    <a:pt x="1182" y="6789"/>
                    <a:pt x="1204" y="6701"/>
                    <a:pt x="1193" y="6625"/>
                  </a:cubicBezTo>
                  <a:cubicBezTo>
                    <a:pt x="1182" y="6570"/>
                    <a:pt x="1127" y="6515"/>
                    <a:pt x="1073" y="6515"/>
                  </a:cubicBezTo>
                  <a:cubicBezTo>
                    <a:pt x="1062" y="6515"/>
                    <a:pt x="1040" y="6515"/>
                    <a:pt x="1029" y="6537"/>
                  </a:cubicBezTo>
                  <a:cubicBezTo>
                    <a:pt x="1062" y="6438"/>
                    <a:pt x="985" y="6329"/>
                    <a:pt x="886" y="6329"/>
                  </a:cubicBezTo>
                  <a:cubicBezTo>
                    <a:pt x="788" y="6329"/>
                    <a:pt x="711" y="6438"/>
                    <a:pt x="745" y="6537"/>
                  </a:cubicBezTo>
                  <a:cubicBezTo>
                    <a:pt x="723" y="6494"/>
                    <a:pt x="679" y="6472"/>
                    <a:pt x="635" y="6472"/>
                  </a:cubicBezTo>
                  <a:cubicBezTo>
                    <a:pt x="591" y="6472"/>
                    <a:pt x="547" y="6494"/>
                    <a:pt x="514" y="6515"/>
                  </a:cubicBezTo>
                  <a:cubicBezTo>
                    <a:pt x="448" y="6581"/>
                    <a:pt x="438" y="6657"/>
                    <a:pt x="416" y="6734"/>
                  </a:cubicBezTo>
                  <a:cubicBezTo>
                    <a:pt x="427" y="6635"/>
                    <a:pt x="317" y="6559"/>
                    <a:pt x="208" y="6559"/>
                  </a:cubicBezTo>
                  <a:cubicBezTo>
                    <a:pt x="186" y="6559"/>
                    <a:pt x="164" y="6559"/>
                    <a:pt x="142" y="6570"/>
                  </a:cubicBezTo>
                  <a:cubicBezTo>
                    <a:pt x="76" y="6603"/>
                    <a:pt x="32" y="6657"/>
                    <a:pt x="11" y="6723"/>
                  </a:cubicBezTo>
                  <a:cubicBezTo>
                    <a:pt x="0" y="6778"/>
                    <a:pt x="0" y="6833"/>
                    <a:pt x="0" y="6888"/>
                  </a:cubicBezTo>
                  <a:cubicBezTo>
                    <a:pt x="0" y="6910"/>
                    <a:pt x="11" y="6920"/>
                    <a:pt x="11" y="6942"/>
                  </a:cubicBezTo>
                  <a:cubicBezTo>
                    <a:pt x="11" y="6953"/>
                    <a:pt x="22" y="6964"/>
                    <a:pt x="22" y="6975"/>
                  </a:cubicBezTo>
                  <a:cubicBezTo>
                    <a:pt x="22" y="6953"/>
                    <a:pt x="11" y="6931"/>
                    <a:pt x="11" y="6898"/>
                  </a:cubicBezTo>
                  <a:lnTo>
                    <a:pt x="11" y="6898"/>
                  </a:lnTo>
                  <a:cubicBezTo>
                    <a:pt x="22" y="6964"/>
                    <a:pt x="66" y="7019"/>
                    <a:pt x="120" y="7073"/>
                  </a:cubicBezTo>
                  <a:cubicBezTo>
                    <a:pt x="131" y="6986"/>
                    <a:pt x="175" y="6910"/>
                    <a:pt x="241" y="6854"/>
                  </a:cubicBezTo>
                  <a:cubicBezTo>
                    <a:pt x="328" y="6789"/>
                    <a:pt x="448" y="6767"/>
                    <a:pt x="558" y="6745"/>
                  </a:cubicBezTo>
                  <a:lnTo>
                    <a:pt x="558" y="6745"/>
                  </a:lnTo>
                  <a:lnTo>
                    <a:pt x="460" y="6866"/>
                  </a:lnTo>
                  <a:cubicBezTo>
                    <a:pt x="536" y="6811"/>
                    <a:pt x="624" y="6756"/>
                    <a:pt x="711" y="6745"/>
                  </a:cubicBezTo>
                  <a:lnTo>
                    <a:pt x="745" y="6745"/>
                  </a:lnTo>
                  <a:cubicBezTo>
                    <a:pt x="832" y="6745"/>
                    <a:pt x="920" y="6789"/>
                    <a:pt x="942" y="6876"/>
                  </a:cubicBezTo>
                  <a:cubicBezTo>
                    <a:pt x="985" y="7008"/>
                    <a:pt x="843" y="7107"/>
                    <a:pt x="723" y="7172"/>
                  </a:cubicBezTo>
                  <a:cubicBezTo>
                    <a:pt x="755" y="7249"/>
                    <a:pt x="810" y="7314"/>
                    <a:pt x="832" y="7380"/>
                  </a:cubicBezTo>
                  <a:cubicBezTo>
                    <a:pt x="1171" y="7479"/>
                    <a:pt x="1511" y="7533"/>
                    <a:pt x="1642" y="7567"/>
                  </a:cubicBezTo>
                  <a:cubicBezTo>
                    <a:pt x="1894" y="7621"/>
                    <a:pt x="2156" y="7676"/>
                    <a:pt x="2419" y="7730"/>
                  </a:cubicBezTo>
                  <a:cubicBezTo>
                    <a:pt x="2375" y="7676"/>
                    <a:pt x="2375" y="7588"/>
                    <a:pt x="2409" y="7523"/>
                  </a:cubicBezTo>
                  <a:cubicBezTo>
                    <a:pt x="2441" y="7457"/>
                    <a:pt x="2496" y="7413"/>
                    <a:pt x="2551" y="7358"/>
                  </a:cubicBezTo>
                  <a:cubicBezTo>
                    <a:pt x="2572" y="7336"/>
                    <a:pt x="2616" y="7314"/>
                    <a:pt x="2650" y="7314"/>
                  </a:cubicBezTo>
                  <a:cubicBezTo>
                    <a:pt x="2671" y="7314"/>
                    <a:pt x="2693" y="7326"/>
                    <a:pt x="2704" y="7348"/>
                  </a:cubicBezTo>
                  <a:lnTo>
                    <a:pt x="2726" y="7205"/>
                  </a:lnTo>
                  <a:lnTo>
                    <a:pt x="2748" y="7205"/>
                  </a:lnTo>
                  <a:cubicBezTo>
                    <a:pt x="2803" y="7205"/>
                    <a:pt x="2857" y="7194"/>
                    <a:pt x="2912" y="7183"/>
                  </a:cubicBezTo>
                  <a:cubicBezTo>
                    <a:pt x="2967" y="7161"/>
                    <a:pt x="3022" y="7150"/>
                    <a:pt x="3076" y="7150"/>
                  </a:cubicBezTo>
                  <a:cubicBezTo>
                    <a:pt x="3098" y="7150"/>
                    <a:pt x="3120" y="7150"/>
                    <a:pt x="3153" y="7161"/>
                  </a:cubicBezTo>
                  <a:cubicBezTo>
                    <a:pt x="3295" y="7205"/>
                    <a:pt x="3361" y="7380"/>
                    <a:pt x="3416" y="7523"/>
                  </a:cubicBezTo>
                  <a:cubicBezTo>
                    <a:pt x="3426" y="7588"/>
                    <a:pt x="3448" y="7665"/>
                    <a:pt x="3448" y="7730"/>
                  </a:cubicBezTo>
                  <a:cubicBezTo>
                    <a:pt x="3438" y="7796"/>
                    <a:pt x="3394" y="7862"/>
                    <a:pt x="3339" y="7884"/>
                  </a:cubicBezTo>
                  <a:cubicBezTo>
                    <a:pt x="3711" y="7949"/>
                    <a:pt x="4095" y="7993"/>
                    <a:pt x="4478" y="8048"/>
                  </a:cubicBezTo>
                  <a:lnTo>
                    <a:pt x="4511" y="8015"/>
                  </a:lnTo>
                  <a:cubicBezTo>
                    <a:pt x="4478" y="8004"/>
                    <a:pt x="4445" y="8004"/>
                    <a:pt x="4412" y="8004"/>
                  </a:cubicBezTo>
                  <a:lnTo>
                    <a:pt x="4302" y="8004"/>
                  </a:lnTo>
                  <a:cubicBezTo>
                    <a:pt x="4237" y="8004"/>
                    <a:pt x="4160" y="7983"/>
                    <a:pt x="4139" y="7927"/>
                  </a:cubicBezTo>
                  <a:cubicBezTo>
                    <a:pt x="4127" y="7895"/>
                    <a:pt x="4139" y="7862"/>
                    <a:pt x="4139" y="7840"/>
                  </a:cubicBezTo>
                  <a:cubicBezTo>
                    <a:pt x="4182" y="7665"/>
                    <a:pt x="4314" y="7523"/>
                    <a:pt x="4478" y="7468"/>
                  </a:cubicBezTo>
                  <a:lnTo>
                    <a:pt x="4368" y="7468"/>
                  </a:lnTo>
                  <a:cubicBezTo>
                    <a:pt x="4533" y="7391"/>
                    <a:pt x="4708" y="7326"/>
                    <a:pt x="4894" y="7326"/>
                  </a:cubicBezTo>
                  <a:lnTo>
                    <a:pt x="4905" y="7326"/>
                  </a:lnTo>
                  <a:cubicBezTo>
                    <a:pt x="5102" y="7326"/>
                    <a:pt x="5299" y="7424"/>
                    <a:pt x="5375" y="7599"/>
                  </a:cubicBezTo>
                  <a:cubicBezTo>
                    <a:pt x="5452" y="7764"/>
                    <a:pt x="5375" y="8004"/>
                    <a:pt x="5190" y="8059"/>
                  </a:cubicBezTo>
                  <a:cubicBezTo>
                    <a:pt x="5134" y="8081"/>
                    <a:pt x="5069" y="8070"/>
                    <a:pt x="5025" y="8103"/>
                  </a:cubicBezTo>
                  <a:lnTo>
                    <a:pt x="5014" y="8103"/>
                  </a:lnTo>
                  <a:cubicBezTo>
                    <a:pt x="5660" y="8180"/>
                    <a:pt x="6306" y="8223"/>
                    <a:pt x="6952" y="8267"/>
                  </a:cubicBezTo>
                  <a:lnTo>
                    <a:pt x="6952" y="8212"/>
                  </a:lnTo>
                  <a:cubicBezTo>
                    <a:pt x="6974" y="8081"/>
                    <a:pt x="7105" y="7971"/>
                    <a:pt x="7237" y="7971"/>
                  </a:cubicBezTo>
                  <a:cubicBezTo>
                    <a:pt x="7248" y="7971"/>
                    <a:pt x="7259" y="7971"/>
                    <a:pt x="7280" y="7983"/>
                  </a:cubicBezTo>
                  <a:lnTo>
                    <a:pt x="7412" y="7939"/>
                  </a:lnTo>
                  <a:cubicBezTo>
                    <a:pt x="7401" y="7939"/>
                    <a:pt x="7401" y="7939"/>
                    <a:pt x="7390" y="7927"/>
                  </a:cubicBezTo>
                  <a:cubicBezTo>
                    <a:pt x="7357" y="7905"/>
                    <a:pt x="7357" y="7862"/>
                    <a:pt x="7357" y="7818"/>
                  </a:cubicBezTo>
                  <a:cubicBezTo>
                    <a:pt x="7368" y="7730"/>
                    <a:pt x="7456" y="7643"/>
                    <a:pt x="7543" y="7643"/>
                  </a:cubicBezTo>
                  <a:lnTo>
                    <a:pt x="7555" y="7643"/>
                  </a:lnTo>
                  <a:cubicBezTo>
                    <a:pt x="7653" y="7643"/>
                    <a:pt x="7740" y="7752"/>
                    <a:pt x="7708" y="7840"/>
                  </a:cubicBezTo>
                  <a:cubicBezTo>
                    <a:pt x="7752" y="7764"/>
                    <a:pt x="7806" y="7676"/>
                    <a:pt x="7905" y="7665"/>
                  </a:cubicBezTo>
                  <a:lnTo>
                    <a:pt x="7915" y="7665"/>
                  </a:lnTo>
                  <a:cubicBezTo>
                    <a:pt x="8003" y="7665"/>
                    <a:pt x="8080" y="7730"/>
                    <a:pt x="8102" y="7818"/>
                  </a:cubicBezTo>
                  <a:cubicBezTo>
                    <a:pt x="8124" y="7905"/>
                    <a:pt x="8112" y="7993"/>
                    <a:pt x="8102" y="8092"/>
                  </a:cubicBezTo>
                  <a:cubicBezTo>
                    <a:pt x="8124" y="8081"/>
                    <a:pt x="8146" y="8070"/>
                    <a:pt x="8168" y="8070"/>
                  </a:cubicBezTo>
                  <a:cubicBezTo>
                    <a:pt x="8211" y="8070"/>
                    <a:pt x="8255" y="8092"/>
                    <a:pt x="8288" y="8124"/>
                  </a:cubicBezTo>
                  <a:cubicBezTo>
                    <a:pt x="8331" y="8168"/>
                    <a:pt x="8331" y="8256"/>
                    <a:pt x="8288" y="8311"/>
                  </a:cubicBezTo>
                  <a:cubicBezTo>
                    <a:pt x="8288" y="8322"/>
                    <a:pt x="8277" y="8322"/>
                    <a:pt x="8266" y="8333"/>
                  </a:cubicBezTo>
                  <a:cubicBezTo>
                    <a:pt x="8409" y="8333"/>
                    <a:pt x="8550" y="8343"/>
                    <a:pt x="8682" y="8343"/>
                  </a:cubicBezTo>
                  <a:cubicBezTo>
                    <a:pt x="8726" y="8223"/>
                    <a:pt x="8813" y="8114"/>
                    <a:pt x="8923" y="8092"/>
                  </a:cubicBezTo>
                  <a:cubicBezTo>
                    <a:pt x="8934" y="8070"/>
                    <a:pt x="8945" y="8048"/>
                    <a:pt x="8956" y="8037"/>
                  </a:cubicBezTo>
                  <a:cubicBezTo>
                    <a:pt x="8846" y="8026"/>
                    <a:pt x="8737" y="7971"/>
                    <a:pt x="8660" y="7884"/>
                  </a:cubicBezTo>
                  <a:cubicBezTo>
                    <a:pt x="8572" y="7796"/>
                    <a:pt x="8507" y="7676"/>
                    <a:pt x="8463" y="7555"/>
                  </a:cubicBezTo>
                  <a:cubicBezTo>
                    <a:pt x="8430" y="7523"/>
                    <a:pt x="8397" y="7468"/>
                    <a:pt x="8409" y="7424"/>
                  </a:cubicBezTo>
                  <a:lnTo>
                    <a:pt x="8353" y="7424"/>
                  </a:lnTo>
                  <a:cubicBezTo>
                    <a:pt x="8331" y="7435"/>
                    <a:pt x="8310" y="7435"/>
                    <a:pt x="8277" y="7435"/>
                  </a:cubicBezTo>
                  <a:cubicBezTo>
                    <a:pt x="8244" y="7435"/>
                    <a:pt x="8200" y="7424"/>
                    <a:pt x="8168" y="7402"/>
                  </a:cubicBezTo>
                  <a:cubicBezTo>
                    <a:pt x="8102" y="7348"/>
                    <a:pt x="8069" y="7249"/>
                    <a:pt x="8047" y="7161"/>
                  </a:cubicBezTo>
                  <a:cubicBezTo>
                    <a:pt x="8003" y="6931"/>
                    <a:pt x="7993" y="6679"/>
                    <a:pt x="8014" y="6450"/>
                  </a:cubicBezTo>
                  <a:lnTo>
                    <a:pt x="8014" y="6438"/>
                  </a:lnTo>
                  <a:lnTo>
                    <a:pt x="7949" y="6438"/>
                  </a:lnTo>
                  <a:cubicBezTo>
                    <a:pt x="7850" y="6438"/>
                    <a:pt x="7752" y="6406"/>
                    <a:pt x="7664" y="6373"/>
                  </a:cubicBezTo>
                  <a:cubicBezTo>
                    <a:pt x="7631" y="6351"/>
                    <a:pt x="7598" y="6340"/>
                    <a:pt x="7555" y="6340"/>
                  </a:cubicBezTo>
                  <a:cubicBezTo>
                    <a:pt x="7477" y="6340"/>
                    <a:pt x="7423" y="6416"/>
                    <a:pt x="7346" y="6450"/>
                  </a:cubicBezTo>
                  <a:cubicBezTo>
                    <a:pt x="7336" y="6450"/>
                    <a:pt x="7314" y="6460"/>
                    <a:pt x="7302" y="6460"/>
                  </a:cubicBezTo>
                  <a:cubicBezTo>
                    <a:pt x="7226" y="6460"/>
                    <a:pt x="7160" y="6416"/>
                    <a:pt x="7117" y="6351"/>
                  </a:cubicBezTo>
                  <a:cubicBezTo>
                    <a:pt x="7073" y="6275"/>
                    <a:pt x="7061" y="6187"/>
                    <a:pt x="7061" y="6099"/>
                  </a:cubicBezTo>
                  <a:cubicBezTo>
                    <a:pt x="7061" y="5990"/>
                    <a:pt x="7083" y="5869"/>
                    <a:pt x="7160" y="5803"/>
                  </a:cubicBezTo>
                  <a:cubicBezTo>
                    <a:pt x="7237" y="5727"/>
                    <a:pt x="7336" y="5716"/>
                    <a:pt x="7434" y="5716"/>
                  </a:cubicBezTo>
                  <a:lnTo>
                    <a:pt x="7445" y="5716"/>
                  </a:lnTo>
                  <a:cubicBezTo>
                    <a:pt x="7445" y="5650"/>
                    <a:pt x="7445" y="5584"/>
                    <a:pt x="7456" y="5530"/>
                  </a:cubicBezTo>
                  <a:close/>
                  <a:moveTo>
                    <a:pt x="9164" y="1"/>
                  </a:moveTo>
                  <a:cubicBezTo>
                    <a:pt x="9010" y="1"/>
                    <a:pt x="8825" y="34"/>
                    <a:pt x="8748" y="176"/>
                  </a:cubicBezTo>
                  <a:cubicBezTo>
                    <a:pt x="8726" y="198"/>
                    <a:pt x="8715" y="231"/>
                    <a:pt x="8715" y="253"/>
                  </a:cubicBezTo>
                  <a:cubicBezTo>
                    <a:pt x="8715" y="263"/>
                    <a:pt x="8715" y="275"/>
                    <a:pt x="8726" y="285"/>
                  </a:cubicBezTo>
                  <a:lnTo>
                    <a:pt x="8715" y="275"/>
                  </a:lnTo>
                  <a:lnTo>
                    <a:pt x="8715" y="275"/>
                  </a:lnTo>
                  <a:cubicBezTo>
                    <a:pt x="8726" y="285"/>
                    <a:pt x="8726" y="297"/>
                    <a:pt x="8726" y="297"/>
                  </a:cubicBezTo>
                  <a:cubicBezTo>
                    <a:pt x="8682" y="263"/>
                    <a:pt x="8628" y="253"/>
                    <a:pt x="8572" y="253"/>
                  </a:cubicBezTo>
                  <a:cubicBezTo>
                    <a:pt x="8485" y="253"/>
                    <a:pt x="8409" y="285"/>
                    <a:pt x="8353" y="351"/>
                  </a:cubicBezTo>
                  <a:cubicBezTo>
                    <a:pt x="8331" y="406"/>
                    <a:pt x="8321" y="460"/>
                    <a:pt x="8321" y="516"/>
                  </a:cubicBezTo>
                  <a:cubicBezTo>
                    <a:pt x="8343" y="603"/>
                    <a:pt x="8397" y="691"/>
                    <a:pt x="8485" y="713"/>
                  </a:cubicBezTo>
                  <a:lnTo>
                    <a:pt x="8452" y="713"/>
                  </a:lnTo>
                  <a:cubicBezTo>
                    <a:pt x="8463" y="723"/>
                    <a:pt x="8474" y="723"/>
                    <a:pt x="8496" y="735"/>
                  </a:cubicBezTo>
                  <a:lnTo>
                    <a:pt x="8474" y="735"/>
                  </a:lnTo>
                  <a:cubicBezTo>
                    <a:pt x="8409" y="735"/>
                    <a:pt x="8375" y="800"/>
                    <a:pt x="8387" y="876"/>
                  </a:cubicBezTo>
                  <a:cubicBezTo>
                    <a:pt x="8387" y="910"/>
                    <a:pt x="8409" y="954"/>
                    <a:pt x="8430" y="975"/>
                  </a:cubicBezTo>
                  <a:cubicBezTo>
                    <a:pt x="8518" y="1052"/>
                    <a:pt x="8649" y="1074"/>
                    <a:pt x="8715" y="1161"/>
                  </a:cubicBezTo>
                  <a:lnTo>
                    <a:pt x="8715" y="1095"/>
                  </a:lnTo>
                  <a:cubicBezTo>
                    <a:pt x="8704" y="986"/>
                    <a:pt x="8715" y="866"/>
                    <a:pt x="8769" y="767"/>
                  </a:cubicBezTo>
                  <a:cubicBezTo>
                    <a:pt x="8813" y="679"/>
                    <a:pt x="8912" y="614"/>
                    <a:pt x="9000" y="614"/>
                  </a:cubicBezTo>
                  <a:cubicBezTo>
                    <a:pt x="9022" y="614"/>
                    <a:pt x="9044" y="614"/>
                    <a:pt x="9054" y="625"/>
                  </a:cubicBezTo>
                  <a:cubicBezTo>
                    <a:pt x="9142" y="647"/>
                    <a:pt x="9185" y="735"/>
                    <a:pt x="9185" y="811"/>
                  </a:cubicBezTo>
                  <a:cubicBezTo>
                    <a:pt x="9207" y="789"/>
                    <a:pt x="9229" y="789"/>
                    <a:pt x="9263" y="789"/>
                  </a:cubicBezTo>
                  <a:lnTo>
                    <a:pt x="9284" y="789"/>
                  </a:lnTo>
                  <a:cubicBezTo>
                    <a:pt x="9350" y="811"/>
                    <a:pt x="9404" y="876"/>
                    <a:pt x="9426" y="942"/>
                  </a:cubicBezTo>
                  <a:cubicBezTo>
                    <a:pt x="9460" y="1052"/>
                    <a:pt x="9448" y="1172"/>
                    <a:pt x="9416" y="1282"/>
                  </a:cubicBezTo>
                  <a:cubicBezTo>
                    <a:pt x="9426" y="1292"/>
                    <a:pt x="9448" y="1304"/>
                    <a:pt x="9460" y="1304"/>
                  </a:cubicBezTo>
                  <a:cubicBezTo>
                    <a:pt x="9492" y="1249"/>
                    <a:pt x="9536" y="1205"/>
                    <a:pt x="9602" y="1183"/>
                  </a:cubicBezTo>
                  <a:lnTo>
                    <a:pt x="9635" y="1183"/>
                  </a:lnTo>
                  <a:cubicBezTo>
                    <a:pt x="9689" y="1183"/>
                    <a:pt x="9733" y="1205"/>
                    <a:pt x="9766" y="1238"/>
                  </a:cubicBezTo>
                  <a:cubicBezTo>
                    <a:pt x="9777" y="1183"/>
                    <a:pt x="9810" y="1139"/>
                    <a:pt x="9854" y="1117"/>
                  </a:cubicBezTo>
                  <a:cubicBezTo>
                    <a:pt x="9886" y="1095"/>
                    <a:pt x="9919" y="1095"/>
                    <a:pt x="9941" y="1095"/>
                  </a:cubicBezTo>
                  <a:cubicBezTo>
                    <a:pt x="10007" y="1095"/>
                    <a:pt x="10073" y="1129"/>
                    <a:pt x="10117" y="1172"/>
                  </a:cubicBezTo>
                  <a:cubicBezTo>
                    <a:pt x="10182" y="1249"/>
                    <a:pt x="10204" y="1348"/>
                    <a:pt x="10182" y="1446"/>
                  </a:cubicBezTo>
                  <a:lnTo>
                    <a:pt x="10226" y="1446"/>
                  </a:lnTo>
                  <a:cubicBezTo>
                    <a:pt x="10314" y="1446"/>
                    <a:pt x="10412" y="1501"/>
                    <a:pt x="10434" y="1589"/>
                  </a:cubicBezTo>
                  <a:cubicBezTo>
                    <a:pt x="10477" y="1698"/>
                    <a:pt x="10423" y="1818"/>
                    <a:pt x="10336" y="1873"/>
                  </a:cubicBezTo>
                  <a:cubicBezTo>
                    <a:pt x="10368" y="1917"/>
                    <a:pt x="10357" y="1993"/>
                    <a:pt x="10314" y="2037"/>
                  </a:cubicBezTo>
                  <a:cubicBezTo>
                    <a:pt x="10270" y="2081"/>
                    <a:pt x="10204" y="2114"/>
                    <a:pt x="10149" y="2125"/>
                  </a:cubicBezTo>
                  <a:cubicBezTo>
                    <a:pt x="10083" y="2136"/>
                    <a:pt x="10018" y="2146"/>
                    <a:pt x="9952" y="2146"/>
                  </a:cubicBezTo>
                  <a:cubicBezTo>
                    <a:pt x="9963" y="2158"/>
                    <a:pt x="9963" y="2158"/>
                    <a:pt x="9974" y="2158"/>
                  </a:cubicBezTo>
                  <a:cubicBezTo>
                    <a:pt x="10018" y="2212"/>
                    <a:pt x="10083" y="2256"/>
                    <a:pt x="10160" y="2256"/>
                  </a:cubicBezTo>
                  <a:cubicBezTo>
                    <a:pt x="10171" y="2234"/>
                    <a:pt x="10193" y="2212"/>
                    <a:pt x="10204" y="2190"/>
                  </a:cubicBezTo>
                  <a:cubicBezTo>
                    <a:pt x="10248" y="2146"/>
                    <a:pt x="10292" y="2114"/>
                    <a:pt x="10346" y="2114"/>
                  </a:cubicBezTo>
                  <a:cubicBezTo>
                    <a:pt x="10368" y="2114"/>
                    <a:pt x="10390" y="2114"/>
                    <a:pt x="10401" y="2125"/>
                  </a:cubicBezTo>
                  <a:cubicBezTo>
                    <a:pt x="10434" y="2070"/>
                    <a:pt x="10456" y="2005"/>
                    <a:pt x="10499" y="1961"/>
                  </a:cubicBezTo>
                  <a:cubicBezTo>
                    <a:pt x="10533" y="1928"/>
                    <a:pt x="10576" y="1906"/>
                    <a:pt x="10631" y="1906"/>
                  </a:cubicBezTo>
                  <a:cubicBezTo>
                    <a:pt x="10674" y="1906"/>
                    <a:pt x="10718" y="1928"/>
                    <a:pt x="10730" y="1971"/>
                  </a:cubicBezTo>
                  <a:cubicBezTo>
                    <a:pt x="10664" y="2048"/>
                    <a:pt x="10609" y="2136"/>
                    <a:pt x="10620" y="2234"/>
                  </a:cubicBezTo>
                  <a:cubicBezTo>
                    <a:pt x="10631" y="2245"/>
                    <a:pt x="10631" y="2267"/>
                    <a:pt x="10642" y="2278"/>
                  </a:cubicBezTo>
                  <a:cubicBezTo>
                    <a:pt x="10674" y="2267"/>
                    <a:pt x="10718" y="2256"/>
                    <a:pt x="10762" y="2256"/>
                  </a:cubicBezTo>
                  <a:lnTo>
                    <a:pt x="10828" y="2256"/>
                  </a:lnTo>
                  <a:cubicBezTo>
                    <a:pt x="10784" y="2158"/>
                    <a:pt x="10773" y="2048"/>
                    <a:pt x="10784" y="1939"/>
                  </a:cubicBezTo>
                  <a:lnTo>
                    <a:pt x="10806" y="1928"/>
                  </a:lnTo>
                  <a:cubicBezTo>
                    <a:pt x="10730" y="1764"/>
                    <a:pt x="10752" y="1555"/>
                    <a:pt x="10872" y="1424"/>
                  </a:cubicBezTo>
                  <a:cubicBezTo>
                    <a:pt x="10905" y="1391"/>
                    <a:pt x="10937" y="1358"/>
                    <a:pt x="10981" y="1358"/>
                  </a:cubicBezTo>
                  <a:cubicBezTo>
                    <a:pt x="11058" y="1358"/>
                    <a:pt x="11091" y="1446"/>
                    <a:pt x="11091" y="1523"/>
                  </a:cubicBezTo>
                  <a:cubicBezTo>
                    <a:pt x="11112" y="1435"/>
                    <a:pt x="11189" y="1348"/>
                    <a:pt x="11288" y="1336"/>
                  </a:cubicBezTo>
                  <a:lnTo>
                    <a:pt x="11321" y="1336"/>
                  </a:lnTo>
                  <a:cubicBezTo>
                    <a:pt x="11419" y="1336"/>
                    <a:pt x="11518" y="1402"/>
                    <a:pt x="11572" y="1490"/>
                  </a:cubicBezTo>
                  <a:cubicBezTo>
                    <a:pt x="11638" y="1589"/>
                    <a:pt x="11638" y="1709"/>
                    <a:pt x="11616" y="1829"/>
                  </a:cubicBezTo>
                  <a:cubicBezTo>
                    <a:pt x="11627" y="1808"/>
                    <a:pt x="11649" y="1796"/>
                    <a:pt x="11671" y="1796"/>
                  </a:cubicBezTo>
                  <a:cubicBezTo>
                    <a:pt x="11726" y="1796"/>
                    <a:pt x="11791" y="1851"/>
                    <a:pt x="11791" y="1906"/>
                  </a:cubicBezTo>
                  <a:cubicBezTo>
                    <a:pt x="11791" y="2005"/>
                    <a:pt x="11726" y="2070"/>
                    <a:pt x="11660" y="2125"/>
                  </a:cubicBezTo>
                  <a:cubicBezTo>
                    <a:pt x="11606" y="2180"/>
                    <a:pt x="11562" y="2224"/>
                    <a:pt x="11507" y="2267"/>
                  </a:cubicBezTo>
                  <a:cubicBezTo>
                    <a:pt x="11474" y="2289"/>
                    <a:pt x="11441" y="2322"/>
                    <a:pt x="11408" y="2333"/>
                  </a:cubicBezTo>
                  <a:cubicBezTo>
                    <a:pt x="11343" y="2355"/>
                    <a:pt x="11255" y="2333"/>
                    <a:pt x="11211" y="2377"/>
                  </a:cubicBezTo>
                  <a:cubicBezTo>
                    <a:pt x="11189" y="2409"/>
                    <a:pt x="11189" y="2453"/>
                    <a:pt x="11178" y="2475"/>
                  </a:cubicBezTo>
                  <a:cubicBezTo>
                    <a:pt x="11156" y="2519"/>
                    <a:pt x="11112" y="2530"/>
                    <a:pt x="11069" y="2530"/>
                  </a:cubicBezTo>
                  <a:lnTo>
                    <a:pt x="11036" y="2530"/>
                  </a:lnTo>
                  <a:cubicBezTo>
                    <a:pt x="11036" y="2541"/>
                    <a:pt x="11047" y="2541"/>
                    <a:pt x="11036" y="2552"/>
                  </a:cubicBezTo>
                  <a:cubicBezTo>
                    <a:pt x="11069" y="2552"/>
                    <a:pt x="11102" y="2563"/>
                    <a:pt x="11124" y="2563"/>
                  </a:cubicBezTo>
                  <a:cubicBezTo>
                    <a:pt x="11222" y="2563"/>
                    <a:pt x="11309" y="2519"/>
                    <a:pt x="11365" y="2443"/>
                  </a:cubicBezTo>
                  <a:lnTo>
                    <a:pt x="11365" y="2443"/>
                  </a:lnTo>
                  <a:cubicBezTo>
                    <a:pt x="11365" y="2606"/>
                    <a:pt x="11233" y="2716"/>
                    <a:pt x="11080" y="2782"/>
                  </a:cubicBezTo>
                  <a:cubicBezTo>
                    <a:pt x="11102" y="2793"/>
                    <a:pt x="11112" y="2803"/>
                    <a:pt x="11134" y="2825"/>
                  </a:cubicBezTo>
                  <a:cubicBezTo>
                    <a:pt x="11189" y="2891"/>
                    <a:pt x="11156" y="3000"/>
                    <a:pt x="11080" y="3044"/>
                  </a:cubicBezTo>
                  <a:cubicBezTo>
                    <a:pt x="11014" y="3099"/>
                    <a:pt x="10915" y="3110"/>
                    <a:pt x="10839" y="3121"/>
                  </a:cubicBezTo>
                  <a:cubicBezTo>
                    <a:pt x="10806" y="3121"/>
                    <a:pt x="10773" y="3132"/>
                    <a:pt x="10752" y="3154"/>
                  </a:cubicBezTo>
                  <a:cubicBezTo>
                    <a:pt x="10730" y="3176"/>
                    <a:pt x="10718" y="3209"/>
                    <a:pt x="10696" y="3231"/>
                  </a:cubicBezTo>
                  <a:cubicBezTo>
                    <a:pt x="10664" y="3253"/>
                    <a:pt x="10620" y="3263"/>
                    <a:pt x="10576" y="3263"/>
                  </a:cubicBezTo>
                  <a:lnTo>
                    <a:pt x="10521" y="3263"/>
                  </a:lnTo>
                  <a:lnTo>
                    <a:pt x="10324" y="3231"/>
                  </a:lnTo>
                  <a:lnTo>
                    <a:pt x="10324" y="3231"/>
                  </a:lnTo>
                  <a:cubicBezTo>
                    <a:pt x="10336" y="3263"/>
                    <a:pt x="10336" y="3297"/>
                    <a:pt x="10336" y="3340"/>
                  </a:cubicBezTo>
                  <a:cubicBezTo>
                    <a:pt x="10368" y="3373"/>
                    <a:pt x="10412" y="3395"/>
                    <a:pt x="10456" y="3417"/>
                  </a:cubicBezTo>
                  <a:cubicBezTo>
                    <a:pt x="10401" y="3428"/>
                    <a:pt x="10346" y="3460"/>
                    <a:pt x="10324" y="3504"/>
                  </a:cubicBezTo>
                  <a:cubicBezTo>
                    <a:pt x="10270" y="3592"/>
                    <a:pt x="10270" y="3701"/>
                    <a:pt x="10280" y="3811"/>
                  </a:cubicBezTo>
                  <a:cubicBezTo>
                    <a:pt x="10237" y="3767"/>
                    <a:pt x="10171" y="3734"/>
                    <a:pt x="10105" y="3734"/>
                  </a:cubicBezTo>
                  <a:cubicBezTo>
                    <a:pt x="10061" y="3778"/>
                    <a:pt x="10007" y="3822"/>
                    <a:pt x="9952" y="3844"/>
                  </a:cubicBezTo>
                  <a:lnTo>
                    <a:pt x="9854" y="3876"/>
                  </a:lnTo>
                  <a:cubicBezTo>
                    <a:pt x="9820" y="3942"/>
                    <a:pt x="9810" y="4030"/>
                    <a:pt x="9842" y="4095"/>
                  </a:cubicBezTo>
                  <a:cubicBezTo>
                    <a:pt x="9788" y="4019"/>
                    <a:pt x="9711" y="3986"/>
                    <a:pt x="9623" y="3986"/>
                  </a:cubicBezTo>
                  <a:cubicBezTo>
                    <a:pt x="9503" y="3986"/>
                    <a:pt x="9372" y="4052"/>
                    <a:pt x="9328" y="4161"/>
                  </a:cubicBezTo>
                  <a:cubicBezTo>
                    <a:pt x="9284" y="4260"/>
                    <a:pt x="9295" y="4370"/>
                    <a:pt x="9350" y="4468"/>
                  </a:cubicBezTo>
                  <a:cubicBezTo>
                    <a:pt x="9361" y="4446"/>
                    <a:pt x="9372" y="4435"/>
                    <a:pt x="9383" y="4413"/>
                  </a:cubicBezTo>
                  <a:cubicBezTo>
                    <a:pt x="9394" y="4358"/>
                    <a:pt x="9394" y="4314"/>
                    <a:pt x="9394" y="4260"/>
                  </a:cubicBezTo>
                  <a:cubicBezTo>
                    <a:pt x="9404" y="4172"/>
                    <a:pt x="9482" y="4085"/>
                    <a:pt x="9580" y="4073"/>
                  </a:cubicBezTo>
                  <a:lnTo>
                    <a:pt x="9591" y="4073"/>
                  </a:lnTo>
                  <a:cubicBezTo>
                    <a:pt x="9667" y="4073"/>
                    <a:pt x="9744" y="4129"/>
                    <a:pt x="9766" y="4194"/>
                  </a:cubicBezTo>
                  <a:cubicBezTo>
                    <a:pt x="9799" y="4183"/>
                    <a:pt x="9832" y="4172"/>
                    <a:pt x="9864" y="4172"/>
                  </a:cubicBezTo>
                  <a:cubicBezTo>
                    <a:pt x="9886" y="4172"/>
                    <a:pt x="9919" y="4172"/>
                    <a:pt x="9941" y="4183"/>
                  </a:cubicBezTo>
                  <a:cubicBezTo>
                    <a:pt x="10039" y="4238"/>
                    <a:pt x="10095" y="4348"/>
                    <a:pt x="10127" y="4457"/>
                  </a:cubicBezTo>
                  <a:cubicBezTo>
                    <a:pt x="10138" y="4490"/>
                    <a:pt x="10138" y="4545"/>
                    <a:pt x="10117" y="4567"/>
                  </a:cubicBezTo>
                  <a:lnTo>
                    <a:pt x="10127" y="4567"/>
                  </a:lnTo>
                  <a:cubicBezTo>
                    <a:pt x="10215" y="4567"/>
                    <a:pt x="10292" y="4610"/>
                    <a:pt x="10346" y="4676"/>
                  </a:cubicBezTo>
                  <a:lnTo>
                    <a:pt x="10379" y="4643"/>
                  </a:lnTo>
                  <a:cubicBezTo>
                    <a:pt x="10412" y="4610"/>
                    <a:pt x="10467" y="4577"/>
                    <a:pt x="10511" y="4577"/>
                  </a:cubicBezTo>
                  <a:cubicBezTo>
                    <a:pt x="10521" y="4577"/>
                    <a:pt x="10533" y="4577"/>
                    <a:pt x="10543" y="4588"/>
                  </a:cubicBezTo>
                  <a:cubicBezTo>
                    <a:pt x="10554" y="4588"/>
                    <a:pt x="10565" y="4588"/>
                    <a:pt x="10576" y="4599"/>
                  </a:cubicBezTo>
                  <a:cubicBezTo>
                    <a:pt x="10576" y="4577"/>
                    <a:pt x="10587" y="4555"/>
                    <a:pt x="10598" y="4533"/>
                  </a:cubicBezTo>
                  <a:cubicBezTo>
                    <a:pt x="10664" y="4446"/>
                    <a:pt x="10773" y="4370"/>
                    <a:pt x="10883" y="4370"/>
                  </a:cubicBezTo>
                  <a:lnTo>
                    <a:pt x="10905" y="4370"/>
                  </a:lnTo>
                  <a:cubicBezTo>
                    <a:pt x="10905" y="4358"/>
                    <a:pt x="10893" y="4336"/>
                    <a:pt x="10893" y="4326"/>
                  </a:cubicBezTo>
                  <a:cubicBezTo>
                    <a:pt x="10839" y="4172"/>
                    <a:pt x="10883" y="4008"/>
                    <a:pt x="10971" y="3888"/>
                  </a:cubicBezTo>
                  <a:lnTo>
                    <a:pt x="10927" y="3888"/>
                  </a:lnTo>
                  <a:cubicBezTo>
                    <a:pt x="10861" y="3866"/>
                    <a:pt x="10839" y="3767"/>
                    <a:pt x="10850" y="3691"/>
                  </a:cubicBezTo>
                  <a:cubicBezTo>
                    <a:pt x="10872" y="3592"/>
                    <a:pt x="10959" y="3516"/>
                    <a:pt x="11058" y="3516"/>
                  </a:cubicBezTo>
                  <a:lnTo>
                    <a:pt x="11069" y="3516"/>
                  </a:lnTo>
                  <a:cubicBezTo>
                    <a:pt x="11134" y="3516"/>
                    <a:pt x="11189" y="3581"/>
                    <a:pt x="11200" y="3636"/>
                  </a:cubicBezTo>
                  <a:cubicBezTo>
                    <a:pt x="11233" y="3570"/>
                    <a:pt x="11299" y="3504"/>
                    <a:pt x="11387" y="3504"/>
                  </a:cubicBezTo>
                  <a:lnTo>
                    <a:pt x="11397" y="3504"/>
                  </a:lnTo>
                  <a:cubicBezTo>
                    <a:pt x="11507" y="3504"/>
                    <a:pt x="11606" y="3581"/>
                    <a:pt x="11627" y="3691"/>
                  </a:cubicBezTo>
                  <a:cubicBezTo>
                    <a:pt x="11638" y="3789"/>
                    <a:pt x="11594" y="3898"/>
                    <a:pt x="11649" y="3975"/>
                  </a:cubicBezTo>
                  <a:cubicBezTo>
                    <a:pt x="11704" y="4052"/>
                    <a:pt x="11846" y="4052"/>
                    <a:pt x="11901" y="4129"/>
                  </a:cubicBezTo>
                  <a:cubicBezTo>
                    <a:pt x="11956" y="4073"/>
                    <a:pt x="12032" y="4041"/>
                    <a:pt x="12109" y="4041"/>
                  </a:cubicBezTo>
                  <a:cubicBezTo>
                    <a:pt x="12163" y="4041"/>
                    <a:pt x="12219" y="4052"/>
                    <a:pt x="12251" y="4085"/>
                  </a:cubicBezTo>
                  <a:cubicBezTo>
                    <a:pt x="12295" y="4117"/>
                    <a:pt x="12317" y="4151"/>
                    <a:pt x="12350" y="4194"/>
                  </a:cubicBezTo>
                  <a:cubicBezTo>
                    <a:pt x="12361" y="4194"/>
                    <a:pt x="12372" y="4183"/>
                    <a:pt x="12382" y="4183"/>
                  </a:cubicBezTo>
                  <a:cubicBezTo>
                    <a:pt x="12460" y="4183"/>
                    <a:pt x="12525" y="4227"/>
                    <a:pt x="12569" y="4282"/>
                  </a:cubicBezTo>
                  <a:cubicBezTo>
                    <a:pt x="12623" y="4358"/>
                    <a:pt x="12635" y="4457"/>
                    <a:pt x="12613" y="4555"/>
                  </a:cubicBezTo>
                  <a:cubicBezTo>
                    <a:pt x="12580" y="4643"/>
                    <a:pt x="12525" y="4730"/>
                    <a:pt x="12438" y="4764"/>
                  </a:cubicBezTo>
                  <a:cubicBezTo>
                    <a:pt x="12404" y="4774"/>
                    <a:pt x="12372" y="4774"/>
                    <a:pt x="12350" y="4774"/>
                  </a:cubicBezTo>
                  <a:lnTo>
                    <a:pt x="12328" y="4774"/>
                  </a:lnTo>
                  <a:cubicBezTo>
                    <a:pt x="12306" y="4818"/>
                    <a:pt x="12306" y="4862"/>
                    <a:pt x="12328" y="4906"/>
                  </a:cubicBezTo>
                  <a:cubicBezTo>
                    <a:pt x="12350" y="4949"/>
                    <a:pt x="12394" y="4971"/>
                    <a:pt x="12448" y="4971"/>
                  </a:cubicBezTo>
                  <a:cubicBezTo>
                    <a:pt x="12481" y="4971"/>
                    <a:pt x="12503" y="4961"/>
                    <a:pt x="12525" y="4949"/>
                  </a:cubicBezTo>
                  <a:lnTo>
                    <a:pt x="12525" y="4949"/>
                  </a:lnTo>
                  <a:cubicBezTo>
                    <a:pt x="12503" y="5015"/>
                    <a:pt x="12514" y="5081"/>
                    <a:pt x="12536" y="5146"/>
                  </a:cubicBezTo>
                  <a:cubicBezTo>
                    <a:pt x="12591" y="5180"/>
                    <a:pt x="12635" y="5224"/>
                    <a:pt x="12635" y="5289"/>
                  </a:cubicBezTo>
                  <a:cubicBezTo>
                    <a:pt x="12700" y="5344"/>
                    <a:pt x="12766" y="5387"/>
                    <a:pt x="12842" y="5399"/>
                  </a:cubicBezTo>
                  <a:cubicBezTo>
                    <a:pt x="12886" y="5409"/>
                    <a:pt x="12919" y="5409"/>
                    <a:pt x="12963" y="5409"/>
                  </a:cubicBezTo>
                  <a:cubicBezTo>
                    <a:pt x="13149" y="5409"/>
                    <a:pt x="13335" y="5322"/>
                    <a:pt x="13511" y="5245"/>
                  </a:cubicBezTo>
                  <a:cubicBezTo>
                    <a:pt x="13511" y="5256"/>
                    <a:pt x="13511" y="5256"/>
                    <a:pt x="13521" y="5267"/>
                  </a:cubicBezTo>
                  <a:cubicBezTo>
                    <a:pt x="13543" y="5234"/>
                    <a:pt x="13576" y="5202"/>
                    <a:pt x="13620" y="5180"/>
                  </a:cubicBezTo>
                  <a:cubicBezTo>
                    <a:pt x="13642" y="5168"/>
                    <a:pt x="13674" y="5168"/>
                    <a:pt x="13696" y="5168"/>
                  </a:cubicBezTo>
                  <a:cubicBezTo>
                    <a:pt x="13751" y="5168"/>
                    <a:pt x="13806" y="5180"/>
                    <a:pt x="13839" y="5224"/>
                  </a:cubicBezTo>
                  <a:cubicBezTo>
                    <a:pt x="13871" y="5180"/>
                    <a:pt x="13915" y="5136"/>
                    <a:pt x="13981" y="5114"/>
                  </a:cubicBezTo>
                  <a:cubicBezTo>
                    <a:pt x="14003" y="5114"/>
                    <a:pt x="14025" y="5103"/>
                    <a:pt x="14047" y="5103"/>
                  </a:cubicBezTo>
                  <a:cubicBezTo>
                    <a:pt x="14146" y="5103"/>
                    <a:pt x="14255" y="5180"/>
                    <a:pt x="14299" y="5278"/>
                  </a:cubicBezTo>
                  <a:cubicBezTo>
                    <a:pt x="14331" y="5387"/>
                    <a:pt x="14299" y="5508"/>
                    <a:pt x="14353" y="5618"/>
                  </a:cubicBezTo>
                  <a:cubicBezTo>
                    <a:pt x="14386" y="5683"/>
                    <a:pt x="14463" y="5727"/>
                    <a:pt x="14452" y="5803"/>
                  </a:cubicBezTo>
                  <a:cubicBezTo>
                    <a:pt x="14452" y="5880"/>
                    <a:pt x="14375" y="5935"/>
                    <a:pt x="14309" y="5968"/>
                  </a:cubicBezTo>
                  <a:cubicBezTo>
                    <a:pt x="14244" y="6000"/>
                    <a:pt x="14168" y="6034"/>
                    <a:pt x="14102" y="6056"/>
                  </a:cubicBezTo>
                  <a:lnTo>
                    <a:pt x="14102" y="6121"/>
                  </a:lnTo>
                  <a:cubicBezTo>
                    <a:pt x="14124" y="6219"/>
                    <a:pt x="14200" y="6307"/>
                    <a:pt x="14277" y="6384"/>
                  </a:cubicBezTo>
                  <a:cubicBezTo>
                    <a:pt x="14255" y="6384"/>
                    <a:pt x="14244" y="6373"/>
                    <a:pt x="14222" y="6373"/>
                  </a:cubicBezTo>
                  <a:lnTo>
                    <a:pt x="14211" y="6373"/>
                  </a:lnTo>
                  <a:cubicBezTo>
                    <a:pt x="14233" y="6428"/>
                    <a:pt x="14233" y="6482"/>
                    <a:pt x="14222" y="6537"/>
                  </a:cubicBezTo>
                  <a:cubicBezTo>
                    <a:pt x="14211" y="6548"/>
                    <a:pt x="14211" y="6570"/>
                    <a:pt x="14211" y="6581"/>
                  </a:cubicBezTo>
                  <a:cubicBezTo>
                    <a:pt x="14222" y="6614"/>
                    <a:pt x="14266" y="6614"/>
                    <a:pt x="14299" y="6614"/>
                  </a:cubicBezTo>
                  <a:cubicBezTo>
                    <a:pt x="14397" y="6625"/>
                    <a:pt x="14452" y="6756"/>
                    <a:pt x="14397" y="6833"/>
                  </a:cubicBezTo>
                  <a:cubicBezTo>
                    <a:pt x="14353" y="6898"/>
                    <a:pt x="14266" y="6931"/>
                    <a:pt x="14266" y="7008"/>
                  </a:cubicBezTo>
                  <a:cubicBezTo>
                    <a:pt x="14266" y="7030"/>
                    <a:pt x="14277" y="7051"/>
                    <a:pt x="14266" y="7085"/>
                  </a:cubicBezTo>
                  <a:cubicBezTo>
                    <a:pt x="14266" y="7095"/>
                    <a:pt x="14244" y="7107"/>
                    <a:pt x="14222" y="7117"/>
                  </a:cubicBezTo>
                  <a:cubicBezTo>
                    <a:pt x="14124" y="7183"/>
                    <a:pt x="14003" y="7227"/>
                    <a:pt x="13883" y="7227"/>
                  </a:cubicBezTo>
                  <a:lnTo>
                    <a:pt x="13828" y="7227"/>
                  </a:lnTo>
                  <a:cubicBezTo>
                    <a:pt x="13773" y="7216"/>
                    <a:pt x="13708" y="7183"/>
                    <a:pt x="13664" y="7150"/>
                  </a:cubicBezTo>
                  <a:cubicBezTo>
                    <a:pt x="13620" y="7172"/>
                    <a:pt x="13565" y="7183"/>
                    <a:pt x="13511" y="7183"/>
                  </a:cubicBezTo>
                  <a:lnTo>
                    <a:pt x="13455" y="7183"/>
                  </a:lnTo>
                  <a:cubicBezTo>
                    <a:pt x="13270" y="7150"/>
                    <a:pt x="13127" y="6997"/>
                    <a:pt x="13039" y="6822"/>
                  </a:cubicBezTo>
                  <a:cubicBezTo>
                    <a:pt x="13017" y="6789"/>
                    <a:pt x="12996" y="6745"/>
                    <a:pt x="12985" y="6691"/>
                  </a:cubicBezTo>
                  <a:cubicBezTo>
                    <a:pt x="12974" y="6581"/>
                    <a:pt x="13051" y="6428"/>
                    <a:pt x="12996" y="6340"/>
                  </a:cubicBezTo>
                  <a:lnTo>
                    <a:pt x="12996" y="6340"/>
                  </a:lnTo>
                  <a:cubicBezTo>
                    <a:pt x="12919" y="6362"/>
                    <a:pt x="12854" y="6373"/>
                    <a:pt x="12777" y="6373"/>
                  </a:cubicBezTo>
                  <a:cubicBezTo>
                    <a:pt x="12645" y="6373"/>
                    <a:pt x="12514" y="6351"/>
                    <a:pt x="12394" y="6318"/>
                  </a:cubicBezTo>
                  <a:cubicBezTo>
                    <a:pt x="12251" y="6285"/>
                    <a:pt x="12087" y="6241"/>
                    <a:pt x="12032" y="6099"/>
                  </a:cubicBezTo>
                  <a:cubicBezTo>
                    <a:pt x="12022" y="6066"/>
                    <a:pt x="12022" y="6022"/>
                    <a:pt x="12022" y="5979"/>
                  </a:cubicBezTo>
                  <a:cubicBezTo>
                    <a:pt x="11945" y="6000"/>
                    <a:pt x="11868" y="6022"/>
                    <a:pt x="11781" y="6022"/>
                  </a:cubicBezTo>
                  <a:lnTo>
                    <a:pt x="11769" y="6022"/>
                  </a:lnTo>
                  <a:cubicBezTo>
                    <a:pt x="11737" y="6022"/>
                    <a:pt x="11693" y="6012"/>
                    <a:pt x="11649" y="6012"/>
                  </a:cubicBezTo>
                  <a:lnTo>
                    <a:pt x="11594" y="6012"/>
                  </a:lnTo>
                  <a:cubicBezTo>
                    <a:pt x="11474" y="6044"/>
                    <a:pt x="11397" y="6165"/>
                    <a:pt x="11375" y="6285"/>
                  </a:cubicBezTo>
                  <a:cubicBezTo>
                    <a:pt x="11353" y="6406"/>
                    <a:pt x="11397" y="6526"/>
                    <a:pt x="11430" y="6647"/>
                  </a:cubicBezTo>
                  <a:cubicBezTo>
                    <a:pt x="11387" y="6614"/>
                    <a:pt x="11343" y="6592"/>
                    <a:pt x="11288" y="6592"/>
                  </a:cubicBezTo>
                  <a:cubicBezTo>
                    <a:pt x="11189" y="6592"/>
                    <a:pt x="11080" y="6657"/>
                    <a:pt x="11036" y="6756"/>
                  </a:cubicBezTo>
                  <a:cubicBezTo>
                    <a:pt x="10981" y="6910"/>
                    <a:pt x="11047" y="7073"/>
                    <a:pt x="11134" y="7216"/>
                  </a:cubicBezTo>
                  <a:cubicBezTo>
                    <a:pt x="11091" y="7150"/>
                    <a:pt x="11014" y="7117"/>
                    <a:pt x="10949" y="7117"/>
                  </a:cubicBezTo>
                  <a:cubicBezTo>
                    <a:pt x="10915" y="7117"/>
                    <a:pt x="10872" y="7129"/>
                    <a:pt x="10850" y="7139"/>
                  </a:cubicBezTo>
                  <a:cubicBezTo>
                    <a:pt x="10752" y="7194"/>
                    <a:pt x="10696" y="7314"/>
                    <a:pt x="10730" y="7413"/>
                  </a:cubicBezTo>
                  <a:cubicBezTo>
                    <a:pt x="10664" y="7358"/>
                    <a:pt x="10576" y="7326"/>
                    <a:pt x="10477" y="7326"/>
                  </a:cubicBezTo>
                  <a:cubicBezTo>
                    <a:pt x="10467" y="7326"/>
                    <a:pt x="10445" y="7326"/>
                    <a:pt x="10423" y="7336"/>
                  </a:cubicBezTo>
                  <a:cubicBezTo>
                    <a:pt x="10401" y="7358"/>
                    <a:pt x="10401" y="7380"/>
                    <a:pt x="10401" y="7413"/>
                  </a:cubicBezTo>
                  <a:lnTo>
                    <a:pt x="10412" y="7413"/>
                  </a:lnTo>
                  <a:cubicBezTo>
                    <a:pt x="10456" y="7413"/>
                    <a:pt x="10499" y="7435"/>
                    <a:pt x="10521" y="7468"/>
                  </a:cubicBezTo>
                  <a:cubicBezTo>
                    <a:pt x="10576" y="7545"/>
                    <a:pt x="10565" y="7665"/>
                    <a:pt x="10642" y="7708"/>
                  </a:cubicBezTo>
                  <a:cubicBezTo>
                    <a:pt x="10718" y="7643"/>
                    <a:pt x="10817" y="7588"/>
                    <a:pt x="10905" y="7588"/>
                  </a:cubicBezTo>
                  <a:cubicBezTo>
                    <a:pt x="10937" y="7588"/>
                    <a:pt x="10971" y="7588"/>
                    <a:pt x="10992" y="7621"/>
                  </a:cubicBezTo>
                  <a:cubicBezTo>
                    <a:pt x="11058" y="7665"/>
                    <a:pt x="11069" y="7752"/>
                    <a:pt x="11058" y="7829"/>
                  </a:cubicBezTo>
                  <a:cubicBezTo>
                    <a:pt x="11047" y="7895"/>
                    <a:pt x="11014" y="7971"/>
                    <a:pt x="11003" y="8048"/>
                  </a:cubicBezTo>
                  <a:cubicBezTo>
                    <a:pt x="10992" y="8092"/>
                    <a:pt x="10992" y="8136"/>
                    <a:pt x="10959" y="8180"/>
                  </a:cubicBezTo>
                  <a:cubicBezTo>
                    <a:pt x="10927" y="8234"/>
                    <a:pt x="10861" y="8245"/>
                    <a:pt x="10795" y="8256"/>
                  </a:cubicBezTo>
                  <a:cubicBezTo>
                    <a:pt x="10708" y="8267"/>
                    <a:pt x="10631" y="8278"/>
                    <a:pt x="10543" y="8278"/>
                  </a:cubicBezTo>
                  <a:cubicBezTo>
                    <a:pt x="10499" y="8278"/>
                    <a:pt x="10456" y="8267"/>
                    <a:pt x="10401" y="8267"/>
                  </a:cubicBezTo>
                  <a:cubicBezTo>
                    <a:pt x="10346" y="8267"/>
                    <a:pt x="10280" y="8256"/>
                    <a:pt x="10237" y="8223"/>
                  </a:cubicBezTo>
                  <a:cubicBezTo>
                    <a:pt x="10127" y="8158"/>
                    <a:pt x="10105" y="8004"/>
                    <a:pt x="10105" y="7884"/>
                  </a:cubicBezTo>
                  <a:cubicBezTo>
                    <a:pt x="10117" y="7873"/>
                    <a:pt x="10127" y="7862"/>
                    <a:pt x="10127" y="7851"/>
                  </a:cubicBezTo>
                  <a:cubicBezTo>
                    <a:pt x="10083" y="7840"/>
                    <a:pt x="10029" y="7829"/>
                    <a:pt x="9985" y="7818"/>
                  </a:cubicBezTo>
                  <a:lnTo>
                    <a:pt x="9985" y="7818"/>
                  </a:lnTo>
                  <a:cubicBezTo>
                    <a:pt x="10073" y="7993"/>
                    <a:pt x="9908" y="8223"/>
                    <a:pt x="9700" y="8245"/>
                  </a:cubicBezTo>
                  <a:lnTo>
                    <a:pt x="9613" y="8245"/>
                  </a:lnTo>
                  <a:lnTo>
                    <a:pt x="9613" y="8256"/>
                  </a:lnTo>
                  <a:cubicBezTo>
                    <a:pt x="9613" y="8289"/>
                    <a:pt x="9613" y="8322"/>
                    <a:pt x="9591" y="8355"/>
                  </a:cubicBezTo>
                  <a:cubicBezTo>
                    <a:pt x="10620" y="8343"/>
                    <a:pt x="11649" y="8300"/>
                    <a:pt x="12667" y="8202"/>
                  </a:cubicBezTo>
                  <a:cubicBezTo>
                    <a:pt x="12645" y="8180"/>
                    <a:pt x="12635" y="8146"/>
                    <a:pt x="12623" y="8124"/>
                  </a:cubicBezTo>
                  <a:cubicBezTo>
                    <a:pt x="12580" y="7917"/>
                    <a:pt x="12711" y="7676"/>
                    <a:pt x="12908" y="7610"/>
                  </a:cubicBezTo>
                  <a:cubicBezTo>
                    <a:pt x="12930" y="7599"/>
                    <a:pt x="12952" y="7577"/>
                    <a:pt x="12974" y="7567"/>
                  </a:cubicBezTo>
                  <a:cubicBezTo>
                    <a:pt x="13017" y="7533"/>
                    <a:pt x="13073" y="7523"/>
                    <a:pt x="13127" y="7523"/>
                  </a:cubicBezTo>
                  <a:cubicBezTo>
                    <a:pt x="13204" y="7523"/>
                    <a:pt x="13292" y="7555"/>
                    <a:pt x="13346" y="7621"/>
                  </a:cubicBezTo>
                  <a:cubicBezTo>
                    <a:pt x="13423" y="7698"/>
                    <a:pt x="13455" y="7796"/>
                    <a:pt x="13511" y="7884"/>
                  </a:cubicBezTo>
                  <a:cubicBezTo>
                    <a:pt x="13543" y="7939"/>
                    <a:pt x="13587" y="7971"/>
                    <a:pt x="13620" y="8026"/>
                  </a:cubicBezTo>
                  <a:cubicBezTo>
                    <a:pt x="13631" y="8048"/>
                    <a:pt x="13631" y="8070"/>
                    <a:pt x="13642" y="8103"/>
                  </a:cubicBezTo>
                  <a:cubicBezTo>
                    <a:pt x="15131" y="7917"/>
                    <a:pt x="16609" y="7621"/>
                    <a:pt x="17846" y="6713"/>
                  </a:cubicBezTo>
                  <a:lnTo>
                    <a:pt x="17846" y="6713"/>
                  </a:lnTo>
                  <a:cubicBezTo>
                    <a:pt x="17835" y="6756"/>
                    <a:pt x="17824" y="6789"/>
                    <a:pt x="17813" y="6833"/>
                  </a:cubicBezTo>
                  <a:cubicBezTo>
                    <a:pt x="17868" y="6701"/>
                    <a:pt x="17922" y="6548"/>
                    <a:pt x="17966" y="6395"/>
                  </a:cubicBezTo>
                  <a:cubicBezTo>
                    <a:pt x="18010" y="6241"/>
                    <a:pt x="18054" y="6078"/>
                    <a:pt x="18032" y="5924"/>
                  </a:cubicBezTo>
                  <a:cubicBezTo>
                    <a:pt x="18021" y="5847"/>
                    <a:pt x="17988" y="5771"/>
                    <a:pt x="17944" y="5705"/>
                  </a:cubicBezTo>
                  <a:cubicBezTo>
                    <a:pt x="17912" y="5650"/>
                    <a:pt x="17846" y="5606"/>
                    <a:pt x="17781" y="5606"/>
                  </a:cubicBezTo>
                  <a:cubicBezTo>
                    <a:pt x="17759" y="5606"/>
                    <a:pt x="17737" y="5618"/>
                    <a:pt x="17715" y="5628"/>
                  </a:cubicBezTo>
                  <a:lnTo>
                    <a:pt x="17747" y="5596"/>
                  </a:lnTo>
                  <a:cubicBezTo>
                    <a:pt x="17737" y="5596"/>
                    <a:pt x="17725" y="5606"/>
                    <a:pt x="17715" y="5606"/>
                  </a:cubicBezTo>
                  <a:cubicBezTo>
                    <a:pt x="17759" y="5574"/>
                    <a:pt x="17769" y="5519"/>
                    <a:pt x="17769" y="5464"/>
                  </a:cubicBezTo>
                  <a:cubicBezTo>
                    <a:pt x="17759" y="5409"/>
                    <a:pt x="17725" y="5355"/>
                    <a:pt x="17671" y="5333"/>
                  </a:cubicBezTo>
                  <a:cubicBezTo>
                    <a:pt x="17649" y="5333"/>
                    <a:pt x="17638" y="5322"/>
                    <a:pt x="17616" y="5322"/>
                  </a:cubicBezTo>
                  <a:cubicBezTo>
                    <a:pt x="17518" y="5322"/>
                    <a:pt x="17419" y="5421"/>
                    <a:pt x="17441" y="5519"/>
                  </a:cubicBezTo>
                  <a:cubicBezTo>
                    <a:pt x="17386" y="5409"/>
                    <a:pt x="17266" y="5333"/>
                    <a:pt x="17146" y="5333"/>
                  </a:cubicBezTo>
                  <a:lnTo>
                    <a:pt x="17124" y="5333"/>
                  </a:lnTo>
                  <a:cubicBezTo>
                    <a:pt x="17134" y="5333"/>
                    <a:pt x="17146" y="5322"/>
                    <a:pt x="17156" y="5311"/>
                  </a:cubicBezTo>
                  <a:lnTo>
                    <a:pt x="17124" y="5311"/>
                  </a:lnTo>
                  <a:cubicBezTo>
                    <a:pt x="17178" y="5300"/>
                    <a:pt x="17211" y="5245"/>
                    <a:pt x="17211" y="5202"/>
                  </a:cubicBezTo>
                  <a:cubicBezTo>
                    <a:pt x="17167" y="5158"/>
                    <a:pt x="17112" y="5125"/>
                    <a:pt x="17058" y="5125"/>
                  </a:cubicBezTo>
                  <a:cubicBezTo>
                    <a:pt x="17041" y="5125"/>
                    <a:pt x="17024" y="5125"/>
                    <a:pt x="17007" y="5130"/>
                  </a:cubicBezTo>
                  <a:lnTo>
                    <a:pt x="17007" y="5130"/>
                  </a:lnTo>
                  <a:cubicBezTo>
                    <a:pt x="17013" y="5125"/>
                    <a:pt x="17019" y="5120"/>
                    <a:pt x="17025" y="5114"/>
                  </a:cubicBezTo>
                  <a:cubicBezTo>
                    <a:pt x="17018" y="5114"/>
                    <a:pt x="17012" y="5114"/>
                    <a:pt x="17005" y="5116"/>
                  </a:cubicBezTo>
                  <a:lnTo>
                    <a:pt x="17005" y="5116"/>
                  </a:lnTo>
                  <a:cubicBezTo>
                    <a:pt x="17073" y="5069"/>
                    <a:pt x="17112" y="4977"/>
                    <a:pt x="17102" y="4895"/>
                  </a:cubicBezTo>
                  <a:cubicBezTo>
                    <a:pt x="17090" y="4862"/>
                    <a:pt x="17080" y="4829"/>
                    <a:pt x="17058" y="4807"/>
                  </a:cubicBezTo>
                  <a:cubicBezTo>
                    <a:pt x="17014" y="4752"/>
                    <a:pt x="16948" y="4730"/>
                    <a:pt x="16893" y="4730"/>
                  </a:cubicBezTo>
                  <a:cubicBezTo>
                    <a:pt x="16817" y="4730"/>
                    <a:pt x="16751" y="4764"/>
                    <a:pt x="16718" y="4818"/>
                  </a:cubicBezTo>
                  <a:lnTo>
                    <a:pt x="16718" y="4786"/>
                  </a:lnTo>
                  <a:cubicBezTo>
                    <a:pt x="16718" y="4796"/>
                    <a:pt x="16718" y="4796"/>
                    <a:pt x="16708" y="4796"/>
                  </a:cubicBezTo>
                  <a:cubicBezTo>
                    <a:pt x="16718" y="4774"/>
                    <a:pt x="16718" y="4752"/>
                    <a:pt x="16718" y="4730"/>
                  </a:cubicBezTo>
                  <a:cubicBezTo>
                    <a:pt x="16696" y="4643"/>
                    <a:pt x="16620" y="4555"/>
                    <a:pt x="16532" y="4555"/>
                  </a:cubicBezTo>
                  <a:lnTo>
                    <a:pt x="16521" y="4555"/>
                  </a:lnTo>
                  <a:cubicBezTo>
                    <a:pt x="16412" y="4555"/>
                    <a:pt x="16313" y="4665"/>
                    <a:pt x="16324" y="4774"/>
                  </a:cubicBezTo>
                  <a:lnTo>
                    <a:pt x="16324" y="4786"/>
                  </a:lnTo>
                  <a:lnTo>
                    <a:pt x="16324" y="4796"/>
                  </a:lnTo>
                  <a:cubicBezTo>
                    <a:pt x="16280" y="4742"/>
                    <a:pt x="16226" y="4720"/>
                    <a:pt x="16160" y="4720"/>
                  </a:cubicBezTo>
                  <a:cubicBezTo>
                    <a:pt x="16051" y="4720"/>
                    <a:pt x="15930" y="4786"/>
                    <a:pt x="15897" y="4884"/>
                  </a:cubicBezTo>
                  <a:lnTo>
                    <a:pt x="15897" y="4873"/>
                  </a:lnTo>
                  <a:lnTo>
                    <a:pt x="15897" y="4818"/>
                  </a:lnTo>
                  <a:cubicBezTo>
                    <a:pt x="15876" y="4698"/>
                    <a:pt x="15766" y="4577"/>
                    <a:pt x="15645" y="4567"/>
                  </a:cubicBezTo>
                  <a:lnTo>
                    <a:pt x="15689" y="4567"/>
                  </a:lnTo>
                  <a:cubicBezTo>
                    <a:pt x="15667" y="4555"/>
                    <a:pt x="15657" y="4555"/>
                    <a:pt x="15645" y="4555"/>
                  </a:cubicBezTo>
                  <a:cubicBezTo>
                    <a:pt x="15722" y="4555"/>
                    <a:pt x="15798" y="4479"/>
                    <a:pt x="15788" y="4391"/>
                  </a:cubicBezTo>
                  <a:cubicBezTo>
                    <a:pt x="15777" y="4326"/>
                    <a:pt x="15711" y="4282"/>
                    <a:pt x="15645" y="4282"/>
                  </a:cubicBezTo>
                  <a:cubicBezTo>
                    <a:pt x="15623" y="4282"/>
                    <a:pt x="15613" y="4282"/>
                    <a:pt x="15591" y="4292"/>
                  </a:cubicBezTo>
                  <a:cubicBezTo>
                    <a:pt x="15601" y="4282"/>
                    <a:pt x="15613" y="4282"/>
                    <a:pt x="15623" y="4271"/>
                  </a:cubicBezTo>
                  <a:lnTo>
                    <a:pt x="15591" y="4271"/>
                  </a:lnTo>
                  <a:cubicBezTo>
                    <a:pt x="15667" y="4238"/>
                    <a:pt x="15711" y="4139"/>
                    <a:pt x="15700" y="4052"/>
                  </a:cubicBezTo>
                  <a:cubicBezTo>
                    <a:pt x="15700" y="4030"/>
                    <a:pt x="15689" y="4008"/>
                    <a:pt x="15678" y="3986"/>
                  </a:cubicBezTo>
                  <a:lnTo>
                    <a:pt x="15667" y="3986"/>
                  </a:lnTo>
                  <a:cubicBezTo>
                    <a:pt x="15667" y="3975"/>
                    <a:pt x="15657" y="3964"/>
                    <a:pt x="15645" y="3953"/>
                  </a:cubicBezTo>
                  <a:cubicBezTo>
                    <a:pt x="15613" y="3920"/>
                    <a:pt x="15547" y="3898"/>
                    <a:pt x="15492" y="3898"/>
                  </a:cubicBezTo>
                  <a:cubicBezTo>
                    <a:pt x="15438" y="3898"/>
                    <a:pt x="15382" y="3910"/>
                    <a:pt x="15339" y="3953"/>
                  </a:cubicBezTo>
                  <a:lnTo>
                    <a:pt x="15339" y="3932"/>
                  </a:lnTo>
                  <a:lnTo>
                    <a:pt x="15339" y="3920"/>
                  </a:lnTo>
                  <a:cubicBezTo>
                    <a:pt x="15328" y="3844"/>
                    <a:pt x="15251" y="3789"/>
                    <a:pt x="15175" y="3789"/>
                  </a:cubicBezTo>
                  <a:lnTo>
                    <a:pt x="15153" y="3789"/>
                  </a:lnTo>
                  <a:cubicBezTo>
                    <a:pt x="15076" y="3800"/>
                    <a:pt x="15010" y="3888"/>
                    <a:pt x="15010" y="3964"/>
                  </a:cubicBezTo>
                  <a:cubicBezTo>
                    <a:pt x="15010" y="3975"/>
                    <a:pt x="15022" y="3975"/>
                    <a:pt x="15022" y="3975"/>
                  </a:cubicBezTo>
                  <a:lnTo>
                    <a:pt x="15010" y="3975"/>
                  </a:lnTo>
                  <a:cubicBezTo>
                    <a:pt x="15022" y="3975"/>
                    <a:pt x="15022" y="3986"/>
                    <a:pt x="15022" y="3997"/>
                  </a:cubicBezTo>
                  <a:cubicBezTo>
                    <a:pt x="14988" y="3920"/>
                    <a:pt x="14901" y="3876"/>
                    <a:pt x="14824" y="3876"/>
                  </a:cubicBezTo>
                  <a:cubicBezTo>
                    <a:pt x="14725" y="3876"/>
                    <a:pt x="14627" y="3932"/>
                    <a:pt x="14594" y="4030"/>
                  </a:cubicBezTo>
                  <a:cubicBezTo>
                    <a:pt x="14528" y="3953"/>
                    <a:pt x="14452" y="3888"/>
                    <a:pt x="14375" y="3822"/>
                  </a:cubicBezTo>
                  <a:lnTo>
                    <a:pt x="14386" y="3822"/>
                  </a:lnTo>
                  <a:cubicBezTo>
                    <a:pt x="14375" y="3811"/>
                    <a:pt x="14375" y="3811"/>
                    <a:pt x="14375" y="3800"/>
                  </a:cubicBezTo>
                  <a:cubicBezTo>
                    <a:pt x="14506" y="3789"/>
                    <a:pt x="14572" y="3647"/>
                    <a:pt x="14562" y="3516"/>
                  </a:cubicBezTo>
                  <a:cubicBezTo>
                    <a:pt x="14550" y="3460"/>
                    <a:pt x="14528" y="3406"/>
                    <a:pt x="14474" y="3373"/>
                  </a:cubicBezTo>
                  <a:lnTo>
                    <a:pt x="14485" y="3373"/>
                  </a:lnTo>
                  <a:lnTo>
                    <a:pt x="14474" y="3362"/>
                  </a:lnTo>
                  <a:cubicBezTo>
                    <a:pt x="14540" y="3297"/>
                    <a:pt x="14572" y="3198"/>
                    <a:pt x="14562" y="3110"/>
                  </a:cubicBezTo>
                  <a:cubicBezTo>
                    <a:pt x="14550" y="3056"/>
                    <a:pt x="14528" y="3012"/>
                    <a:pt x="14496" y="2968"/>
                  </a:cubicBezTo>
                  <a:cubicBezTo>
                    <a:pt x="14441" y="2913"/>
                    <a:pt x="14365" y="2880"/>
                    <a:pt x="14288" y="2880"/>
                  </a:cubicBezTo>
                  <a:cubicBezTo>
                    <a:pt x="14211" y="2880"/>
                    <a:pt x="14146" y="2902"/>
                    <a:pt x="14090" y="2957"/>
                  </a:cubicBezTo>
                  <a:cubicBezTo>
                    <a:pt x="14058" y="2837"/>
                    <a:pt x="13937" y="2749"/>
                    <a:pt x="13817" y="2749"/>
                  </a:cubicBezTo>
                  <a:cubicBezTo>
                    <a:pt x="13795" y="2749"/>
                    <a:pt x="13784" y="2760"/>
                    <a:pt x="13762" y="2760"/>
                  </a:cubicBezTo>
                  <a:cubicBezTo>
                    <a:pt x="13620" y="2793"/>
                    <a:pt x="13543" y="2935"/>
                    <a:pt x="13554" y="3078"/>
                  </a:cubicBezTo>
                  <a:cubicBezTo>
                    <a:pt x="13521" y="2968"/>
                    <a:pt x="13477" y="2924"/>
                    <a:pt x="13423" y="2924"/>
                  </a:cubicBezTo>
                  <a:cubicBezTo>
                    <a:pt x="13324" y="2924"/>
                    <a:pt x="13204" y="3044"/>
                    <a:pt x="13105" y="3110"/>
                  </a:cubicBezTo>
                  <a:lnTo>
                    <a:pt x="13095" y="3121"/>
                  </a:lnTo>
                  <a:cubicBezTo>
                    <a:pt x="13061" y="3143"/>
                    <a:pt x="13039" y="3154"/>
                    <a:pt x="13017" y="3154"/>
                  </a:cubicBezTo>
                  <a:cubicBezTo>
                    <a:pt x="13029" y="3154"/>
                    <a:pt x="13029" y="3143"/>
                    <a:pt x="13029" y="3143"/>
                  </a:cubicBezTo>
                  <a:lnTo>
                    <a:pt x="13017" y="3143"/>
                  </a:lnTo>
                  <a:cubicBezTo>
                    <a:pt x="13073" y="3044"/>
                    <a:pt x="13127" y="2946"/>
                    <a:pt x="13182" y="2859"/>
                  </a:cubicBezTo>
                  <a:cubicBezTo>
                    <a:pt x="13193" y="2825"/>
                    <a:pt x="13215" y="2793"/>
                    <a:pt x="13215" y="2760"/>
                  </a:cubicBezTo>
                  <a:lnTo>
                    <a:pt x="13215" y="2749"/>
                  </a:lnTo>
                  <a:cubicBezTo>
                    <a:pt x="13204" y="2694"/>
                    <a:pt x="13138" y="2662"/>
                    <a:pt x="13073" y="2662"/>
                  </a:cubicBezTo>
                  <a:lnTo>
                    <a:pt x="13029" y="2662"/>
                  </a:lnTo>
                  <a:cubicBezTo>
                    <a:pt x="12985" y="2683"/>
                    <a:pt x="12952" y="2705"/>
                    <a:pt x="12930" y="2727"/>
                  </a:cubicBezTo>
                  <a:cubicBezTo>
                    <a:pt x="12930" y="2716"/>
                    <a:pt x="12941" y="2705"/>
                    <a:pt x="12941" y="2694"/>
                  </a:cubicBezTo>
                  <a:lnTo>
                    <a:pt x="12941" y="2694"/>
                  </a:lnTo>
                  <a:lnTo>
                    <a:pt x="12919" y="2716"/>
                  </a:lnTo>
                  <a:cubicBezTo>
                    <a:pt x="12941" y="2672"/>
                    <a:pt x="12963" y="2628"/>
                    <a:pt x="12974" y="2584"/>
                  </a:cubicBezTo>
                  <a:lnTo>
                    <a:pt x="12974" y="2563"/>
                  </a:lnTo>
                  <a:lnTo>
                    <a:pt x="12974" y="2552"/>
                  </a:lnTo>
                  <a:cubicBezTo>
                    <a:pt x="12963" y="2530"/>
                    <a:pt x="12941" y="2519"/>
                    <a:pt x="12919" y="2519"/>
                  </a:cubicBezTo>
                  <a:cubicBezTo>
                    <a:pt x="12908" y="2519"/>
                    <a:pt x="12897" y="2530"/>
                    <a:pt x="12886" y="2530"/>
                  </a:cubicBezTo>
                  <a:cubicBezTo>
                    <a:pt x="12854" y="2552"/>
                    <a:pt x="12832" y="2584"/>
                    <a:pt x="12820" y="2618"/>
                  </a:cubicBezTo>
                  <a:cubicBezTo>
                    <a:pt x="12820" y="2606"/>
                    <a:pt x="12832" y="2596"/>
                    <a:pt x="12832" y="2584"/>
                  </a:cubicBezTo>
                  <a:cubicBezTo>
                    <a:pt x="12820" y="2584"/>
                    <a:pt x="12820" y="2596"/>
                    <a:pt x="12820" y="2596"/>
                  </a:cubicBezTo>
                  <a:lnTo>
                    <a:pt x="12820" y="2596"/>
                  </a:lnTo>
                  <a:cubicBezTo>
                    <a:pt x="12820" y="2584"/>
                    <a:pt x="12832" y="2574"/>
                    <a:pt x="12820" y="2563"/>
                  </a:cubicBezTo>
                  <a:cubicBezTo>
                    <a:pt x="12810" y="2508"/>
                    <a:pt x="12766" y="2453"/>
                    <a:pt x="12711" y="2453"/>
                  </a:cubicBezTo>
                  <a:cubicBezTo>
                    <a:pt x="12722" y="2453"/>
                    <a:pt x="12722" y="2443"/>
                    <a:pt x="12733" y="2443"/>
                  </a:cubicBezTo>
                  <a:lnTo>
                    <a:pt x="12711" y="2443"/>
                  </a:lnTo>
                  <a:cubicBezTo>
                    <a:pt x="12744" y="2421"/>
                    <a:pt x="12766" y="2377"/>
                    <a:pt x="12766" y="2322"/>
                  </a:cubicBezTo>
                  <a:cubicBezTo>
                    <a:pt x="12766" y="2311"/>
                    <a:pt x="12755" y="2300"/>
                    <a:pt x="12755" y="2289"/>
                  </a:cubicBezTo>
                  <a:cubicBezTo>
                    <a:pt x="12722" y="2245"/>
                    <a:pt x="12667" y="2234"/>
                    <a:pt x="12613" y="2234"/>
                  </a:cubicBezTo>
                  <a:lnTo>
                    <a:pt x="12536" y="2234"/>
                  </a:lnTo>
                  <a:cubicBezTo>
                    <a:pt x="12558" y="2234"/>
                    <a:pt x="12591" y="2224"/>
                    <a:pt x="12613" y="2212"/>
                  </a:cubicBezTo>
                  <a:cubicBezTo>
                    <a:pt x="12580" y="2212"/>
                    <a:pt x="12558" y="2224"/>
                    <a:pt x="12536" y="2224"/>
                  </a:cubicBezTo>
                  <a:cubicBezTo>
                    <a:pt x="12613" y="2202"/>
                    <a:pt x="12679" y="2168"/>
                    <a:pt x="12744" y="2136"/>
                  </a:cubicBezTo>
                  <a:cubicBezTo>
                    <a:pt x="12799" y="2103"/>
                    <a:pt x="12854" y="2070"/>
                    <a:pt x="12864" y="2015"/>
                  </a:cubicBezTo>
                  <a:lnTo>
                    <a:pt x="12864" y="1993"/>
                  </a:lnTo>
                  <a:cubicBezTo>
                    <a:pt x="12854" y="1949"/>
                    <a:pt x="12832" y="1917"/>
                    <a:pt x="12788" y="1917"/>
                  </a:cubicBezTo>
                  <a:cubicBezTo>
                    <a:pt x="12788" y="1917"/>
                    <a:pt x="12777" y="1917"/>
                    <a:pt x="12777" y="1927"/>
                  </a:cubicBezTo>
                  <a:lnTo>
                    <a:pt x="12777" y="1927"/>
                  </a:lnTo>
                  <a:cubicBezTo>
                    <a:pt x="12777" y="1917"/>
                    <a:pt x="12788" y="1906"/>
                    <a:pt x="12799" y="1906"/>
                  </a:cubicBezTo>
                  <a:lnTo>
                    <a:pt x="12766" y="1906"/>
                  </a:lnTo>
                  <a:cubicBezTo>
                    <a:pt x="12820" y="1873"/>
                    <a:pt x="12842" y="1818"/>
                    <a:pt x="12842" y="1764"/>
                  </a:cubicBezTo>
                  <a:cubicBezTo>
                    <a:pt x="12832" y="1764"/>
                    <a:pt x="12832" y="1752"/>
                    <a:pt x="12832" y="1752"/>
                  </a:cubicBezTo>
                  <a:cubicBezTo>
                    <a:pt x="12810" y="1687"/>
                    <a:pt x="12755" y="1643"/>
                    <a:pt x="12689" y="1643"/>
                  </a:cubicBezTo>
                  <a:cubicBezTo>
                    <a:pt x="12700" y="1643"/>
                    <a:pt x="12700" y="1643"/>
                    <a:pt x="12711" y="1632"/>
                  </a:cubicBezTo>
                  <a:lnTo>
                    <a:pt x="12689" y="1632"/>
                  </a:lnTo>
                  <a:cubicBezTo>
                    <a:pt x="12722" y="1621"/>
                    <a:pt x="12733" y="1577"/>
                    <a:pt x="12733" y="1545"/>
                  </a:cubicBezTo>
                  <a:cubicBezTo>
                    <a:pt x="12722" y="1501"/>
                    <a:pt x="12711" y="1468"/>
                    <a:pt x="12679" y="1446"/>
                  </a:cubicBezTo>
                  <a:cubicBezTo>
                    <a:pt x="12623" y="1402"/>
                    <a:pt x="12536" y="1391"/>
                    <a:pt x="12470" y="1348"/>
                  </a:cubicBezTo>
                  <a:cubicBezTo>
                    <a:pt x="12438" y="1326"/>
                    <a:pt x="12416" y="1304"/>
                    <a:pt x="12382" y="1304"/>
                  </a:cubicBezTo>
                  <a:lnTo>
                    <a:pt x="12372" y="1304"/>
                  </a:lnTo>
                  <a:cubicBezTo>
                    <a:pt x="12328" y="1304"/>
                    <a:pt x="12284" y="1358"/>
                    <a:pt x="12284" y="1413"/>
                  </a:cubicBezTo>
                  <a:lnTo>
                    <a:pt x="12284" y="1424"/>
                  </a:lnTo>
                  <a:cubicBezTo>
                    <a:pt x="12295" y="1468"/>
                    <a:pt x="12317" y="1511"/>
                    <a:pt x="12339" y="1545"/>
                  </a:cubicBezTo>
                  <a:lnTo>
                    <a:pt x="12328" y="1545"/>
                  </a:lnTo>
                  <a:cubicBezTo>
                    <a:pt x="12328" y="1555"/>
                    <a:pt x="12339" y="1555"/>
                    <a:pt x="12339" y="1567"/>
                  </a:cubicBezTo>
                  <a:cubicBezTo>
                    <a:pt x="12262" y="1533"/>
                    <a:pt x="12219" y="1435"/>
                    <a:pt x="12142" y="1435"/>
                  </a:cubicBezTo>
                  <a:lnTo>
                    <a:pt x="12131" y="1435"/>
                  </a:lnTo>
                  <a:cubicBezTo>
                    <a:pt x="12065" y="1435"/>
                    <a:pt x="12022" y="1511"/>
                    <a:pt x="12010" y="1589"/>
                  </a:cubicBezTo>
                  <a:cubicBezTo>
                    <a:pt x="12000" y="1654"/>
                    <a:pt x="12000" y="1730"/>
                    <a:pt x="11945" y="1774"/>
                  </a:cubicBezTo>
                  <a:lnTo>
                    <a:pt x="11945" y="1764"/>
                  </a:lnTo>
                  <a:lnTo>
                    <a:pt x="11945" y="1643"/>
                  </a:lnTo>
                  <a:cubicBezTo>
                    <a:pt x="11923" y="1555"/>
                    <a:pt x="11879" y="1490"/>
                    <a:pt x="11781" y="1457"/>
                  </a:cubicBezTo>
                  <a:lnTo>
                    <a:pt x="11803" y="1457"/>
                  </a:lnTo>
                  <a:cubicBezTo>
                    <a:pt x="11791" y="1446"/>
                    <a:pt x="11781" y="1446"/>
                    <a:pt x="11781" y="1446"/>
                  </a:cubicBezTo>
                  <a:cubicBezTo>
                    <a:pt x="11857" y="1413"/>
                    <a:pt x="11901" y="1326"/>
                    <a:pt x="11890" y="1238"/>
                  </a:cubicBezTo>
                  <a:cubicBezTo>
                    <a:pt x="11890" y="1227"/>
                    <a:pt x="11879" y="1205"/>
                    <a:pt x="11879" y="1194"/>
                  </a:cubicBezTo>
                  <a:cubicBezTo>
                    <a:pt x="11835" y="1129"/>
                    <a:pt x="11769" y="1085"/>
                    <a:pt x="11693" y="1085"/>
                  </a:cubicBezTo>
                  <a:cubicBezTo>
                    <a:pt x="11660" y="1085"/>
                    <a:pt x="11627" y="1095"/>
                    <a:pt x="11606" y="1107"/>
                  </a:cubicBezTo>
                  <a:lnTo>
                    <a:pt x="11606" y="1095"/>
                  </a:lnTo>
                  <a:lnTo>
                    <a:pt x="11606" y="1085"/>
                  </a:lnTo>
                  <a:cubicBezTo>
                    <a:pt x="11584" y="1019"/>
                    <a:pt x="11518" y="986"/>
                    <a:pt x="11441" y="986"/>
                  </a:cubicBezTo>
                  <a:cubicBezTo>
                    <a:pt x="11375" y="986"/>
                    <a:pt x="11299" y="1019"/>
                    <a:pt x="11299" y="1095"/>
                  </a:cubicBezTo>
                  <a:lnTo>
                    <a:pt x="11299" y="1063"/>
                  </a:lnTo>
                  <a:cubicBezTo>
                    <a:pt x="11299" y="1074"/>
                    <a:pt x="11299" y="1074"/>
                    <a:pt x="11288" y="1085"/>
                  </a:cubicBezTo>
                  <a:cubicBezTo>
                    <a:pt x="11299" y="1063"/>
                    <a:pt x="11299" y="1052"/>
                    <a:pt x="11288" y="1041"/>
                  </a:cubicBezTo>
                  <a:cubicBezTo>
                    <a:pt x="11277" y="920"/>
                    <a:pt x="11168" y="833"/>
                    <a:pt x="11058" y="833"/>
                  </a:cubicBezTo>
                  <a:lnTo>
                    <a:pt x="11047" y="833"/>
                  </a:lnTo>
                  <a:cubicBezTo>
                    <a:pt x="10915" y="833"/>
                    <a:pt x="10806" y="964"/>
                    <a:pt x="10817" y="1095"/>
                  </a:cubicBezTo>
                  <a:lnTo>
                    <a:pt x="10817" y="1107"/>
                  </a:lnTo>
                  <a:lnTo>
                    <a:pt x="10817" y="1117"/>
                  </a:lnTo>
                  <a:cubicBezTo>
                    <a:pt x="10773" y="1030"/>
                    <a:pt x="10686" y="975"/>
                    <a:pt x="10587" y="964"/>
                  </a:cubicBezTo>
                  <a:cubicBezTo>
                    <a:pt x="10543" y="1063"/>
                    <a:pt x="10533" y="1183"/>
                    <a:pt x="10543" y="1292"/>
                  </a:cubicBezTo>
                  <a:cubicBezTo>
                    <a:pt x="10423" y="1282"/>
                    <a:pt x="10270" y="1238"/>
                    <a:pt x="10258" y="1095"/>
                  </a:cubicBezTo>
                  <a:cubicBezTo>
                    <a:pt x="10258" y="1085"/>
                    <a:pt x="10248" y="1074"/>
                    <a:pt x="10248" y="1052"/>
                  </a:cubicBezTo>
                  <a:cubicBezTo>
                    <a:pt x="10258" y="942"/>
                    <a:pt x="10314" y="844"/>
                    <a:pt x="10314" y="735"/>
                  </a:cubicBezTo>
                  <a:lnTo>
                    <a:pt x="10314" y="713"/>
                  </a:lnTo>
                  <a:cubicBezTo>
                    <a:pt x="10302" y="647"/>
                    <a:pt x="10258" y="581"/>
                    <a:pt x="10204" y="559"/>
                  </a:cubicBezTo>
                  <a:cubicBezTo>
                    <a:pt x="10193" y="548"/>
                    <a:pt x="10182" y="548"/>
                    <a:pt x="10171" y="548"/>
                  </a:cubicBezTo>
                  <a:cubicBezTo>
                    <a:pt x="10149" y="548"/>
                    <a:pt x="10138" y="559"/>
                    <a:pt x="10127" y="559"/>
                  </a:cubicBezTo>
                  <a:cubicBezTo>
                    <a:pt x="10127" y="548"/>
                    <a:pt x="10138" y="548"/>
                    <a:pt x="10138" y="537"/>
                  </a:cubicBezTo>
                  <a:lnTo>
                    <a:pt x="10138" y="537"/>
                  </a:lnTo>
                  <a:cubicBezTo>
                    <a:pt x="10138" y="537"/>
                    <a:pt x="10134" y="537"/>
                    <a:pt x="10131" y="540"/>
                  </a:cubicBezTo>
                  <a:lnTo>
                    <a:pt x="10131" y="540"/>
                  </a:lnTo>
                  <a:cubicBezTo>
                    <a:pt x="10138" y="523"/>
                    <a:pt x="10138" y="513"/>
                    <a:pt x="10138" y="494"/>
                  </a:cubicBezTo>
                  <a:cubicBezTo>
                    <a:pt x="10127" y="438"/>
                    <a:pt x="10061" y="384"/>
                    <a:pt x="10007" y="384"/>
                  </a:cubicBezTo>
                  <a:lnTo>
                    <a:pt x="9996" y="384"/>
                  </a:lnTo>
                  <a:cubicBezTo>
                    <a:pt x="9908" y="395"/>
                    <a:pt x="9832" y="460"/>
                    <a:pt x="9777" y="526"/>
                  </a:cubicBezTo>
                  <a:cubicBezTo>
                    <a:pt x="9744" y="384"/>
                    <a:pt x="9722" y="231"/>
                    <a:pt x="9613" y="132"/>
                  </a:cubicBezTo>
                  <a:cubicBezTo>
                    <a:pt x="9503" y="22"/>
                    <a:pt x="9328" y="1"/>
                    <a:pt x="9175" y="1"/>
                  </a:cubicBezTo>
                  <a:close/>
                </a:path>
              </a:pathLst>
            </a:custGeom>
            <a:solidFill>
              <a:srgbClr val="CDC07A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699;p51">
              <a:extLst>
                <a:ext uri="{FF2B5EF4-FFF2-40B4-BE49-F238E27FC236}">
                  <a16:creationId xmlns:a16="http://schemas.microsoft.com/office/drawing/2014/main" id="{EF79939B-8007-F0CC-6EF8-E438B54E6438}"/>
                </a:ext>
              </a:extLst>
            </p:cNvPr>
            <p:cNvSpPr/>
            <p:nvPr/>
          </p:nvSpPr>
          <p:spPr>
            <a:xfrm>
              <a:off x="6444419" y="2775725"/>
              <a:ext cx="30625" cy="19591"/>
            </a:xfrm>
            <a:custGeom>
              <a:avLst/>
              <a:gdLst/>
              <a:ahLst/>
              <a:cxnLst/>
              <a:rect l="l" t="t" r="r" b="b"/>
              <a:pathLst>
                <a:path w="1063" h="680" extrusionOk="0">
                  <a:moveTo>
                    <a:pt x="548" y="1"/>
                  </a:moveTo>
                  <a:cubicBezTo>
                    <a:pt x="494" y="1"/>
                    <a:pt x="438" y="11"/>
                    <a:pt x="395" y="45"/>
                  </a:cubicBezTo>
                  <a:cubicBezTo>
                    <a:pt x="373" y="55"/>
                    <a:pt x="351" y="77"/>
                    <a:pt x="329" y="88"/>
                  </a:cubicBezTo>
                  <a:cubicBezTo>
                    <a:pt x="132" y="154"/>
                    <a:pt x="1" y="395"/>
                    <a:pt x="44" y="602"/>
                  </a:cubicBezTo>
                  <a:cubicBezTo>
                    <a:pt x="56" y="624"/>
                    <a:pt x="66" y="658"/>
                    <a:pt x="88" y="680"/>
                  </a:cubicBezTo>
                  <a:cubicBezTo>
                    <a:pt x="121" y="680"/>
                    <a:pt x="143" y="680"/>
                    <a:pt x="176" y="668"/>
                  </a:cubicBezTo>
                  <a:cubicBezTo>
                    <a:pt x="472" y="646"/>
                    <a:pt x="767" y="614"/>
                    <a:pt x="1063" y="581"/>
                  </a:cubicBezTo>
                  <a:cubicBezTo>
                    <a:pt x="1052" y="548"/>
                    <a:pt x="1052" y="526"/>
                    <a:pt x="1041" y="504"/>
                  </a:cubicBezTo>
                  <a:cubicBezTo>
                    <a:pt x="1008" y="449"/>
                    <a:pt x="964" y="417"/>
                    <a:pt x="932" y="362"/>
                  </a:cubicBezTo>
                  <a:cubicBezTo>
                    <a:pt x="876" y="274"/>
                    <a:pt x="844" y="176"/>
                    <a:pt x="767" y="99"/>
                  </a:cubicBezTo>
                  <a:cubicBezTo>
                    <a:pt x="713" y="33"/>
                    <a:pt x="625" y="1"/>
                    <a:pt x="548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700;p51">
              <a:extLst>
                <a:ext uri="{FF2B5EF4-FFF2-40B4-BE49-F238E27FC236}">
                  <a16:creationId xmlns:a16="http://schemas.microsoft.com/office/drawing/2014/main" id="{8C666EB9-28C0-D097-9884-0F2DF2E01AA1}"/>
                </a:ext>
              </a:extLst>
            </p:cNvPr>
            <p:cNvSpPr/>
            <p:nvPr/>
          </p:nvSpPr>
          <p:spPr>
            <a:xfrm>
              <a:off x="6200917" y="2770050"/>
              <a:ext cx="38202" cy="22414"/>
            </a:xfrm>
            <a:custGeom>
              <a:avLst/>
              <a:gdLst/>
              <a:ahLst/>
              <a:cxnLst/>
              <a:rect l="l" t="t" r="r" b="b"/>
              <a:pathLst>
                <a:path w="1326" h="778" extrusionOk="0">
                  <a:moveTo>
                    <a:pt x="767" y="1"/>
                  </a:moveTo>
                  <a:cubicBezTo>
                    <a:pt x="581" y="1"/>
                    <a:pt x="406" y="66"/>
                    <a:pt x="241" y="143"/>
                  </a:cubicBezTo>
                  <a:lnTo>
                    <a:pt x="351" y="143"/>
                  </a:lnTo>
                  <a:cubicBezTo>
                    <a:pt x="187" y="198"/>
                    <a:pt x="55" y="340"/>
                    <a:pt x="12" y="515"/>
                  </a:cubicBezTo>
                  <a:cubicBezTo>
                    <a:pt x="12" y="537"/>
                    <a:pt x="0" y="570"/>
                    <a:pt x="12" y="602"/>
                  </a:cubicBezTo>
                  <a:cubicBezTo>
                    <a:pt x="33" y="658"/>
                    <a:pt x="110" y="679"/>
                    <a:pt x="175" y="679"/>
                  </a:cubicBezTo>
                  <a:lnTo>
                    <a:pt x="285" y="679"/>
                  </a:lnTo>
                  <a:cubicBezTo>
                    <a:pt x="318" y="679"/>
                    <a:pt x="351" y="679"/>
                    <a:pt x="384" y="690"/>
                  </a:cubicBezTo>
                  <a:lnTo>
                    <a:pt x="351" y="723"/>
                  </a:lnTo>
                  <a:cubicBezTo>
                    <a:pt x="526" y="745"/>
                    <a:pt x="712" y="767"/>
                    <a:pt x="887" y="778"/>
                  </a:cubicBezTo>
                  <a:lnTo>
                    <a:pt x="898" y="778"/>
                  </a:lnTo>
                  <a:cubicBezTo>
                    <a:pt x="942" y="745"/>
                    <a:pt x="1007" y="756"/>
                    <a:pt x="1063" y="734"/>
                  </a:cubicBezTo>
                  <a:cubicBezTo>
                    <a:pt x="1248" y="679"/>
                    <a:pt x="1325" y="439"/>
                    <a:pt x="1248" y="274"/>
                  </a:cubicBezTo>
                  <a:cubicBezTo>
                    <a:pt x="1172" y="99"/>
                    <a:pt x="975" y="1"/>
                    <a:pt x="7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701;p51">
              <a:extLst>
                <a:ext uri="{FF2B5EF4-FFF2-40B4-BE49-F238E27FC236}">
                  <a16:creationId xmlns:a16="http://schemas.microsoft.com/office/drawing/2014/main" id="{80907287-0A4E-7E81-5C79-10BEDE497618}"/>
                </a:ext>
              </a:extLst>
            </p:cNvPr>
            <p:cNvSpPr/>
            <p:nvPr/>
          </p:nvSpPr>
          <p:spPr>
            <a:xfrm>
              <a:off x="6150442" y="2765008"/>
              <a:ext cx="30942" cy="21147"/>
            </a:xfrm>
            <a:custGeom>
              <a:avLst/>
              <a:gdLst/>
              <a:ahLst/>
              <a:cxnLst/>
              <a:rect l="l" t="t" r="r" b="b"/>
              <a:pathLst>
                <a:path w="1074" h="734" extrusionOk="0">
                  <a:moveTo>
                    <a:pt x="701" y="0"/>
                  </a:moveTo>
                  <a:cubicBezTo>
                    <a:pt x="647" y="0"/>
                    <a:pt x="592" y="11"/>
                    <a:pt x="537" y="33"/>
                  </a:cubicBezTo>
                  <a:cubicBezTo>
                    <a:pt x="482" y="44"/>
                    <a:pt x="428" y="55"/>
                    <a:pt x="373" y="55"/>
                  </a:cubicBezTo>
                  <a:lnTo>
                    <a:pt x="351" y="55"/>
                  </a:lnTo>
                  <a:lnTo>
                    <a:pt x="329" y="198"/>
                  </a:lnTo>
                  <a:cubicBezTo>
                    <a:pt x="318" y="176"/>
                    <a:pt x="296" y="164"/>
                    <a:pt x="275" y="164"/>
                  </a:cubicBezTo>
                  <a:cubicBezTo>
                    <a:pt x="241" y="164"/>
                    <a:pt x="197" y="186"/>
                    <a:pt x="176" y="208"/>
                  </a:cubicBezTo>
                  <a:cubicBezTo>
                    <a:pt x="121" y="263"/>
                    <a:pt x="66" y="307"/>
                    <a:pt x="34" y="373"/>
                  </a:cubicBezTo>
                  <a:cubicBezTo>
                    <a:pt x="0" y="438"/>
                    <a:pt x="0" y="526"/>
                    <a:pt x="44" y="580"/>
                  </a:cubicBezTo>
                  <a:cubicBezTo>
                    <a:pt x="99" y="580"/>
                    <a:pt x="143" y="592"/>
                    <a:pt x="197" y="602"/>
                  </a:cubicBezTo>
                  <a:cubicBezTo>
                    <a:pt x="450" y="657"/>
                    <a:pt x="701" y="701"/>
                    <a:pt x="964" y="734"/>
                  </a:cubicBezTo>
                  <a:cubicBezTo>
                    <a:pt x="1019" y="712"/>
                    <a:pt x="1063" y="646"/>
                    <a:pt x="1073" y="580"/>
                  </a:cubicBezTo>
                  <a:cubicBezTo>
                    <a:pt x="1073" y="515"/>
                    <a:pt x="1051" y="438"/>
                    <a:pt x="1041" y="373"/>
                  </a:cubicBezTo>
                  <a:cubicBezTo>
                    <a:pt x="986" y="230"/>
                    <a:pt x="920" y="55"/>
                    <a:pt x="778" y="11"/>
                  </a:cubicBezTo>
                  <a:cubicBezTo>
                    <a:pt x="745" y="0"/>
                    <a:pt x="723" y="0"/>
                    <a:pt x="7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702;p51">
              <a:extLst>
                <a:ext uri="{FF2B5EF4-FFF2-40B4-BE49-F238E27FC236}">
                  <a16:creationId xmlns:a16="http://schemas.microsoft.com/office/drawing/2014/main" id="{BBD94FFA-DA84-7927-5B97-306EED045D69}"/>
                </a:ext>
              </a:extLst>
            </p:cNvPr>
            <p:cNvSpPr/>
            <p:nvPr/>
          </p:nvSpPr>
          <p:spPr>
            <a:xfrm>
              <a:off x="6085476" y="2753311"/>
              <a:ext cx="24949" cy="18323"/>
            </a:xfrm>
            <a:custGeom>
              <a:avLst/>
              <a:gdLst/>
              <a:ahLst/>
              <a:cxnLst/>
              <a:rect l="l" t="t" r="r" b="b"/>
              <a:pathLst>
                <a:path w="866" h="636" extrusionOk="0">
                  <a:moveTo>
                    <a:pt x="591" y="1"/>
                  </a:moveTo>
                  <a:cubicBezTo>
                    <a:pt x="504" y="12"/>
                    <a:pt x="416" y="67"/>
                    <a:pt x="340" y="122"/>
                  </a:cubicBezTo>
                  <a:lnTo>
                    <a:pt x="438" y="1"/>
                  </a:lnTo>
                  <a:lnTo>
                    <a:pt x="438" y="1"/>
                  </a:lnTo>
                  <a:cubicBezTo>
                    <a:pt x="328" y="23"/>
                    <a:pt x="208" y="45"/>
                    <a:pt x="121" y="110"/>
                  </a:cubicBezTo>
                  <a:cubicBezTo>
                    <a:pt x="55" y="166"/>
                    <a:pt x="11" y="242"/>
                    <a:pt x="0" y="329"/>
                  </a:cubicBezTo>
                  <a:cubicBezTo>
                    <a:pt x="77" y="385"/>
                    <a:pt x="165" y="439"/>
                    <a:pt x="274" y="483"/>
                  </a:cubicBezTo>
                  <a:lnTo>
                    <a:pt x="296" y="461"/>
                  </a:lnTo>
                  <a:cubicBezTo>
                    <a:pt x="307" y="483"/>
                    <a:pt x="318" y="494"/>
                    <a:pt x="318" y="505"/>
                  </a:cubicBezTo>
                  <a:cubicBezTo>
                    <a:pt x="438" y="560"/>
                    <a:pt x="569" y="604"/>
                    <a:pt x="712" y="636"/>
                  </a:cubicBezTo>
                  <a:cubicBezTo>
                    <a:pt x="690" y="570"/>
                    <a:pt x="635" y="505"/>
                    <a:pt x="603" y="428"/>
                  </a:cubicBezTo>
                  <a:cubicBezTo>
                    <a:pt x="723" y="363"/>
                    <a:pt x="865" y="264"/>
                    <a:pt x="822" y="132"/>
                  </a:cubicBezTo>
                  <a:cubicBezTo>
                    <a:pt x="800" y="45"/>
                    <a:pt x="712" y="1"/>
                    <a:pt x="625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703;p51">
              <a:extLst>
                <a:ext uri="{FF2B5EF4-FFF2-40B4-BE49-F238E27FC236}">
                  <a16:creationId xmlns:a16="http://schemas.microsoft.com/office/drawing/2014/main" id="{439172CD-EC35-EBD5-0E1C-28FE334C1973}"/>
                </a:ext>
              </a:extLst>
            </p:cNvPr>
            <p:cNvSpPr/>
            <p:nvPr/>
          </p:nvSpPr>
          <p:spPr>
            <a:xfrm>
              <a:off x="6282277" y="2779183"/>
              <a:ext cx="39787" cy="19908"/>
            </a:xfrm>
            <a:custGeom>
              <a:avLst/>
              <a:gdLst/>
              <a:ahLst/>
              <a:cxnLst/>
              <a:rect l="l" t="t" r="r" b="b"/>
              <a:pathLst>
                <a:path w="1381" h="691" extrusionOk="0">
                  <a:moveTo>
                    <a:pt x="592" y="1"/>
                  </a:moveTo>
                  <a:cubicBezTo>
                    <a:pt x="505" y="1"/>
                    <a:pt x="417" y="88"/>
                    <a:pt x="406" y="176"/>
                  </a:cubicBezTo>
                  <a:cubicBezTo>
                    <a:pt x="406" y="220"/>
                    <a:pt x="406" y="263"/>
                    <a:pt x="439" y="285"/>
                  </a:cubicBezTo>
                  <a:cubicBezTo>
                    <a:pt x="450" y="297"/>
                    <a:pt x="450" y="297"/>
                    <a:pt x="461" y="297"/>
                  </a:cubicBezTo>
                  <a:lnTo>
                    <a:pt x="329" y="341"/>
                  </a:lnTo>
                  <a:cubicBezTo>
                    <a:pt x="308" y="329"/>
                    <a:pt x="297" y="329"/>
                    <a:pt x="286" y="329"/>
                  </a:cubicBezTo>
                  <a:cubicBezTo>
                    <a:pt x="154" y="329"/>
                    <a:pt x="23" y="439"/>
                    <a:pt x="1" y="570"/>
                  </a:cubicBezTo>
                  <a:lnTo>
                    <a:pt x="1" y="625"/>
                  </a:lnTo>
                  <a:cubicBezTo>
                    <a:pt x="45" y="625"/>
                    <a:pt x="89" y="636"/>
                    <a:pt x="122" y="636"/>
                  </a:cubicBezTo>
                  <a:cubicBezTo>
                    <a:pt x="308" y="647"/>
                    <a:pt x="494" y="658"/>
                    <a:pt x="669" y="658"/>
                  </a:cubicBezTo>
                  <a:lnTo>
                    <a:pt x="680" y="658"/>
                  </a:lnTo>
                  <a:cubicBezTo>
                    <a:pt x="691" y="658"/>
                    <a:pt x="691" y="658"/>
                    <a:pt x="691" y="669"/>
                  </a:cubicBezTo>
                  <a:cubicBezTo>
                    <a:pt x="899" y="669"/>
                    <a:pt x="1107" y="680"/>
                    <a:pt x="1315" y="691"/>
                  </a:cubicBezTo>
                  <a:cubicBezTo>
                    <a:pt x="1326" y="680"/>
                    <a:pt x="1337" y="680"/>
                    <a:pt x="1337" y="669"/>
                  </a:cubicBezTo>
                  <a:cubicBezTo>
                    <a:pt x="1380" y="614"/>
                    <a:pt x="1380" y="526"/>
                    <a:pt x="1337" y="482"/>
                  </a:cubicBezTo>
                  <a:cubicBezTo>
                    <a:pt x="1304" y="450"/>
                    <a:pt x="1260" y="428"/>
                    <a:pt x="1217" y="428"/>
                  </a:cubicBezTo>
                  <a:cubicBezTo>
                    <a:pt x="1195" y="428"/>
                    <a:pt x="1173" y="439"/>
                    <a:pt x="1151" y="450"/>
                  </a:cubicBezTo>
                  <a:cubicBezTo>
                    <a:pt x="1161" y="351"/>
                    <a:pt x="1173" y="263"/>
                    <a:pt x="1151" y="176"/>
                  </a:cubicBezTo>
                  <a:cubicBezTo>
                    <a:pt x="1129" y="88"/>
                    <a:pt x="1052" y="23"/>
                    <a:pt x="964" y="23"/>
                  </a:cubicBezTo>
                  <a:lnTo>
                    <a:pt x="954" y="23"/>
                  </a:lnTo>
                  <a:cubicBezTo>
                    <a:pt x="855" y="34"/>
                    <a:pt x="801" y="122"/>
                    <a:pt x="757" y="198"/>
                  </a:cubicBezTo>
                  <a:cubicBezTo>
                    <a:pt x="789" y="110"/>
                    <a:pt x="702" y="1"/>
                    <a:pt x="604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704;p51">
              <a:extLst>
                <a:ext uri="{FF2B5EF4-FFF2-40B4-BE49-F238E27FC236}">
                  <a16:creationId xmlns:a16="http://schemas.microsoft.com/office/drawing/2014/main" id="{C0133A19-2CC4-55E2-73C1-DDFB49C2C40C}"/>
                </a:ext>
              </a:extLst>
            </p:cNvPr>
            <p:cNvSpPr/>
            <p:nvPr/>
          </p:nvSpPr>
          <p:spPr>
            <a:xfrm>
              <a:off x="6332118" y="2788978"/>
              <a:ext cx="26851" cy="10746"/>
            </a:xfrm>
            <a:custGeom>
              <a:avLst/>
              <a:gdLst/>
              <a:ahLst/>
              <a:cxnLst/>
              <a:rect l="l" t="t" r="r" b="b"/>
              <a:pathLst>
                <a:path w="932" h="373" extrusionOk="0">
                  <a:moveTo>
                    <a:pt x="516" y="1"/>
                  </a:moveTo>
                  <a:cubicBezTo>
                    <a:pt x="450" y="33"/>
                    <a:pt x="384" y="55"/>
                    <a:pt x="319" y="55"/>
                  </a:cubicBezTo>
                  <a:lnTo>
                    <a:pt x="275" y="55"/>
                  </a:lnTo>
                  <a:cubicBezTo>
                    <a:pt x="264" y="66"/>
                    <a:pt x="253" y="88"/>
                    <a:pt x="242" y="110"/>
                  </a:cubicBezTo>
                  <a:cubicBezTo>
                    <a:pt x="132" y="132"/>
                    <a:pt x="45" y="241"/>
                    <a:pt x="1" y="361"/>
                  </a:cubicBezTo>
                  <a:cubicBezTo>
                    <a:pt x="285" y="361"/>
                    <a:pt x="560" y="373"/>
                    <a:pt x="833" y="373"/>
                  </a:cubicBezTo>
                  <a:lnTo>
                    <a:pt x="910" y="373"/>
                  </a:lnTo>
                  <a:cubicBezTo>
                    <a:pt x="932" y="340"/>
                    <a:pt x="932" y="307"/>
                    <a:pt x="932" y="274"/>
                  </a:cubicBezTo>
                  <a:lnTo>
                    <a:pt x="932" y="263"/>
                  </a:lnTo>
                  <a:cubicBezTo>
                    <a:pt x="767" y="241"/>
                    <a:pt x="614" y="132"/>
                    <a:pt x="516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705;p51">
              <a:extLst>
                <a:ext uri="{FF2B5EF4-FFF2-40B4-BE49-F238E27FC236}">
                  <a16:creationId xmlns:a16="http://schemas.microsoft.com/office/drawing/2014/main" id="{1166F94D-2DD7-8AF5-434D-448C88CCD54B}"/>
                </a:ext>
              </a:extLst>
            </p:cNvPr>
            <p:cNvSpPr/>
            <p:nvPr/>
          </p:nvSpPr>
          <p:spPr>
            <a:xfrm>
              <a:off x="6323302" y="2700647"/>
              <a:ext cx="4754" cy="7289"/>
            </a:xfrm>
            <a:custGeom>
              <a:avLst/>
              <a:gdLst/>
              <a:ahLst/>
              <a:cxnLst/>
              <a:rect l="l" t="t" r="r" b="b"/>
              <a:pathLst>
                <a:path w="165" h="253" extrusionOk="0">
                  <a:moveTo>
                    <a:pt x="88" y="1"/>
                  </a:moveTo>
                  <a:cubicBezTo>
                    <a:pt x="88" y="1"/>
                    <a:pt x="77" y="1"/>
                    <a:pt x="77" y="11"/>
                  </a:cubicBezTo>
                  <a:cubicBezTo>
                    <a:pt x="12" y="67"/>
                    <a:pt x="0" y="176"/>
                    <a:pt x="44" y="252"/>
                  </a:cubicBezTo>
                  <a:cubicBezTo>
                    <a:pt x="77" y="242"/>
                    <a:pt x="99" y="220"/>
                    <a:pt x="121" y="198"/>
                  </a:cubicBezTo>
                  <a:cubicBezTo>
                    <a:pt x="165" y="132"/>
                    <a:pt x="132" y="67"/>
                    <a:pt x="88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706;p51">
              <a:extLst>
                <a:ext uri="{FF2B5EF4-FFF2-40B4-BE49-F238E27FC236}">
                  <a16:creationId xmlns:a16="http://schemas.microsoft.com/office/drawing/2014/main" id="{7FB01128-1F3D-ABF4-CA1F-0EFE85AB3185}"/>
                </a:ext>
              </a:extLst>
            </p:cNvPr>
            <p:cNvSpPr/>
            <p:nvPr/>
          </p:nvSpPr>
          <p:spPr>
            <a:xfrm>
              <a:off x="6351392" y="2676360"/>
              <a:ext cx="28724" cy="32843"/>
            </a:xfrm>
            <a:custGeom>
              <a:avLst/>
              <a:gdLst/>
              <a:ahLst/>
              <a:cxnLst/>
              <a:rect l="l" t="t" r="r" b="b"/>
              <a:pathLst>
                <a:path w="997" h="1140" extrusionOk="0">
                  <a:moveTo>
                    <a:pt x="230" y="0"/>
                  </a:moveTo>
                  <a:cubicBezTo>
                    <a:pt x="132" y="12"/>
                    <a:pt x="54" y="99"/>
                    <a:pt x="44" y="187"/>
                  </a:cubicBezTo>
                  <a:cubicBezTo>
                    <a:pt x="44" y="241"/>
                    <a:pt x="44" y="285"/>
                    <a:pt x="33" y="340"/>
                  </a:cubicBezTo>
                  <a:cubicBezTo>
                    <a:pt x="22" y="362"/>
                    <a:pt x="11" y="373"/>
                    <a:pt x="0" y="395"/>
                  </a:cubicBezTo>
                  <a:cubicBezTo>
                    <a:pt x="54" y="482"/>
                    <a:pt x="142" y="559"/>
                    <a:pt x="241" y="592"/>
                  </a:cubicBezTo>
                  <a:cubicBezTo>
                    <a:pt x="88" y="679"/>
                    <a:pt x="120" y="964"/>
                    <a:pt x="295" y="1019"/>
                  </a:cubicBezTo>
                  <a:cubicBezTo>
                    <a:pt x="252" y="1019"/>
                    <a:pt x="219" y="1019"/>
                    <a:pt x="186" y="1030"/>
                  </a:cubicBezTo>
                  <a:cubicBezTo>
                    <a:pt x="230" y="1107"/>
                    <a:pt x="329" y="1139"/>
                    <a:pt x="416" y="1139"/>
                  </a:cubicBezTo>
                  <a:lnTo>
                    <a:pt x="460" y="1139"/>
                  </a:lnTo>
                  <a:cubicBezTo>
                    <a:pt x="558" y="1129"/>
                    <a:pt x="657" y="1063"/>
                    <a:pt x="668" y="975"/>
                  </a:cubicBezTo>
                  <a:cubicBezTo>
                    <a:pt x="701" y="986"/>
                    <a:pt x="733" y="997"/>
                    <a:pt x="777" y="997"/>
                  </a:cubicBezTo>
                  <a:cubicBezTo>
                    <a:pt x="821" y="997"/>
                    <a:pt x="865" y="986"/>
                    <a:pt x="908" y="964"/>
                  </a:cubicBezTo>
                  <a:cubicBezTo>
                    <a:pt x="876" y="844"/>
                    <a:pt x="908" y="701"/>
                    <a:pt x="996" y="603"/>
                  </a:cubicBezTo>
                  <a:cubicBezTo>
                    <a:pt x="942" y="537"/>
                    <a:pt x="865" y="494"/>
                    <a:pt x="777" y="494"/>
                  </a:cubicBezTo>
                  <a:lnTo>
                    <a:pt x="767" y="494"/>
                  </a:lnTo>
                  <a:cubicBezTo>
                    <a:pt x="788" y="472"/>
                    <a:pt x="788" y="417"/>
                    <a:pt x="777" y="384"/>
                  </a:cubicBezTo>
                  <a:cubicBezTo>
                    <a:pt x="745" y="275"/>
                    <a:pt x="689" y="165"/>
                    <a:pt x="591" y="110"/>
                  </a:cubicBezTo>
                  <a:cubicBezTo>
                    <a:pt x="569" y="99"/>
                    <a:pt x="536" y="99"/>
                    <a:pt x="514" y="99"/>
                  </a:cubicBezTo>
                  <a:cubicBezTo>
                    <a:pt x="482" y="99"/>
                    <a:pt x="449" y="110"/>
                    <a:pt x="416" y="121"/>
                  </a:cubicBezTo>
                  <a:cubicBezTo>
                    <a:pt x="394" y="56"/>
                    <a:pt x="317" y="0"/>
                    <a:pt x="241" y="0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707;p51">
              <a:extLst>
                <a:ext uri="{FF2B5EF4-FFF2-40B4-BE49-F238E27FC236}">
                  <a16:creationId xmlns:a16="http://schemas.microsoft.com/office/drawing/2014/main" id="{40525B14-80A3-2D52-9B2C-EE0646A08FFC}"/>
                </a:ext>
              </a:extLst>
            </p:cNvPr>
            <p:cNvSpPr/>
            <p:nvPr/>
          </p:nvSpPr>
          <p:spPr>
            <a:xfrm>
              <a:off x="6408148" y="2747636"/>
              <a:ext cx="36013" cy="37251"/>
            </a:xfrm>
            <a:custGeom>
              <a:avLst/>
              <a:gdLst/>
              <a:ahLst/>
              <a:cxnLst/>
              <a:rect l="l" t="t" r="r" b="b"/>
              <a:pathLst>
                <a:path w="1250" h="1293" extrusionOk="0">
                  <a:moveTo>
                    <a:pt x="712" y="1"/>
                  </a:moveTo>
                  <a:cubicBezTo>
                    <a:pt x="680" y="1"/>
                    <a:pt x="658" y="1"/>
                    <a:pt x="636" y="12"/>
                  </a:cubicBezTo>
                  <a:cubicBezTo>
                    <a:pt x="581" y="34"/>
                    <a:pt x="548" y="78"/>
                    <a:pt x="537" y="132"/>
                  </a:cubicBezTo>
                  <a:cubicBezTo>
                    <a:pt x="505" y="67"/>
                    <a:pt x="427" y="23"/>
                    <a:pt x="351" y="23"/>
                  </a:cubicBezTo>
                  <a:lnTo>
                    <a:pt x="329" y="23"/>
                  </a:lnTo>
                  <a:cubicBezTo>
                    <a:pt x="208" y="45"/>
                    <a:pt x="121" y="166"/>
                    <a:pt x="88" y="286"/>
                  </a:cubicBezTo>
                  <a:cubicBezTo>
                    <a:pt x="67" y="373"/>
                    <a:pt x="67" y="472"/>
                    <a:pt x="77" y="560"/>
                  </a:cubicBezTo>
                  <a:cubicBezTo>
                    <a:pt x="88" y="614"/>
                    <a:pt x="110" y="658"/>
                    <a:pt x="99" y="713"/>
                  </a:cubicBezTo>
                  <a:cubicBezTo>
                    <a:pt x="88" y="767"/>
                    <a:pt x="55" y="811"/>
                    <a:pt x="45" y="866"/>
                  </a:cubicBezTo>
                  <a:cubicBezTo>
                    <a:pt x="1" y="1020"/>
                    <a:pt x="110" y="1183"/>
                    <a:pt x="252" y="1249"/>
                  </a:cubicBezTo>
                  <a:cubicBezTo>
                    <a:pt x="318" y="1282"/>
                    <a:pt x="395" y="1293"/>
                    <a:pt x="471" y="1293"/>
                  </a:cubicBezTo>
                  <a:cubicBezTo>
                    <a:pt x="548" y="1293"/>
                    <a:pt x="636" y="1271"/>
                    <a:pt x="712" y="1260"/>
                  </a:cubicBezTo>
                  <a:cubicBezTo>
                    <a:pt x="811" y="1238"/>
                    <a:pt x="921" y="1195"/>
                    <a:pt x="1019" y="1151"/>
                  </a:cubicBezTo>
                  <a:cubicBezTo>
                    <a:pt x="1074" y="1129"/>
                    <a:pt x="1140" y="1096"/>
                    <a:pt x="1150" y="1030"/>
                  </a:cubicBezTo>
                  <a:cubicBezTo>
                    <a:pt x="1172" y="976"/>
                    <a:pt x="1118" y="921"/>
                    <a:pt x="1074" y="921"/>
                  </a:cubicBezTo>
                  <a:cubicBezTo>
                    <a:pt x="1172" y="877"/>
                    <a:pt x="1238" y="767"/>
                    <a:pt x="1249" y="658"/>
                  </a:cubicBezTo>
                  <a:cubicBezTo>
                    <a:pt x="1249" y="538"/>
                    <a:pt x="1172" y="417"/>
                    <a:pt x="1062" y="373"/>
                  </a:cubicBezTo>
                  <a:cubicBezTo>
                    <a:pt x="1041" y="363"/>
                    <a:pt x="1008" y="351"/>
                    <a:pt x="986" y="329"/>
                  </a:cubicBezTo>
                  <a:cubicBezTo>
                    <a:pt x="921" y="275"/>
                    <a:pt x="921" y="166"/>
                    <a:pt x="877" y="88"/>
                  </a:cubicBezTo>
                  <a:cubicBezTo>
                    <a:pt x="843" y="34"/>
                    <a:pt x="778" y="1"/>
                    <a:pt x="712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708;p51">
              <a:extLst>
                <a:ext uri="{FF2B5EF4-FFF2-40B4-BE49-F238E27FC236}">
                  <a16:creationId xmlns:a16="http://schemas.microsoft.com/office/drawing/2014/main" id="{9BB35579-2ED6-04D5-4FD3-89FF15C78ACA}"/>
                </a:ext>
              </a:extLst>
            </p:cNvPr>
            <p:cNvSpPr/>
            <p:nvPr/>
          </p:nvSpPr>
          <p:spPr>
            <a:xfrm>
              <a:off x="6456404" y="2662819"/>
              <a:ext cx="40737" cy="43561"/>
            </a:xfrm>
            <a:custGeom>
              <a:avLst/>
              <a:gdLst/>
              <a:ahLst/>
              <a:cxnLst/>
              <a:rect l="l" t="t" r="r" b="b"/>
              <a:pathLst>
                <a:path w="1414" h="1512" extrusionOk="0">
                  <a:moveTo>
                    <a:pt x="723" y="0"/>
                  </a:moveTo>
                  <a:cubicBezTo>
                    <a:pt x="701" y="0"/>
                    <a:pt x="679" y="0"/>
                    <a:pt x="658" y="11"/>
                  </a:cubicBezTo>
                  <a:cubicBezTo>
                    <a:pt x="548" y="44"/>
                    <a:pt x="460" y="142"/>
                    <a:pt x="450" y="263"/>
                  </a:cubicBezTo>
                  <a:cubicBezTo>
                    <a:pt x="428" y="219"/>
                    <a:pt x="384" y="186"/>
                    <a:pt x="340" y="175"/>
                  </a:cubicBezTo>
                  <a:lnTo>
                    <a:pt x="319" y="175"/>
                  </a:lnTo>
                  <a:cubicBezTo>
                    <a:pt x="253" y="175"/>
                    <a:pt x="176" y="230"/>
                    <a:pt x="132" y="285"/>
                  </a:cubicBezTo>
                  <a:cubicBezTo>
                    <a:pt x="34" y="416"/>
                    <a:pt x="44" y="624"/>
                    <a:pt x="154" y="745"/>
                  </a:cubicBezTo>
                  <a:cubicBezTo>
                    <a:pt x="1" y="974"/>
                    <a:pt x="66" y="1324"/>
                    <a:pt x="307" y="1456"/>
                  </a:cubicBezTo>
                  <a:cubicBezTo>
                    <a:pt x="362" y="1489"/>
                    <a:pt x="417" y="1511"/>
                    <a:pt x="472" y="1511"/>
                  </a:cubicBezTo>
                  <a:lnTo>
                    <a:pt x="494" y="1511"/>
                  </a:lnTo>
                  <a:cubicBezTo>
                    <a:pt x="614" y="1511"/>
                    <a:pt x="723" y="1445"/>
                    <a:pt x="778" y="1346"/>
                  </a:cubicBezTo>
                  <a:cubicBezTo>
                    <a:pt x="789" y="1324"/>
                    <a:pt x="800" y="1303"/>
                    <a:pt x="822" y="1292"/>
                  </a:cubicBezTo>
                  <a:cubicBezTo>
                    <a:pt x="833" y="1281"/>
                    <a:pt x="844" y="1281"/>
                    <a:pt x="855" y="1281"/>
                  </a:cubicBezTo>
                  <a:cubicBezTo>
                    <a:pt x="888" y="1281"/>
                    <a:pt x="920" y="1303"/>
                    <a:pt x="954" y="1314"/>
                  </a:cubicBezTo>
                  <a:cubicBezTo>
                    <a:pt x="975" y="1324"/>
                    <a:pt x="997" y="1324"/>
                    <a:pt x="1019" y="1324"/>
                  </a:cubicBezTo>
                  <a:cubicBezTo>
                    <a:pt x="1063" y="1324"/>
                    <a:pt x="1107" y="1314"/>
                    <a:pt x="1139" y="1281"/>
                  </a:cubicBezTo>
                  <a:cubicBezTo>
                    <a:pt x="1183" y="1226"/>
                    <a:pt x="1183" y="1139"/>
                    <a:pt x="1117" y="1105"/>
                  </a:cubicBezTo>
                  <a:cubicBezTo>
                    <a:pt x="1260" y="1095"/>
                    <a:pt x="1380" y="974"/>
                    <a:pt x="1402" y="843"/>
                  </a:cubicBezTo>
                  <a:cubicBezTo>
                    <a:pt x="1413" y="701"/>
                    <a:pt x="1326" y="558"/>
                    <a:pt x="1194" y="514"/>
                  </a:cubicBezTo>
                  <a:cubicBezTo>
                    <a:pt x="1216" y="460"/>
                    <a:pt x="1249" y="394"/>
                    <a:pt x="1249" y="329"/>
                  </a:cubicBezTo>
                  <a:cubicBezTo>
                    <a:pt x="1260" y="263"/>
                    <a:pt x="1227" y="186"/>
                    <a:pt x="1173" y="153"/>
                  </a:cubicBezTo>
                  <a:cubicBezTo>
                    <a:pt x="1151" y="142"/>
                    <a:pt x="1129" y="131"/>
                    <a:pt x="1107" y="131"/>
                  </a:cubicBezTo>
                  <a:cubicBezTo>
                    <a:pt x="1063" y="131"/>
                    <a:pt x="1019" y="164"/>
                    <a:pt x="997" y="208"/>
                  </a:cubicBezTo>
                  <a:cubicBezTo>
                    <a:pt x="964" y="88"/>
                    <a:pt x="844" y="0"/>
                    <a:pt x="7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709;p51">
              <a:extLst>
                <a:ext uri="{FF2B5EF4-FFF2-40B4-BE49-F238E27FC236}">
                  <a16:creationId xmlns:a16="http://schemas.microsoft.com/office/drawing/2014/main" id="{639EA533-0F26-540F-D1B9-63BB299FA26C}"/>
                </a:ext>
              </a:extLst>
            </p:cNvPr>
            <p:cNvSpPr/>
            <p:nvPr/>
          </p:nvSpPr>
          <p:spPr>
            <a:xfrm>
              <a:off x="6504978" y="2698140"/>
              <a:ext cx="39153" cy="45750"/>
            </a:xfrm>
            <a:custGeom>
              <a:avLst/>
              <a:gdLst/>
              <a:ahLst/>
              <a:cxnLst/>
              <a:rect l="l" t="t" r="r" b="b"/>
              <a:pathLst>
                <a:path w="1359" h="1588" extrusionOk="0">
                  <a:moveTo>
                    <a:pt x="735" y="0"/>
                  </a:moveTo>
                  <a:cubicBezTo>
                    <a:pt x="647" y="0"/>
                    <a:pt x="559" y="55"/>
                    <a:pt x="538" y="142"/>
                  </a:cubicBezTo>
                  <a:cubicBezTo>
                    <a:pt x="516" y="98"/>
                    <a:pt x="482" y="77"/>
                    <a:pt x="450" y="66"/>
                  </a:cubicBezTo>
                  <a:cubicBezTo>
                    <a:pt x="428" y="66"/>
                    <a:pt x="417" y="55"/>
                    <a:pt x="395" y="55"/>
                  </a:cubicBezTo>
                  <a:cubicBezTo>
                    <a:pt x="341" y="55"/>
                    <a:pt x="275" y="88"/>
                    <a:pt x="231" y="142"/>
                  </a:cubicBezTo>
                  <a:cubicBezTo>
                    <a:pt x="176" y="197"/>
                    <a:pt x="143" y="274"/>
                    <a:pt x="122" y="351"/>
                  </a:cubicBezTo>
                  <a:cubicBezTo>
                    <a:pt x="44" y="592"/>
                    <a:pt x="1" y="843"/>
                    <a:pt x="1" y="1095"/>
                  </a:cubicBezTo>
                  <a:cubicBezTo>
                    <a:pt x="1" y="1237"/>
                    <a:pt x="34" y="1412"/>
                    <a:pt x="176" y="1446"/>
                  </a:cubicBezTo>
                  <a:cubicBezTo>
                    <a:pt x="187" y="1456"/>
                    <a:pt x="209" y="1456"/>
                    <a:pt x="220" y="1456"/>
                  </a:cubicBezTo>
                  <a:cubicBezTo>
                    <a:pt x="253" y="1456"/>
                    <a:pt x="275" y="1446"/>
                    <a:pt x="297" y="1446"/>
                  </a:cubicBezTo>
                  <a:cubicBezTo>
                    <a:pt x="329" y="1446"/>
                    <a:pt x="351" y="1434"/>
                    <a:pt x="373" y="1434"/>
                  </a:cubicBezTo>
                  <a:cubicBezTo>
                    <a:pt x="384" y="1434"/>
                    <a:pt x="384" y="1446"/>
                    <a:pt x="395" y="1446"/>
                  </a:cubicBezTo>
                  <a:cubicBezTo>
                    <a:pt x="538" y="1446"/>
                    <a:pt x="647" y="1587"/>
                    <a:pt x="789" y="1587"/>
                  </a:cubicBezTo>
                  <a:lnTo>
                    <a:pt x="811" y="1587"/>
                  </a:lnTo>
                  <a:cubicBezTo>
                    <a:pt x="932" y="1577"/>
                    <a:pt x="1030" y="1446"/>
                    <a:pt x="997" y="1325"/>
                  </a:cubicBezTo>
                  <a:lnTo>
                    <a:pt x="997" y="1325"/>
                  </a:lnTo>
                  <a:cubicBezTo>
                    <a:pt x="1019" y="1336"/>
                    <a:pt x="1052" y="1347"/>
                    <a:pt x="1085" y="1347"/>
                  </a:cubicBezTo>
                  <a:cubicBezTo>
                    <a:pt x="1161" y="1347"/>
                    <a:pt x="1227" y="1314"/>
                    <a:pt x="1271" y="1259"/>
                  </a:cubicBezTo>
                  <a:cubicBezTo>
                    <a:pt x="1336" y="1183"/>
                    <a:pt x="1358" y="1062"/>
                    <a:pt x="1336" y="964"/>
                  </a:cubicBezTo>
                  <a:cubicBezTo>
                    <a:pt x="1326" y="898"/>
                    <a:pt x="1304" y="832"/>
                    <a:pt x="1260" y="789"/>
                  </a:cubicBezTo>
                  <a:cubicBezTo>
                    <a:pt x="1227" y="755"/>
                    <a:pt x="1183" y="745"/>
                    <a:pt x="1151" y="745"/>
                  </a:cubicBezTo>
                  <a:cubicBezTo>
                    <a:pt x="1129" y="745"/>
                    <a:pt x="1107" y="755"/>
                    <a:pt x="1085" y="767"/>
                  </a:cubicBezTo>
                  <a:cubicBezTo>
                    <a:pt x="1151" y="712"/>
                    <a:pt x="1227" y="646"/>
                    <a:pt x="1260" y="570"/>
                  </a:cubicBezTo>
                  <a:cubicBezTo>
                    <a:pt x="1293" y="482"/>
                    <a:pt x="1293" y="373"/>
                    <a:pt x="1227" y="307"/>
                  </a:cubicBezTo>
                  <a:cubicBezTo>
                    <a:pt x="1195" y="285"/>
                    <a:pt x="1151" y="263"/>
                    <a:pt x="1107" y="263"/>
                  </a:cubicBezTo>
                  <a:cubicBezTo>
                    <a:pt x="1063" y="263"/>
                    <a:pt x="1008" y="285"/>
                    <a:pt x="986" y="339"/>
                  </a:cubicBezTo>
                  <a:cubicBezTo>
                    <a:pt x="997" y="186"/>
                    <a:pt x="910" y="33"/>
                    <a:pt x="767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710;p51">
              <a:extLst>
                <a:ext uri="{FF2B5EF4-FFF2-40B4-BE49-F238E27FC236}">
                  <a16:creationId xmlns:a16="http://schemas.microsoft.com/office/drawing/2014/main" id="{14711388-46EC-82AE-3DB6-C033B7B9CC0E}"/>
                </a:ext>
              </a:extLst>
            </p:cNvPr>
            <p:cNvSpPr/>
            <p:nvPr/>
          </p:nvSpPr>
          <p:spPr>
            <a:xfrm>
              <a:off x="6557355" y="2719258"/>
              <a:ext cx="34082" cy="41025"/>
            </a:xfrm>
            <a:custGeom>
              <a:avLst/>
              <a:gdLst/>
              <a:ahLst/>
              <a:cxnLst/>
              <a:rect l="l" t="t" r="r" b="b"/>
              <a:pathLst>
                <a:path w="1183" h="1424" extrusionOk="0">
                  <a:moveTo>
                    <a:pt x="504" y="0"/>
                  </a:moveTo>
                  <a:cubicBezTo>
                    <a:pt x="416" y="22"/>
                    <a:pt x="362" y="110"/>
                    <a:pt x="362" y="198"/>
                  </a:cubicBezTo>
                  <a:lnTo>
                    <a:pt x="362" y="241"/>
                  </a:lnTo>
                  <a:cubicBezTo>
                    <a:pt x="329" y="231"/>
                    <a:pt x="307" y="219"/>
                    <a:pt x="274" y="219"/>
                  </a:cubicBezTo>
                  <a:lnTo>
                    <a:pt x="263" y="219"/>
                  </a:lnTo>
                  <a:cubicBezTo>
                    <a:pt x="143" y="231"/>
                    <a:pt x="55" y="351"/>
                    <a:pt x="33" y="460"/>
                  </a:cubicBezTo>
                  <a:cubicBezTo>
                    <a:pt x="0" y="581"/>
                    <a:pt x="33" y="701"/>
                    <a:pt x="44" y="822"/>
                  </a:cubicBezTo>
                  <a:cubicBezTo>
                    <a:pt x="55" y="866"/>
                    <a:pt x="55" y="910"/>
                    <a:pt x="55" y="953"/>
                  </a:cubicBezTo>
                  <a:cubicBezTo>
                    <a:pt x="55" y="997"/>
                    <a:pt x="44" y="1030"/>
                    <a:pt x="33" y="1073"/>
                  </a:cubicBezTo>
                  <a:cubicBezTo>
                    <a:pt x="22" y="1238"/>
                    <a:pt x="165" y="1380"/>
                    <a:pt x="329" y="1413"/>
                  </a:cubicBezTo>
                  <a:cubicBezTo>
                    <a:pt x="372" y="1424"/>
                    <a:pt x="416" y="1424"/>
                    <a:pt x="460" y="1424"/>
                  </a:cubicBezTo>
                  <a:cubicBezTo>
                    <a:pt x="581" y="1424"/>
                    <a:pt x="701" y="1391"/>
                    <a:pt x="810" y="1358"/>
                  </a:cubicBezTo>
                  <a:cubicBezTo>
                    <a:pt x="854" y="1336"/>
                    <a:pt x="909" y="1326"/>
                    <a:pt x="931" y="1282"/>
                  </a:cubicBezTo>
                  <a:cubicBezTo>
                    <a:pt x="942" y="1260"/>
                    <a:pt x="953" y="1216"/>
                    <a:pt x="953" y="1183"/>
                  </a:cubicBezTo>
                  <a:cubicBezTo>
                    <a:pt x="975" y="1095"/>
                    <a:pt x="1041" y="1030"/>
                    <a:pt x="1084" y="953"/>
                  </a:cubicBezTo>
                  <a:cubicBezTo>
                    <a:pt x="1139" y="888"/>
                    <a:pt x="1183" y="800"/>
                    <a:pt x="1172" y="713"/>
                  </a:cubicBezTo>
                  <a:cubicBezTo>
                    <a:pt x="1161" y="635"/>
                    <a:pt x="1095" y="581"/>
                    <a:pt x="1029" y="581"/>
                  </a:cubicBezTo>
                  <a:cubicBezTo>
                    <a:pt x="1007" y="581"/>
                    <a:pt x="997" y="581"/>
                    <a:pt x="975" y="592"/>
                  </a:cubicBezTo>
                  <a:cubicBezTo>
                    <a:pt x="1019" y="526"/>
                    <a:pt x="1063" y="460"/>
                    <a:pt x="1073" y="384"/>
                  </a:cubicBezTo>
                  <a:cubicBezTo>
                    <a:pt x="1095" y="307"/>
                    <a:pt x="1073" y="219"/>
                    <a:pt x="1019" y="176"/>
                  </a:cubicBezTo>
                  <a:cubicBezTo>
                    <a:pt x="986" y="154"/>
                    <a:pt x="953" y="143"/>
                    <a:pt x="920" y="143"/>
                  </a:cubicBezTo>
                  <a:cubicBezTo>
                    <a:pt x="876" y="143"/>
                    <a:pt x="832" y="165"/>
                    <a:pt x="810" y="198"/>
                  </a:cubicBezTo>
                  <a:cubicBezTo>
                    <a:pt x="745" y="99"/>
                    <a:pt x="657" y="0"/>
                    <a:pt x="548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711;p51">
              <a:extLst>
                <a:ext uri="{FF2B5EF4-FFF2-40B4-BE49-F238E27FC236}">
                  <a16:creationId xmlns:a16="http://schemas.microsoft.com/office/drawing/2014/main" id="{996E079E-285C-5BC9-F86D-68BDC65FE829}"/>
                </a:ext>
              </a:extLst>
            </p:cNvPr>
            <p:cNvSpPr/>
            <p:nvPr/>
          </p:nvSpPr>
          <p:spPr>
            <a:xfrm>
              <a:off x="6322668" y="2771318"/>
              <a:ext cx="3169" cy="5387"/>
            </a:xfrm>
            <a:custGeom>
              <a:avLst/>
              <a:gdLst/>
              <a:ahLst/>
              <a:cxnLst/>
              <a:rect l="l" t="t" r="r" b="b"/>
              <a:pathLst>
                <a:path w="110" h="187" extrusionOk="0">
                  <a:moveTo>
                    <a:pt x="56" y="0"/>
                  </a:moveTo>
                  <a:cubicBezTo>
                    <a:pt x="44" y="22"/>
                    <a:pt x="22" y="44"/>
                    <a:pt x="0" y="55"/>
                  </a:cubicBezTo>
                  <a:lnTo>
                    <a:pt x="56" y="55"/>
                  </a:lnTo>
                  <a:cubicBezTo>
                    <a:pt x="44" y="99"/>
                    <a:pt x="77" y="154"/>
                    <a:pt x="110" y="186"/>
                  </a:cubicBezTo>
                  <a:cubicBezTo>
                    <a:pt x="88" y="120"/>
                    <a:pt x="66" y="55"/>
                    <a:pt x="56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712;p51">
              <a:extLst>
                <a:ext uri="{FF2B5EF4-FFF2-40B4-BE49-F238E27FC236}">
                  <a16:creationId xmlns:a16="http://schemas.microsoft.com/office/drawing/2014/main" id="{3DFF4C6A-8801-7CD5-C5D9-C3A4E5CCEBFF}"/>
                </a:ext>
              </a:extLst>
            </p:cNvPr>
            <p:cNvSpPr/>
            <p:nvPr/>
          </p:nvSpPr>
          <p:spPr>
            <a:xfrm>
              <a:off x="6364616" y="2725250"/>
              <a:ext cx="4466" cy="6021"/>
            </a:xfrm>
            <a:custGeom>
              <a:avLst/>
              <a:gdLst/>
              <a:ahLst/>
              <a:cxnLst/>
              <a:rect l="l" t="t" r="r" b="b"/>
              <a:pathLst>
                <a:path w="155" h="209" extrusionOk="0">
                  <a:moveTo>
                    <a:pt x="154" y="1"/>
                  </a:moveTo>
                  <a:lnTo>
                    <a:pt x="154" y="1"/>
                  </a:lnTo>
                  <a:cubicBezTo>
                    <a:pt x="110" y="23"/>
                    <a:pt x="77" y="55"/>
                    <a:pt x="55" y="89"/>
                  </a:cubicBezTo>
                  <a:cubicBezTo>
                    <a:pt x="23" y="121"/>
                    <a:pt x="11" y="165"/>
                    <a:pt x="1" y="209"/>
                  </a:cubicBezTo>
                  <a:cubicBezTo>
                    <a:pt x="89" y="176"/>
                    <a:pt x="132" y="99"/>
                    <a:pt x="154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713;p51">
              <a:extLst>
                <a:ext uri="{FF2B5EF4-FFF2-40B4-BE49-F238E27FC236}">
                  <a16:creationId xmlns:a16="http://schemas.microsoft.com/office/drawing/2014/main" id="{4DF5C14C-362D-6BF7-7ADC-DC51746F10DB}"/>
                </a:ext>
              </a:extLst>
            </p:cNvPr>
            <p:cNvSpPr/>
            <p:nvPr/>
          </p:nvSpPr>
          <p:spPr>
            <a:xfrm>
              <a:off x="6365883" y="2650834"/>
              <a:ext cx="13915" cy="19879"/>
            </a:xfrm>
            <a:custGeom>
              <a:avLst/>
              <a:gdLst/>
              <a:ahLst/>
              <a:cxnLst/>
              <a:rect l="l" t="t" r="r" b="b"/>
              <a:pathLst>
                <a:path w="483" h="690" extrusionOk="0">
                  <a:moveTo>
                    <a:pt x="373" y="0"/>
                  </a:moveTo>
                  <a:lnTo>
                    <a:pt x="373" y="11"/>
                  </a:lnTo>
                  <a:cubicBezTo>
                    <a:pt x="395" y="66"/>
                    <a:pt x="439" y="110"/>
                    <a:pt x="483" y="153"/>
                  </a:cubicBezTo>
                  <a:cubicBezTo>
                    <a:pt x="483" y="110"/>
                    <a:pt x="483" y="76"/>
                    <a:pt x="471" y="44"/>
                  </a:cubicBezTo>
                  <a:cubicBezTo>
                    <a:pt x="439" y="32"/>
                    <a:pt x="405" y="11"/>
                    <a:pt x="373" y="0"/>
                  </a:cubicBezTo>
                  <a:close/>
                  <a:moveTo>
                    <a:pt x="230" y="547"/>
                  </a:moveTo>
                  <a:cubicBezTo>
                    <a:pt x="186" y="547"/>
                    <a:pt x="132" y="558"/>
                    <a:pt x="88" y="580"/>
                  </a:cubicBezTo>
                  <a:cubicBezTo>
                    <a:pt x="55" y="613"/>
                    <a:pt x="23" y="646"/>
                    <a:pt x="1" y="689"/>
                  </a:cubicBezTo>
                  <a:lnTo>
                    <a:pt x="99" y="657"/>
                  </a:lnTo>
                  <a:cubicBezTo>
                    <a:pt x="154" y="635"/>
                    <a:pt x="208" y="591"/>
                    <a:pt x="252" y="547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714;p51">
              <a:extLst>
                <a:ext uri="{FF2B5EF4-FFF2-40B4-BE49-F238E27FC236}">
                  <a16:creationId xmlns:a16="http://schemas.microsoft.com/office/drawing/2014/main" id="{D767C40F-0E9E-FB91-3FD5-DB504D22BC91}"/>
                </a:ext>
              </a:extLst>
            </p:cNvPr>
            <p:cNvSpPr/>
            <p:nvPr/>
          </p:nvSpPr>
          <p:spPr>
            <a:xfrm>
              <a:off x="6354532" y="2590564"/>
              <a:ext cx="29357" cy="30308"/>
            </a:xfrm>
            <a:custGeom>
              <a:avLst/>
              <a:gdLst/>
              <a:ahLst/>
              <a:cxnLst/>
              <a:rect l="l" t="t" r="r" b="b"/>
              <a:pathLst>
                <a:path w="1019" h="1052" extrusionOk="0">
                  <a:moveTo>
                    <a:pt x="482" y="0"/>
                  </a:moveTo>
                  <a:cubicBezTo>
                    <a:pt x="460" y="0"/>
                    <a:pt x="427" y="0"/>
                    <a:pt x="395" y="22"/>
                  </a:cubicBezTo>
                  <a:cubicBezTo>
                    <a:pt x="351" y="44"/>
                    <a:pt x="318" y="88"/>
                    <a:pt x="307" y="143"/>
                  </a:cubicBezTo>
                  <a:cubicBezTo>
                    <a:pt x="274" y="110"/>
                    <a:pt x="230" y="88"/>
                    <a:pt x="176" y="88"/>
                  </a:cubicBezTo>
                  <a:lnTo>
                    <a:pt x="143" y="88"/>
                  </a:lnTo>
                  <a:cubicBezTo>
                    <a:pt x="77" y="110"/>
                    <a:pt x="33" y="154"/>
                    <a:pt x="1" y="209"/>
                  </a:cubicBezTo>
                  <a:cubicBezTo>
                    <a:pt x="44" y="241"/>
                    <a:pt x="77" y="275"/>
                    <a:pt x="88" y="318"/>
                  </a:cubicBezTo>
                  <a:cubicBezTo>
                    <a:pt x="132" y="416"/>
                    <a:pt x="143" y="526"/>
                    <a:pt x="198" y="614"/>
                  </a:cubicBezTo>
                  <a:cubicBezTo>
                    <a:pt x="230" y="669"/>
                    <a:pt x="296" y="713"/>
                    <a:pt x="361" y="713"/>
                  </a:cubicBezTo>
                  <a:cubicBezTo>
                    <a:pt x="395" y="713"/>
                    <a:pt x="427" y="701"/>
                    <a:pt x="460" y="669"/>
                  </a:cubicBezTo>
                  <a:lnTo>
                    <a:pt x="460" y="669"/>
                  </a:lnTo>
                  <a:cubicBezTo>
                    <a:pt x="417" y="789"/>
                    <a:pt x="417" y="942"/>
                    <a:pt x="493" y="1051"/>
                  </a:cubicBezTo>
                  <a:cubicBezTo>
                    <a:pt x="559" y="1051"/>
                    <a:pt x="624" y="1041"/>
                    <a:pt x="690" y="1030"/>
                  </a:cubicBezTo>
                  <a:cubicBezTo>
                    <a:pt x="745" y="1019"/>
                    <a:pt x="811" y="986"/>
                    <a:pt x="855" y="942"/>
                  </a:cubicBezTo>
                  <a:cubicBezTo>
                    <a:pt x="898" y="898"/>
                    <a:pt x="909" y="822"/>
                    <a:pt x="877" y="778"/>
                  </a:cubicBezTo>
                  <a:cubicBezTo>
                    <a:pt x="964" y="723"/>
                    <a:pt x="1018" y="603"/>
                    <a:pt x="975" y="494"/>
                  </a:cubicBezTo>
                  <a:cubicBezTo>
                    <a:pt x="953" y="406"/>
                    <a:pt x="855" y="351"/>
                    <a:pt x="767" y="351"/>
                  </a:cubicBezTo>
                  <a:lnTo>
                    <a:pt x="723" y="351"/>
                  </a:lnTo>
                  <a:cubicBezTo>
                    <a:pt x="745" y="253"/>
                    <a:pt x="723" y="154"/>
                    <a:pt x="658" y="77"/>
                  </a:cubicBezTo>
                  <a:cubicBezTo>
                    <a:pt x="614" y="34"/>
                    <a:pt x="548" y="0"/>
                    <a:pt x="482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715;p51">
              <a:extLst>
                <a:ext uri="{FF2B5EF4-FFF2-40B4-BE49-F238E27FC236}">
                  <a16:creationId xmlns:a16="http://schemas.microsoft.com/office/drawing/2014/main" id="{0F35CF63-AA65-3AB9-065C-B023CF0A4EA2}"/>
                </a:ext>
              </a:extLst>
            </p:cNvPr>
            <p:cNvSpPr/>
            <p:nvPr/>
          </p:nvSpPr>
          <p:spPr>
            <a:xfrm>
              <a:off x="6391121" y="2597507"/>
              <a:ext cx="30625" cy="34428"/>
            </a:xfrm>
            <a:custGeom>
              <a:avLst/>
              <a:gdLst/>
              <a:ahLst/>
              <a:cxnLst/>
              <a:rect l="l" t="t" r="r" b="b"/>
              <a:pathLst>
                <a:path w="1063" h="1195" extrusionOk="0">
                  <a:moveTo>
                    <a:pt x="559" y="0"/>
                  </a:moveTo>
                  <a:cubicBezTo>
                    <a:pt x="460" y="12"/>
                    <a:pt x="383" y="99"/>
                    <a:pt x="362" y="187"/>
                  </a:cubicBezTo>
                  <a:cubicBezTo>
                    <a:pt x="362" y="110"/>
                    <a:pt x="329" y="22"/>
                    <a:pt x="252" y="22"/>
                  </a:cubicBezTo>
                  <a:cubicBezTo>
                    <a:pt x="208" y="22"/>
                    <a:pt x="176" y="55"/>
                    <a:pt x="143" y="88"/>
                  </a:cubicBezTo>
                  <a:cubicBezTo>
                    <a:pt x="23" y="219"/>
                    <a:pt x="1" y="428"/>
                    <a:pt x="77" y="592"/>
                  </a:cubicBezTo>
                  <a:lnTo>
                    <a:pt x="55" y="603"/>
                  </a:lnTo>
                  <a:cubicBezTo>
                    <a:pt x="44" y="712"/>
                    <a:pt x="55" y="822"/>
                    <a:pt x="99" y="920"/>
                  </a:cubicBezTo>
                  <a:cubicBezTo>
                    <a:pt x="121" y="931"/>
                    <a:pt x="132" y="942"/>
                    <a:pt x="154" y="942"/>
                  </a:cubicBezTo>
                  <a:cubicBezTo>
                    <a:pt x="252" y="997"/>
                    <a:pt x="307" y="1095"/>
                    <a:pt x="307" y="1194"/>
                  </a:cubicBezTo>
                  <a:lnTo>
                    <a:pt x="340" y="1194"/>
                  </a:lnTo>
                  <a:cubicBezTo>
                    <a:pt x="383" y="1194"/>
                    <a:pt x="427" y="1183"/>
                    <a:pt x="449" y="1139"/>
                  </a:cubicBezTo>
                  <a:cubicBezTo>
                    <a:pt x="460" y="1117"/>
                    <a:pt x="460" y="1073"/>
                    <a:pt x="482" y="1041"/>
                  </a:cubicBezTo>
                  <a:cubicBezTo>
                    <a:pt x="526" y="997"/>
                    <a:pt x="614" y="1019"/>
                    <a:pt x="679" y="997"/>
                  </a:cubicBezTo>
                  <a:cubicBezTo>
                    <a:pt x="712" y="986"/>
                    <a:pt x="745" y="953"/>
                    <a:pt x="778" y="931"/>
                  </a:cubicBezTo>
                  <a:cubicBezTo>
                    <a:pt x="833" y="888"/>
                    <a:pt x="877" y="844"/>
                    <a:pt x="931" y="789"/>
                  </a:cubicBezTo>
                  <a:cubicBezTo>
                    <a:pt x="997" y="734"/>
                    <a:pt x="1062" y="669"/>
                    <a:pt x="1062" y="570"/>
                  </a:cubicBezTo>
                  <a:cubicBezTo>
                    <a:pt x="1062" y="515"/>
                    <a:pt x="997" y="460"/>
                    <a:pt x="942" y="460"/>
                  </a:cubicBezTo>
                  <a:cubicBezTo>
                    <a:pt x="920" y="460"/>
                    <a:pt x="898" y="472"/>
                    <a:pt x="887" y="493"/>
                  </a:cubicBezTo>
                  <a:cubicBezTo>
                    <a:pt x="909" y="373"/>
                    <a:pt x="909" y="253"/>
                    <a:pt x="843" y="154"/>
                  </a:cubicBezTo>
                  <a:cubicBezTo>
                    <a:pt x="789" y="66"/>
                    <a:pt x="690" y="0"/>
                    <a:pt x="592" y="0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716;p51">
              <a:extLst>
                <a:ext uri="{FF2B5EF4-FFF2-40B4-BE49-F238E27FC236}">
                  <a16:creationId xmlns:a16="http://schemas.microsoft.com/office/drawing/2014/main" id="{F7226F96-5B03-1E90-8AB7-5C2FCC827718}"/>
                </a:ext>
              </a:extLst>
            </p:cNvPr>
            <p:cNvSpPr/>
            <p:nvPr/>
          </p:nvSpPr>
          <p:spPr>
            <a:xfrm>
              <a:off x="6394290" y="2659967"/>
              <a:ext cx="30596" cy="32181"/>
            </a:xfrm>
            <a:custGeom>
              <a:avLst/>
              <a:gdLst/>
              <a:ahLst/>
              <a:cxnLst/>
              <a:rect l="l" t="t" r="r" b="b"/>
              <a:pathLst>
                <a:path w="1062" h="1117" extrusionOk="0">
                  <a:moveTo>
                    <a:pt x="548" y="0"/>
                  </a:moveTo>
                  <a:cubicBezTo>
                    <a:pt x="460" y="0"/>
                    <a:pt x="394" y="66"/>
                    <a:pt x="361" y="132"/>
                  </a:cubicBezTo>
                  <a:cubicBezTo>
                    <a:pt x="350" y="77"/>
                    <a:pt x="295" y="12"/>
                    <a:pt x="230" y="12"/>
                  </a:cubicBezTo>
                  <a:lnTo>
                    <a:pt x="219" y="12"/>
                  </a:lnTo>
                  <a:cubicBezTo>
                    <a:pt x="120" y="12"/>
                    <a:pt x="33" y="88"/>
                    <a:pt x="11" y="187"/>
                  </a:cubicBezTo>
                  <a:cubicBezTo>
                    <a:pt x="0" y="263"/>
                    <a:pt x="22" y="362"/>
                    <a:pt x="88" y="384"/>
                  </a:cubicBezTo>
                  <a:lnTo>
                    <a:pt x="132" y="384"/>
                  </a:lnTo>
                  <a:cubicBezTo>
                    <a:pt x="44" y="504"/>
                    <a:pt x="0" y="668"/>
                    <a:pt x="54" y="822"/>
                  </a:cubicBezTo>
                  <a:cubicBezTo>
                    <a:pt x="54" y="832"/>
                    <a:pt x="66" y="854"/>
                    <a:pt x="66" y="866"/>
                  </a:cubicBezTo>
                  <a:cubicBezTo>
                    <a:pt x="88" y="866"/>
                    <a:pt x="98" y="866"/>
                    <a:pt x="110" y="876"/>
                  </a:cubicBezTo>
                  <a:cubicBezTo>
                    <a:pt x="208" y="909"/>
                    <a:pt x="263" y="1007"/>
                    <a:pt x="317" y="1095"/>
                  </a:cubicBezTo>
                  <a:cubicBezTo>
                    <a:pt x="339" y="1095"/>
                    <a:pt x="361" y="1106"/>
                    <a:pt x="383" y="1106"/>
                  </a:cubicBezTo>
                  <a:cubicBezTo>
                    <a:pt x="405" y="1117"/>
                    <a:pt x="427" y="1117"/>
                    <a:pt x="449" y="1117"/>
                  </a:cubicBezTo>
                  <a:cubicBezTo>
                    <a:pt x="613" y="1117"/>
                    <a:pt x="767" y="1019"/>
                    <a:pt x="908" y="909"/>
                  </a:cubicBezTo>
                  <a:cubicBezTo>
                    <a:pt x="920" y="854"/>
                    <a:pt x="930" y="800"/>
                    <a:pt x="952" y="745"/>
                  </a:cubicBezTo>
                  <a:cubicBezTo>
                    <a:pt x="974" y="701"/>
                    <a:pt x="1018" y="657"/>
                    <a:pt x="1062" y="625"/>
                  </a:cubicBezTo>
                  <a:cubicBezTo>
                    <a:pt x="1007" y="548"/>
                    <a:pt x="865" y="548"/>
                    <a:pt x="810" y="471"/>
                  </a:cubicBezTo>
                  <a:cubicBezTo>
                    <a:pt x="755" y="394"/>
                    <a:pt x="799" y="285"/>
                    <a:pt x="788" y="187"/>
                  </a:cubicBezTo>
                  <a:cubicBezTo>
                    <a:pt x="767" y="77"/>
                    <a:pt x="668" y="0"/>
                    <a:pt x="558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717;p51">
              <a:extLst>
                <a:ext uri="{FF2B5EF4-FFF2-40B4-BE49-F238E27FC236}">
                  <a16:creationId xmlns:a16="http://schemas.microsoft.com/office/drawing/2014/main" id="{FCAE31D2-E9AA-71D2-1ECA-DC08EC149BCD}"/>
                </a:ext>
              </a:extLst>
            </p:cNvPr>
            <p:cNvSpPr/>
            <p:nvPr/>
          </p:nvSpPr>
          <p:spPr>
            <a:xfrm>
              <a:off x="6224253" y="2618653"/>
              <a:ext cx="26851" cy="11668"/>
            </a:xfrm>
            <a:custGeom>
              <a:avLst/>
              <a:gdLst/>
              <a:ahLst/>
              <a:cxnLst/>
              <a:rect l="l" t="t" r="r" b="b"/>
              <a:pathLst>
                <a:path w="932" h="405" extrusionOk="0">
                  <a:moveTo>
                    <a:pt x="789" y="0"/>
                  </a:moveTo>
                  <a:cubicBezTo>
                    <a:pt x="745" y="0"/>
                    <a:pt x="679" y="22"/>
                    <a:pt x="657" y="66"/>
                  </a:cubicBezTo>
                  <a:cubicBezTo>
                    <a:pt x="647" y="88"/>
                    <a:pt x="647" y="98"/>
                    <a:pt x="635" y="110"/>
                  </a:cubicBezTo>
                  <a:cubicBezTo>
                    <a:pt x="647" y="110"/>
                    <a:pt x="647" y="110"/>
                    <a:pt x="647" y="120"/>
                  </a:cubicBezTo>
                  <a:cubicBezTo>
                    <a:pt x="647" y="110"/>
                    <a:pt x="657" y="98"/>
                    <a:pt x="657" y="88"/>
                  </a:cubicBezTo>
                  <a:cubicBezTo>
                    <a:pt x="691" y="44"/>
                    <a:pt x="745" y="22"/>
                    <a:pt x="789" y="22"/>
                  </a:cubicBezTo>
                  <a:cubicBezTo>
                    <a:pt x="844" y="22"/>
                    <a:pt x="888" y="44"/>
                    <a:pt x="898" y="88"/>
                  </a:cubicBezTo>
                  <a:lnTo>
                    <a:pt x="931" y="22"/>
                  </a:lnTo>
                  <a:lnTo>
                    <a:pt x="931" y="11"/>
                  </a:lnTo>
                  <a:lnTo>
                    <a:pt x="898" y="76"/>
                  </a:lnTo>
                  <a:cubicBezTo>
                    <a:pt x="888" y="22"/>
                    <a:pt x="844" y="0"/>
                    <a:pt x="789" y="0"/>
                  </a:cubicBezTo>
                  <a:close/>
                  <a:moveTo>
                    <a:pt x="132" y="241"/>
                  </a:moveTo>
                  <a:cubicBezTo>
                    <a:pt x="110" y="274"/>
                    <a:pt x="110" y="307"/>
                    <a:pt x="110" y="339"/>
                  </a:cubicBezTo>
                  <a:cubicBezTo>
                    <a:pt x="110" y="307"/>
                    <a:pt x="121" y="274"/>
                    <a:pt x="132" y="252"/>
                  </a:cubicBezTo>
                  <a:lnTo>
                    <a:pt x="132" y="241"/>
                  </a:lnTo>
                  <a:close/>
                  <a:moveTo>
                    <a:pt x="77" y="339"/>
                  </a:moveTo>
                  <a:cubicBezTo>
                    <a:pt x="56" y="339"/>
                    <a:pt x="22" y="373"/>
                    <a:pt x="0" y="405"/>
                  </a:cubicBezTo>
                  <a:cubicBezTo>
                    <a:pt x="22" y="394"/>
                    <a:pt x="56" y="373"/>
                    <a:pt x="77" y="373"/>
                  </a:cubicBezTo>
                  <a:cubicBezTo>
                    <a:pt x="99" y="373"/>
                    <a:pt x="110" y="383"/>
                    <a:pt x="132" y="394"/>
                  </a:cubicBezTo>
                  <a:cubicBezTo>
                    <a:pt x="121" y="383"/>
                    <a:pt x="121" y="373"/>
                    <a:pt x="121" y="361"/>
                  </a:cubicBezTo>
                  <a:cubicBezTo>
                    <a:pt x="110" y="351"/>
                    <a:pt x="88" y="339"/>
                    <a:pt x="77" y="3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718;p51">
              <a:extLst>
                <a:ext uri="{FF2B5EF4-FFF2-40B4-BE49-F238E27FC236}">
                  <a16:creationId xmlns:a16="http://schemas.microsoft.com/office/drawing/2014/main" id="{EB7E5B42-0884-D06D-F833-243C52F922BB}"/>
                </a:ext>
              </a:extLst>
            </p:cNvPr>
            <p:cNvSpPr/>
            <p:nvPr/>
          </p:nvSpPr>
          <p:spPr>
            <a:xfrm>
              <a:off x="6271992" y="2590564"/>
              <a:ext cx="61423" cy="34082"/>
            </a:xfrm>
            <a:custGeom>
              <a:avLst/>
              <a:gdLst/>
              <a:ahLst/>
              <a:cxnLst/>
              <a:rect l="l" t="t" r="r" b="b"/>
              <a:pathLst>
                <a:path w="2132" h="1183" extrusionOk="0">
                  <a:moveTo>
                    <a:pt x="905" y="12"/>
                  </a:moveTo>
                  <a:cubicBezTo>
                    <a:pt x="840" y="34"/>
                    <a:pt x="807" y="110"/>
                    <a:pt x="829" y="176"/>
                  </a:cubicBezTo>
                  <a:cubicBezTo>
                    <a:pt x="818" y="110"/>
                    <a:pt x="851" y="44"/>
                    <a:pt x="905" y="22"/>
                  </a:cubicBezTo>
                  <a:lnTo>
                    <a:pt x="905" y="12"/>
                  </a:lnTo>
                  <a:close/>
                  <a:moveTo>
                    <a:pt x="1606" y="0"/>
                  </a:moveTo>
                  <a:lnTo>
                    <a:pt x="1606" y="12"/>
                  </a:lnTo>
                  <a:cubicBezTo>
                    <a:pt x="1628" y="77"/>
                    <a:pt x="1683" y="132"/>
                    <a:pt x="1737" y="165"/>
                  </a:cubicBezTo>
                  <a:cubicBezTo>
                    <a:pt x="1781" y="187"/>
                    <a:pt x="1836" y="197"/>
                    <a:pt x="1891" y="197"/>
                  </a:cubicBezTo>
                  <a:cubicBezTo>
                    <a:pt x="1978" y="197"/>
                    <a:pt x="2066" y="165"/>
                    <a:pt x="2132" y="99"/>
                  </a:cubicBezTo>
                  <a:lnTo>
                    <a:pt x="2132" y="88"/>
                  </a:lnTo>
                  <a:lnTo>
                    <a:pt x="2121" y="88"/>
                  </a:lnTo>
                  <a:cubicBezTo>
                    <a:pt x="2066" y="154"/>
                    <a:pt x="1978" y="187"/>
                    <a:pt x="1891" y="187"/>
                  </a:cubicBezTo>
                  <a:cubicBezTo>
                    <a:pt x="1836" y="187"/>
                    <a:pt x="1781" y="176"/>
                    <a:pt x="1737" y="143"/>
                  </a:cubicBezTo>
                  <a:cubicBezTo>
                    <a:pt x="1683" y="110"/>
                    <a:pt x="1628" y="66"/>
                    <a:pt x="1606" y="0"/>
                  </a:cubicBezTo>
                  <a:close/>
                  <a:moveTo>
                    <a:pt x="676" y="132"/>
                  </a:moveTo>
                  <a:lnTo>
                    <a:pt x="676" y="143"/>
                  </a:lnTo>
                  <a:cubicBezTo>
                    <a:pt x="742" y="165"/>
                    <a:pt x="796" y="197"/>
                    <a:pt x="851" y="241"/>
                  </a:cubicBezTo>
                  <a:cubicBezTo>
                    <a:pt x="840" y="231"/>
                    <a:pt x="840" y="219"/>
                    <a:pt x="829" y="209"/>
                  </a:cubicBezTo>
                  <a:cubicBezTo>
                    <a:pt x="785" y="176"/>
                    <a:pt x="730" y="143"/>
                    <a:pt x="676" y="132"/>
                  </a:cubicBezTo>
                  <a:close/>
                  <a:moveTo>
                    <a:pt x="128" y="876"/>
                  </a:moveTo>
                  <a:cubicBezTo>
                    <a:pt x="139" y="876"/>
                    <a:pt x="139" y="888"/>
                    <a:pt x="139" y="888"/>
                  </a:cubicBezTo>
                  <a:lnTo>
                    <a:pt x="150" y="888"/>
                  </a:lnTo>
                  <a:cubicBezTo>
                    <a:pt x="139" y="888"/>
                    <a:pt x="139" y="876"/>
                    <a:pt x="139" y="876"/>
                  </a:cubicBezTo>
                  <a:close/>
                  <a:moveTo>
                    <a:pt x="107" y="866"/>
                  </a:moveTo>
                  <a:cubicBezTo>
                    <a:pt x="34" y="907"/>
                    <a:pt x="1" y="988"/>
                    <a:pt x="6" y="1071"/>
                  </a:cubicBezTo>
                  <a:lnTo>
                    <a:pt x="6" y="1071"/>
                  </a:lnTo>
                  <a:cubicBezTo>
                    <a:pt x="2" y="997"/>
                    <a:pt x="45" y="917"/>
                    <a:pt x="107" y="876"/>
                  </a:cubicBezTo>
                  <a:cubicBezTo>
                    <a:pt x="117" y="888"/>
                    <a:pt x="117" y="888"/>
                    <a:pt x="128" y="888"/>
                  </a:cubicBezTo>
                  <a:lnTo>
                    <a:pt x="128" y="876"/>
                  </a:lnTo>
                  <a:cubicBezTo>
                    <a:pt x="117" y="866"/>
                    <a:pt x="107" y="866"/>
                    <a:pt x="107" y="866"/>
                  </a:cubicBezTo>
                  <a:close/>
                  <a:moveTo>
                    <a:pt x="6" y="1071"/>
                  </a:moveTo>
                  <a:cubicBezTo>
                    <a:pt x="7" y="1076"/>
                    <a:pt x="7" y="1080"/>
                    <a:pt x="8" y="1085"/>
                  </a:cubicBezTo>
                  <a:cubicBezTo>
                    <a:pt x="7" y="1080"/>
                    <a:pt x="7" y="1075"/>
                    <a:pt x="6" y="1071"/>
                  </a:cubicBezTo>
                  <a:close/>
                  <a:moveTo>
                    <a:pt x="41" y="1172"/>
                  </a:moveTo>
                  <a:lnTo>
                    <a:pt x="41" y="1183"/>
                  </a:lnTo>
                  <a:lnTo>
                    <a:pt x="51" y="1183"/>
                  </a:lnTo>
                  <a:cubicBezTo>
                    <a:pt x="51" y="1183"/>
                    <a:pt x="51" y="1172"/>
                    <a:pt x="41" y="1172"/>
                  </a:cubicBezTo>
                  <a:close/>
                </a:path>
              </a:pathLst>
            </a:custGeom>
            <a:solidFill>
              <a:srgbClr val="DD99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719;p51">
              <a:extLst>
                <a:ext uri="{FF2B5EF4-FFF2-40B4-BE49-F238E27FC236}">
                  <a16:creationId xmlns:a16="http://schemas.microsoft.com/office/drawing/2014/main" id="{0F613FF4-8923-0597-0B93-1ED441EB2E2E}"/>
                </a:ext>
              </a:extLst>
            </p:cNvPr>
            <p:cNvSpPr/>
            <p:nvPr/>
          </p:nvSpPr>
          <p:spPr>
            <a:xfrm>
              <a:off x="6218895" y="2590880"/>
              <a:ext cx="140708" cy="113598"/>
            </a:xfrm>
            <a:custGeom>
              <a:avLst/>
              <a:gdLst/>
              <a:ahLst/>
              <a:cxnLst/>
              <a:rect l="l" t="t" r="r" b="b"/>
              <a:pathLst>
                <a:path w="4884" h="3943" extrusionOk="0">
                  <a:moveTo>
                    <a:pt x="1982" y="877"/>
                  </a:moveTo>
                  <a:cubicBezTo>
                    <a:pt x="2004" y="975"/>
                    <a:pt x="2037" y="1074"/>
                    <a:pt x="2070" y="1172"/>
                  </a:cubicBezTo>
                  <a:cubicBezTo>
                    <a:pt x="2080" y="1212"/>
                    <a:pt x="2100" y="1253"/>
                    <a:pt x="2111" y="1285"/>
                  </a:cubicBezTo>
                  <a:lnTo>
                    <a:pt x="2111" y="1285"/>
                  </a:lnTo>
                  <a:cubicBezTo>
                    <a:pt x="2068" y="1156"/>
                    <a:pt x="2025" y="1016"/>
                    <a:pt x="1993" y="877"/>
                  </a:cubicBezTo>
                  <a:close/>
                  <a:moveTo>
                    <a:pt x="2111" y="1285"/>
                  </a:moveTo>
                  <a:cubicBezTo>
                    <a:pt x="2112" y="1288"/>
                    <a:pt x="2112" y="1290"/>
                    <a:pt x="2113" y="1293"/>
                  </a:cubicBezTo>
                  <a:cubicBezTo>
                    <a:pt x="2113" y="1290"/>
                    <a:pt x="2112" y="1288"/>
                    <a:pt x="2111" y="1285"/>
                  </a:cubicBezTo>
                  <a:close/>
                  <a:moveTo>
                    <a:pt x="307" y="1325"/>
                  </a:moveTo>
                  <a:cubicBezTo>
                    <a:pt x="311" y="1329"/>
                    <a:pt x="314" y="1333"/>
                    <a:pt x="318" y="1337"/>
                  </a:cubicBezTo>
                  <a:cubicBezTo>
                    <a:pt x="308" y="1337"/>
                    <a:pt x="307" y="1326"/>
                    <a:pt x="307" y="1325"/>
                  </a:cubicBezTo>
                  <a:close/>
                  <a:moveTo>
                    <a:pt x="1950" y="865"/>
                  </a:moveTo>
                  <a:cubicBezTo>
                    <a:pt x="1884" y="909"/>
                    <a:pt x="1840" y="997"/>
                    <a:pt x="1851" y="1074"/>
                  </a:cubicBezTo>
                  <a:cubicBezTo>
                    <a:pt x="1862" y="1106"/>
                    <a:pt x="1872" y="1128"/>
                    <a:pt x="1894" y="1161"/>
                  </a:cubicBezTo>
                  <a:lnTo>
                    <a:pt x="1884" y="1161"/>
                  </a:lnTo>
                  <a:cubicBezTo>
                    <a:pt x="1894" y="1161"/>
                    <a:pt x="1894" y="1172"/>
                    <a:pt x="1894" y="1172"/>
                  </a:cubicBezTo>
                  <a:lnTo>
                    <a:pt x="1884" y="1172"/>
                  </a:lnTo>
                  <a:cubicBezTo>
                    <a:pt x="1938" y="1271"/>
                    <a:pt x="2004" y="1358"/>
                    <a:pt x="2059" y="1457"/>
                  </a:cubicBezTo>
                  <a:cubicBezTo>
                    <a:pt x="2081" y="1424"/>
                    <a:pt x="2113" y="1413"/>
                    <a:pt x="2147" y="1391"/>
                  </a:cubicBezTo>
                  <a:cubicBezTo>
                    <a:pt x="2113" y="1325"/>
                    <a:pt x="2091" y="1249"/>
                    <a:pt x="2059" y="1172"/>
                  </a:cubicBezTo>
                  <a:cubicBezTo>
                    <a:pt x="2026" y="1074"/>
                    <a:pt x="1993" y="975"/>
                    <a:pt x="1971" y="877"/>
                  </a:cubicBezTo>
                  <a:cubicBezTo>
                    <a:pt x="1960" y="877"/>
                    <a:pt x="1960" y="877"/>
                    <a:pt x="1950" y="865"/>
                  </a:cubicBezTo>
                  <a:close/>
                  <a:moveTo>
                    <a:pt x="3449" y="1"/>
                  </a:moveTo>
                  <a:lnTo>
                    <a:pt x="3449" y="1"/>
                  </a:lnTo>
                  <a:cubicBezTo>
                    <a:pt x="3439" y="121"/>
                    <a:pt x="3449" y="252"/>
                    <a:pt x="3460" y="384"/>
                  </a:cubicBezTo>
                  <a:cubicBezTo>
                    <a:pt x="3570" y="405"/>
                    <a:pt x="3614" y="537"/>
                    <a:pt x="3636" y="646"/>
                  </a:cubicBezTo>
                  <a:cubicBezTo>
                    <a:pt x="3668" y="789"/>
                    <a:pt x="3690" y="964"/>
                    <a:pt x="3592" y="1062"/>
                  </a:cubicBezTo>
                  <a:cubicBezTo>
                    <a:pt x="3602" y="1118"/>
                    <a:pt x="3614" y="1161"/>
                    <a:pt x="3624" y="1205"/>
                  </a:cubicBezTo>
                  <a:lnTo>
                    <a:pt x="3668" y="1205"/>
                  </a:lnTo>
                  <a:cubicBezTo>
                    <a:pt x="3712" y="1205"/>
                    <a:pt x="3756" y="1216"/>
                    <a:pt x="3778" y="1238"/>
                  </a:cubicBezTo>
                  <a:cubicBezTo>
                    <a:pt x="3756" y="1128"/>
                    <a:pt x="3811" y="986"/>
                    <a:pt x="3920" y="942"/>
                  </a:cubicBezTo>
                  <a:cubicBezTo>
                    <a:pt x="3942" y="931"/>
                    <a:pt x="3975" y="931"/>
                    <a:pt x="3997" y="931"/>
                  </a:cubicBezTo>
                  <a:cubicBezTo>
                    <a:pt x="4128" y="931"/>
                    <a:pt x="4271" y="1062"/>
                    <a:pt x="4249" y="1194"/>
                  </a:cubicBezTo>
                  <a:cubicBezTo>
                    <a:pt x="4271" y="1194"/>
                    <a:pt x="4293" y="1183"/>
                    <a:pt x="4325" y="1183"/>
                  </a:cubicBezTo>
                  <a:cubicBezTo>
                    <a:pt x="4434" y="1183"/>
                    <a:pt x="4533" y="1249"/>
                    <a:pt x="4577" y="1358"/>
                  </a:cubicBezTo>
                  <a:cubicBezTo>
                    <a:pt x="4632" y="1468"/>
                    <a:pt x="4588" y="1610"/>
                    <a:pt x="4500" y="1687"/>
                  </a:cubicBezTo>
                  <a:lnTo>
                    <a:pt x="4512" y="1687"/>
                  </a:lnTo>
                  <a:cubicBezTo>
                    <a:pt x="4588" y="1719"/>
                    <a:pt x="4610" y="1807"/>
                    <a:pt x="4588" y="1884"/>
                  </a:cubicBezTo>
                  <a:cubicBezTo>
                    <a:pt x="4610" y="1894"/>
                    <a:pt x="4632" y="1906"/>
                    <a:pt x="4643" y="1928"/>
                  </a:cubicBezTo>
                  <a:lnTo>
                    <a:pt x="4643" y="1916"/>
                  </a:lnTo>
                  <a:cubicBezTo>
                    <a:pt x="4632" y="1862"/>
                    <a:pt x="4643" y="1807"/>
                    <a:pt x="4675" y="1753"/>
                  </a:cubicBezTo>
                  <a:cubicBezTo>
                    <a:pt x="4675" y="1719"/>
                    <a:pt x="4665" y="1687"/>
                    <a:pt x="4665" y="1654"/>
                  </a:cubicBezTo>
                  <a:cubicBezTo>
                    <a:pt x="4643" y="1490"/>
                    <a:pt x="4588" y="1337"/>
                    <a:pt x="4599" y="1172"/>
                  </a:cubicBezTo>
                  <a:lnTo>
                    <a:pt x="4599" y="1172"/>
                  </a:lnTo>
                  <a:cubicBezTo>
                    <a:pt x="4621" y="1183"/>
                    <a:pt x="4643" y="1183"/>
                    <a:pt x="4665" y="1183"/>
                  </a:cubicBezTo>
                  <a:cubicBezTo>
                    <a:pt x="4763" y="1183"/>
                    <a:pt x="4872" y="1084"/>
                    <a:pt x="4884" y="975"/>
                  </a:cubicBezTo>
                  <a:cubicBezTo>
                    <a:pt x="4840" y="953"/>
                    <a:pt x="4785" y="920"/>
                    <a:pt x="4741" y="877"/>
                  </a:cubicBezTo>
                  <a:cubicBezTo>
                    <a:pt x="4709" y="855"/>
                    <a:pt x="4687" y="811"/>
                    <a:pt x="4665" y="778"/>
                  </a:cubicBezTo>
                  <a:cubicBezTo>
                    <a:pt x="4653" y="712"/>
                    <a:pt x="4665" y="658"/>
                    <a:pt x="4697" y="603"/>
                  </a:cubicBezTo>
                  <a:cubicBezTo>
                    <a:pt x="4653" y="559"/>
                    <a:pt x="4599" y="526"/>
                    <a:pt x="4555" y="471"/>
                  </a:cubicBezTo>
                  <a:cubicBezTo>
                    <a:pt x="4533" y="504"/>
                    <a:pt x="4500" y="537"/>
                    <a:pt x="4468" y="559"/>
                  </a:cubicBezTo>
                  <a:cubicBezTo>
                    <a:pt x="4434" y="592"/>
                    <a:pt x="4380" y="603"/>
                    <a:pt x="4336" y="603"/>
                  </a:cubicBezTo>
                  <a:cubicBezTo>
                    <a:pt x="4249" y="603"/>
                    <a:pt x="4150" y="559"/>
                    <a:pt x="4074" y="515"/>
                  </a:cubicBezTo>
                  <a:cubicBezTo>
                    <a:pt x="3986" y="449"/>
                    <a:pt x="3887" y="340"/>
                    <a:pt x="3931" y="220"/>
                  </a:cubicBezTo>
                  <a:lnTo>
                    <a:pt x="4061" y="154"/>
                  </a:lnTo>
                  <a:lnTo>
                    <a:pt x="4061" y="154"/>
                  </a:lnTo>
                  <a:cubicBezTo>
                    <a:pt x="4062" y="154"/>
                    <a:pt x="4062" y="154"/>
                    <a:pt x="4062" y="154"/>
                  </a:cubicBezTo>
                  <a:cubicBezTo>
                    <a:pt x="4062" y="154"/>
                    <a:pt x="4074" y="154"/>
                    <a:pt x="4084" y="143"/>
                  </a:cubicBezTo>
                  <a:lnTo>
                    <a:pt x="4084" y="143"/>
                  </a:lnTo>
                  <a:lnTo>
                    <a:pt x="4061" y="154"/>
                  </a:lnTo>
                  <a:lnTo>
                    <a:pt x="4061" y="154"/>
                  </a:lnTo>
                  <a:cubicBezTo>
                    <a:pt x="4029" y="154"/>
                    <a:pt x="3996" y="132"/>
                    <a:pt x="3986" y="110"/>
                  </a:cubicBezTo>
                  <a:cubicBezTo>
                    <a:pt x="3975" y="99"/>
                    <a:pt x="3975" y="88"/>
                    <a:pt x="3975" y="88"/>
                  </a:cubicBezTo>
                  <a:cubicBezTo>
                    <a:pt x="3909" y="154"/>
                    <a:pt x="3821" y="186"/>
                    <a:pt x="3734" y="186"/>
                  </a:cubicBezTo>
                  <a:cubicBezTo>
                    <a:pt x="3679" y="186"/>
                    <a:pt x="3624" y="176"/>
                    <a:pt x="3580" y="154"/>
                  </a:cubicBezTo>
                  <a:cubicBezTo>
                    <a:pt x="3526" y="121"/>
                    <a:pt x="3471" y="66"/>
                    <a:pt x="3449" y="1"/>
                  </a:cubicBezTo>
                  <a:close/>
                  <a:moveTo>
                    <a:pt x="2748" y="11"/>
                  </a:moveTo>
                  <a:cubicBezTo>
                    <a:pt x="2694" y="33"/>
                    <a:pt x="2661" y="99"/>
                    <a:pt x="2672" y="165"/>
                  </a:cubicBezTo>
                  <a:cubicBezTo>
                    <a:pt x="2672" y="176"/>
                    <a:pt x="2683" y="198"/>
                    <a:pt x="2694" y="208"/>
                  </a:cubicBezTo>
                  <a:cubicBezTo>
                    <a:pt x="2683" y="208"/>
                    <a:pt x="2683" y="208"/>
                    <a:pt x="2672" y="198"/>
                  </a:cubicBezTo>
                  <a:lnTo>
                    <a:pt x="2672" y="198"/>
                  </a:lnTo>
                  <a:cubicBezTo>
                    <a:pt x="2683" y="208"/>
                    <a:pt x="2683" y="220"/>
                    <a:pt x="2694" y="230"/>
                  </a:cubicBezTo>
                  <a:cubicBezTo>
                    <a:pt x="2639" y="186"/>
                    <a:pt x="2585" y="154"/>
                    <a:pt x="2519" y="132"/>
                  </a:cubicBezTo>
                  <a:lnTo>
                    <a:pt x="2519" y="132"/>
                  </a:lnTo>
                  <a:cubicBezTo>
                    <a:pt x="2617" y="723"/>
                    <a:pt x="2814" y="1293"/>
                    <a:pt x="3044" y="1840"/>
                  </a:cubicBezTo>
                  <a:cubicBezTo>
                    <a:pt x="3088" y="1950"/>
                    <a:pt x="3143" y="2070"/>
                    <a:pt x="3121" y="2191"/>
                  </a:cubicBezTo>
                  <a:cubicBezTo>
                    <a:pt x="3110" y="2300"/>
                    <a:pt x="3023" y="2410"/>
                    <a:pt x="2913" y="2410"/>
                  </a:cubicBezTo>
                  <a:lnTo>
                    <a:pt x="2891" y="2410"/>
                  </a:lnTo>
                  <a:cubicBezTo>
                    <a:pt x="2836" y="2398"/>
                    <a:pt x="2782" y="2366"/>
                    <a:pt x="2738" y="2332"/>
                  </a:cubicBezTo>
                  <a:cubicBezTo>
                    <a:pt x="2672" y="2278"/>
                    <a:pt x="2617" y="2212"/>
                    <a:pt x="2563" y="2157"/>
                  </a:cubicBezTo>
                  <a:cubicBezTo>
                    <a:pt x="2529" y="2234"/>
                    <a:pt x="2475" y="2311"/>
                    <a:pt x="2409" y="2366"/>
                  </a:cubicBezTo>
                  <a:cubicBezTo>
                    <a:pt x="2332" y="2431"/>
                    <a:pt x="2223" y="2464"/>
                    <a:pt x="2125" y="2464"/>
                  </a:cubicBezTo>
                  <a:cubicBezTo>
                    <a:pt x="2004" y="2464"/>
                    <a:pt x="1872" y="2431"/>
                    <a:pt x="1774" y="2354"/>
                  </a:cubicBezTo>
                  <a:cubicBezTo>
                    <a:pt x="1643" y="2256"/>
                    <a:pt x="1544" y="2070"/>
                    <a:pt x="1632" y="1938"/>
                  </a:cubicBezTo>
                  <a:cubicBezTo>
                    <a:pt x="1577" y="1873"/>
                    <a:pt x="1566" y="1774"/>
                    <a:pt x="1577" y="1687"/>
                  </a:cubicBezTo>
                  <a:cubicBezTo>
                    <a:pt x="1500" y="1588"/>
                    <a:pt x="1424" y="1500"/>
                    <a:pt x="1347" y="1402"/>
                  </a:cubicBezTo>
                  <a:cubicBezTo>
                    <a:pt x="1259" y="1271"/>
                    <a:pt x="1183" y="1139"/>
                    <a:pt x="1117" y="986"/>
                  </a:cubicBezTo>
                  <a:lnTo>
                    <a:pt x="1084" y="1052"/>
                  </a:lnTo>
                  <a:cubicBezTo>
                    <a:pt x="1074" y="1008"/>
                    <a:pt x="1030" y="986"/>
                    <a:pt x="975" y="986"/>
                  </a:cubicBezTo>
                  <a:cubicBezTo>
                    <a:pt x="931" y="986"/>
                    <a:pt x="877" y="1008"/>
                    <a:pt x="843" y="1052"/>
                  </a:cubicBezTo>
                  <a:cubicBezTo>
                    <a:pt x="843" y="1062"/>
                    <a:pt x="833" y="1074"/>
                    <a:pt x="833" y="1084"/>
                  </a:cubicBezTo>
                  <a:cubicBezTo>
                    <a:pt x="833" y="1096"/>
                    <a:pt x="843" y="1096"/>
                    <a:pt x="855" y="1106"/>
                  </a:cubicBezTo>
                  <a:cubicBezTo>
                    <a:pt x="931" y="1249"/>
                    <a:pt x="997" y="1413"/>
                    <a:pt x="1030" y="1577"/>
                  </a:cubicBezTo>
                  <a:cubicBezTo>
                    <a:pt x="1052" y="1654"/>
                    <a:pt x="1052" y="1741"/>
                    <a:pt x="1018" y="1807"/>
                  </a:cubicBezTo>
                  <a:cubicBezTo>
                    <a:pt x="1074" y="1807"/>
                    <a:pt x="1128" y="1829"/>
                    <a:pt x="1172" y="1862"/>
                  </a:cubicBezTo>
                  <a:cubicBezTo>
                    <a:pt x="1271" y="1960"/>
                    <a:pt x="1259" y="2135"/>
                    <a:pt x="1161" y="2245"/>
                  </a:cubicBezTo>
                  <a:cubicBezTo>
                    <a:pt x="1084" y="2344"/>
                    <a:pt x="942" y="2388"/>
                    <a:pt x="811" y="2388"/>
                  </a:cubicBezTo>
                  <a:lnTo>
                    <a:pt x="789" y="2388"/>
                  </a:lnTo>
                  <a:cubicBezTo>
                    <a:pt x="723" y="2376"/>
                    <a:pt x="646" y="2366"/>
                    <a:pt x="592" y="2322"/>
                  </a:cubicBezTo>
                  <a:cubicBezTo>
                    <a:pt x="537" y="2267"/>
                    <a:pt x="526" y="2179"/>
                    <a:pt x="570" y="2125"/>
                  </a:cubicBezTo>
                  <a:lnTo>
                    <a:pt x="602" y="2059"/>
                  </a:lnTo>
                  <a:cubicBezTo>
                    <a:pt x="570" y="2048"/>
                    <a:pt x="559" y="2026"/>
                    <a:pt x="548" y="2004"/>
                  </a:cubicBezTo>
                  <a:cubicBezTo>
                    <a:pt x="515" y="1906"/>
                    <a:pt x="570" y="1785"/>
                    <a:pt x="658" y="1753"/>
                  </a:cubicBezTo>
                  <a:lnTo>
                    <a:pt x="690" y="1753"/>
                  </a:lnTo>
                  <a:cubicBezTo>
                    <a:pt x="778" y="1753"/>
                    <a:pt x="855" y="1840"/>
                    <a:pt x="833" y="1916"/>
                  </a:cubicBezTo>
                  <a:cubicBezTo>
                    <a:pt x="855" y="1884"/>
                    <a:pt x="877" y="1851"/>
                    <a:pt x="920" y="1829"/>
                  </a:cubicBezTo>
                  <a:cubicBezTo>
                    <a:pt x="712" y="1621"/>
                    <a:pt x="515" y="1424"/>
                    <a:pt x="318" y="1216"/>
                  </a:cubicBezTo>
                  <a:cubicBezTo>
                    <a:pt x="307" y="1238"/>
                    <a:pt x="296" y="1271"/>
                    <a:pt x="296" y="1303"/>
                  </a:cubicBezTo>
                  <a:cubicBezTo>
                    <a:pt x="296" y="1311"/>
                    <a:pt x="301" y="1318"/>
                    <a:pt x="307" y="1325"/>
                  </a:cubicBezTo>
                  <a:lnTo>
                    <a:pt x="307" y="1325"/>
                  </a:lnTo>
                  <a:cubicBezTo>
                    <a:pt x="307" y="1337"/>
                    <a:pt x="307" y="1347"/>
                    <a:pt x="318" y="1358"/>
                  </a:cubicBezTo>
                  <a:cubicBezTo>
                    <a:pt x="296" y="1347"/>
                    <a:pt x="285" y="1337"/>
                    <a:pt x="263" y="1337"/>
                  </a:cubicBezTo>
                  <a:cubicBezTo>
                    <a:pt x="242" y="1337"/>
                    <a:pt x="208" y="1358"/>
                    <a:pt x="186" y="1369"/>
                  </a:cubicBezTo>
                  <a:cubicBezTo>
                    <a:pt x="154" y="1435"/>
                    <a:pt x="121" y="1522"/>
                    <a:pt x="132" y="1556"/>
                  </a:cubicBezTo>
                  <a:cubicBezTo>
                    <a:pt x="164" y="1676"/>
                    <a:pt x="405" y="1807"/>
                    <a:pt x="515" y="1818"/>
                  </a:cubicBezTo>
                  <a:cubicBezTo>
                    <a:pt x="362" y="1916"/>
                    <a:pt x="274" y="2113"/>
                    <a:pt x="318" y="2289"/>
                  </a:cubicBezTo>
                  <a:cubicBezTo>
                    <a:pt x="121" y="2366"/>
                    <a:pt x="1" y="2617"/>
                    <a:pt x="66" y="2826"/>
                  </a:cubicBezTo>
                  <a:cubicBezTo>
                    <a:pt x="121" y="3001"/>
                    <a:pt x="307" y="3132"/>
                    <a:pt x="493" y="3132"/>
                  </a:cubicBezTo>
                  <a:cubicBezTo>
                    <a:pt x="526" y="3132"/>
                    <a:pt x="559" y="3121"/>
                    <a:pt x="592" y="3110"/>
                  </a:cubicBezTo>
                  <a:lnTo>
                    <a:pt x="614" y="3110"/>
                  </a:lnTo>
                  <a:cubicBezTo>
                    <a:pt x="592" y="3045"/>
                    <a:pt x="592" y="2979"/>
                    <a:pt x="614" y="2913"/>
                  </a:cubicBezTo>
                  <a:cubicBezTo>
                    <a:pt x="646" y="2814"/>
                    <a:pt x="745" y="2727"/>
                    <a:pt x="855" y="2727"/>
                  </a:cubicBezTo>
                  <a:cubicBezTo>
                    <a:pt x="865" y="2727"/>
                    <a:pt x="865" y="2727"/>
                    <a:pt x="877" y="2738"/>
                  </a:cubicBezTo>
                  <a:cubicBezTo>
                    <a:pt x="953" y="2738"/>
                    <a:pt x="1018" y="2792"/>
                    <a:pt x="1052" y="2847"/>
                  </a:cubicBezTo>
                  <a:cubicBezTo>
                    <a:pt x="1106" y="2814"/>
                    <a:pt x="1172" y="2792"/>
                    <a:pt x="1237" y="2792"/>
                  </a:cubicBezTo>
                  <a:cubicBezTo>
                    <a:pt x="1216" y="2847"/>
                    <a:pt x="1216" y="2891"/>
                    <a:pt x="1216" y="2946"/>
                  </a:cubicBezTo>
                  <a:cubicBezTo>
                    <a:pt x="1271" y="2957"/>
                    <a:pt x="1325" y="2989"/>
                    <a:pt x="1358" y="3033"/>
                  </a:cubicBezTo>
                  <a:cubicBezTo>
                    <a:pt x="1402" y="3099"/>
                    <a:pt x="1402" y="3198"/>
                    <a:pt x="1358" y="3264"/>
                  </a:cubicBezTo>
                  <a:lnTo>
                    <a:pt x="1380" y="3285"/>
                  </a:lnTo>
                  <a:cubicBezTo>
                    <a:pt x="1456" y="3340"/>
                    <a:pt x="1555" y="3373"/>
                    <a:pt x="1654" y="3373"/>
                  </a:cubicBezTo>
                  <a:cubicBezTo>
                    <a:pt x="1731" y="3373"/>
                    <a:pt x="1818" y="3351"/>
                    <a:pt x="1884" y="3307"/>
                  </a:cubicBezTo>
                  <a:cubicBezTo>
                    <a:pt x="1884" y="3329"/>
                    <a:pt x="1894" y="3362"/>
                    <a:pt x="1894" y="3384"/>
                  </a:cubicBezTo>
                  <a:cubicBezTo>
                    <a:pt x="1906" y="3384"/>
                    <a:pt x="1928" y="3395"/>
                    <a:pt x="1938" y="3405"/>
                  </a:cubicBezTo>
                  <a:cubicBezTo>
                    <a:pt x="1993" y="3449"/>
                    <a:pt x="2015" y="3526"/>
                    <a:pt x="1993" y="3602"/>
                  </a:cubicBezTo>
                  <a:cubicBezTo>
                    <a:pt x="2103" y="3789"/>
                    <a:pt x="2289" y="3920"/>
                    <a:pt x="2497" y="3942"/>
                  </a:cubicBezTo>
                  <a:lnTo>
                    <a:pt x="2508" y="3942"/>
                  </a:lnTo>
                  <a:cubicBezTo>
                    <a:pt x="2442" y="3865"/>
                    <a:pt x="2398" y="3767"/>
                    <a:pt x="2420" y="3680"/>
                  </a:cubicBezTo>
                  <a:cubicBezTo>
                    <a:pt x="2431" y="3592"/>
                    <a:pt x="2486" y="3504"/>
                    <a:pt x="2464" y="3417"/>
                  </a:cubicBezTo>
                  <a:cubicBezTo>
                    <a:pt x="2464" y="3384"/>
                    <a:pt x="2442" y="3351"/>
                    <a:pt x="2442" y="3318"/>
                  </a:cubicBezTo>
                  <a:cubicBezTo>
                    <a:pt x="2409" y="3220"/>
                    <a:pt x="2442" y="3099"/>
                    <a:pt x="2529" y="3055"/>
                  </a:cubicBezTo>
                  <a:cubicBezTo>
                    <a:pt x="2551" y="3033"/>
                    <a:pt x="2585" y="3033"/>
                    <a:pt x="2606" y="3033"/>
                  </a:cubicBezTo>
                  <a:cubicBezTo>
                    <a:pt x="2672" y="3033"/>
                    <a:pt x="2738" y="3066"/>
                    <a:pt x="2760" y="3132"/>
                  </a:cubicBezTo>
                  <a:cubicBezTo>
                    <a:pt x="2738" y="2979"/>
                    <a:pt x="2891" y="2836"/>
                    <a:pt x="3044" y="2836"/>
                  </a:cubicBezTo>
                  <a:lnTo>
                    <a:pt x="3088" y="2836"/>
                  </a:lnTo>
                  <a:lnTo>
                    <a:pt x="3099" y="2847"/>
                  </a:lnTo>
                  <a:cubicBezTo>
                    <a:pt x="3132" y="2792"/>
                    <a:pt x="3176" y="2748"/>
                    <a:pt x="3230" y="2727"/>
                  </a:cubicBezTo>
                  <a:cubicBezTo>
                    <a:pt x="3230" y="2814"/>
                    <a:pt x="3318" y="2869"/>
                    <a:pt x="3405" y="2869"/>
                  </a:cubicBezTo>
                  <a:cubicBezTo>
                    <a:pt x="3449" y="2869"/>
                    <a:pt x="3493" y="2858"/>
                    <a:pt x="3526" y="2836"/>
                  </a:cubicBezTo>
                  <a:cubicBezTo>
                    <a:pt x="3624" y="2748"/>
                    <a:pt x="3636" y="2595"/>
                    <a:pt x="3602" y="2475"/>
                  </a:cubicBezTo>
                  <a:lnTo>
                    <a:pt x="3602" y="2475"/>
                  </a:lnTo>
                  <a:cubicBezTo>
                    <a:pt x="3646" y="2508"/>
                    <a:pt x="3701" y="2519"/>
                    <a:pt x="3756" y="2519"/>
                  </a:cubicBezTo>
                  <a:cubicBezTo>
                    <a:pt x="3821" y="2519"/>
                    <a:pt x="3887" y="2497"/>
                    <a:pt x="3931" y="2453"/>
                  </a:cubicBezTo>
                  <a:cubicBezTo>
                    <a:pt x="4008" y="2366"/>
                    <a:pt x="4018" y="2212"/>
                    <a:pt x="3942" y="2125"/>
                  </a:cubicBezTo>
                  <a:cubicBezTo>
                    <a:pt x="3953" y="2125"/>
                    <a:pt x="3964" y="2113"/>
                    <a:pt x="3975" y="2113"/>
                  </a:cubicBezTo>
                  <a:cubicBezTo>
                    <a:pt x="3909" y="2103"/>
                    <a:pt x="3843" y="2092"/>
                    <a:pt x="3789" y="2059"/>
                  </a:cubicBezTo>
                  <a:cubicBezTo>
                    <a:pt x="3701" y="2026"/>
                    <a:pt x="3614" y="1972"/>
                    <a:pt x="3580" y="1894"/>
                  </a:cubicBezTo>
                  <a:cubicBezTo>
                    <a:pt x="3570" y="1873"/>
                    <a:pt x="3570" y="1862"/>
                    <a:pt x="3559" y="1851"/>
                  </a:cubicBezTo>
                  <a:lnTo>
                    <a:pt x="3515" y="1851"/>
                  </a:lnTo>
                  <a:cubicBezTo>
                    <a:pt x="3482" y="1851"/>
                    <a:pt x="3439" y="1851"/>
                    <a:pt x="3405" y="1829"/>
                  </a:cubicBezTo>
                  <a:cubicBezTo>
                    <a:pt x="3329" y="1785"/>
                    <a:pt x="3263" y="1719"/>
                    <a:pt x="3220" y="1654"/>
                  </a:cubicBezTo>
                  <a:cubicBezTo>
                    <a:pt x="3121" y="1490"/>
                    <a:pt x="3044" y="1315"/>
                    <a:pt x="2989" y="1139"/>
                  </a:cubicBezTo>
                  <a:cubicBezTo>
                    <a:pt x="2967" y="1106"/>
                    <a:pt x="2945" y="1062"/>
                    <a:pt x="2957" y="1030"/>
                  </a:cubicBezTo>
                  <a:cubicBezTo>
                    <a:pt x="2902" y="997"/>
                    <a:pt x="2858" y="942"/>
                    <a:pt x="2836" y="877"/>
                  </a:cubicBezTo>
                  <a:cubicBezTo>
                    <a:pt x="2804" y="800"/>
                    <a:pt x="2804" y="702"/>
                    <a:pt x="2836" y="624"/>
                  </a:cubicBezTo>
                  <a:cubicBezTo>
                    <a:pt x="2847" y="614"/>
                    <a:pt x="2847" y="603"/>
                    <a:pt x="2858" y="592"/>
                  </a:cubicBezTo>
                  <a:cubicBezTo>
                    <a:pt x="2814" y="405"/>
                    <a:pt x="2782" y="208"/>
                    <a:pt x="2748" y="11"/>
                  </a:cubicBezTo>
                  <a:close/>
                </a:path>
              </a:pathLst>
            </a:custGeom>
            <a:solidFill>
              <a:srgbClr val="F4F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720;p51">
              <a:extLst>
                <a:ext uri="{FF2B5EF4-FFF2-40B4-BE49-F238E27FC236}">
                  <a16:creationId xmlns:a16="http://schemas.microsoft.com/office/drawing/2014/main" id="{38B8DCD9-5098-4021-874C-0BD55ED82192}"/>
                </a:ext>
              </a:extLst>
            </p:cNvPr>
            <p:cNvSpPr/>
            <p:nvPr/>
          </p:nvSpPr>
          <p:spPr>
            <a:xfrm>
              <a:off x="6273461" y="2688345"/>
              <a:ext cx="3515" cy="6338"/>
            </a:xfrm>
            <a:custGeom>
              <a:avLst/>
              <a:gdLst/>
              <a:ahLst/>
              <a:cxnLst/>
              <a:rect l="l" t="t" r="r" b="b"/>
              <a:pathLst>
                <a:path w="122" h="220" extrusionOk="0">
                  <a:moveTo>
                    <a:pt x="0" y="1"/>
                  </a:moveTo>
                  <a:cubicBezTo>
                    <a:pt x="22" y="78"/>
                    <a:pt x="56" y="154"/>
                    <a:pt x="99" y="219"/>
                  </a:cubicBezTo>
                  <a:cubicBezTo>
                    <a:pt x="121" y="143"/>
                    <a:pt x="99" y="66"/>
                    <a:pt x="44" y="22"/>
                  </a:cubicBezTo>
                  <a:cubicBezTo>
                    <a:pt x="34" y="12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721;p51">
              <a:extLst>
                <a:ext uri="{FF2B5EF4-FFF2-40B4-BE49-F238E27FC236}">
                  <a16:creationId xmlns:a16="http://schemas.microsoft.com/office/drawing/2014/main" id="{0380A3A6-9E5B-5843-28E7-25FAEC3B68CF}"/>
                </a:ext>
              </a:extLst>
            </p:cNvPr>
            <p:cNvSpPr/>
            <p:nvPr/>
          </p:nvSpPr>
          <p:spPr>
            <a:xfrm>
              <a:off x="6287981" y="2672586"/>
              <a:ext cx="21463" cy="31893"/>
            </a:xfrm>
            <a:custGeom>
              <a:avLst/>
              <a:gdLst/>
              <a:ahLst/>
              <a:cxnLst/>
              <a:rect l="l" t="t" r="r" b="b"/>
              <a:pathLst>
                <a:path w="745" h="1107" extrusionOk="0">
                  <a:moveTo>
                    <a:pt x="646" y="0"/>
                  </a:moveTo>
                  <a:cubicBezTo>
                    <a:pt x="493" y="0"/>
                    <a:pt x="340" y="143"/>
                    <a:pt x="362" y="296"/>
                  </a:cubicBezTo>
                  <a:cubicBezTo>
                    <a:pt x="340" y="230"/>
                    <a:pt x="274" y="197"/>
                    <a:pt x="208" y="197"/>
                  </a:cubicBezTo>
                  <a:cubicBezTo>
                    <a:pt x="187" y="197"/>
                    <a:pt x="153" y="197"/>
                    <a:pt x="131" y="219"/>
                  </a:cubicBezTo>
                  <a:cubicBezTo>
                    <a:pt x="44" y="263"/>
                    <a:pt x="11" y="384"/>
                    <a:pt x="44" y="482"/>
                  </a:cubicBezTo>
                  <a:cubicBezTo>
                    <a:pt x="44" y="515"/>
                    <a:pt x="66" y="548"/>
                    <a:pt x="66" y="581"/>
                  </a:cubicBezTo>
                  <a:cubicBezTo>
                    <a:pt x="88" y="668"/>
                    <a:pt x="33" y="756"/>
                    <a:pt x="22" y="844"/>
                  </a:cubicBezTo>
                  <a:cubicBezTo>
                    <a:pt x="0" y="931"/>
                    <a:pt x="44" y="1029"/>
                    <a:pt x="110" y="1106"/>
                  </a:cubicBezTo>
                  <a:lnTo>
                    <a:pt x="153" y="1106"/>
                  </a:lnTo>
                  <a:cubicBezTo>
                    <a:pt x="449" y="1106"/>
                    <a:pt x="745" y="844"/>
                    <a:pt x="734" y="548"/>
                  </a:cubicBezTo>
                  <a:cubicBezTo>
                    <a:pt x="723" y="428"/>
                    <a:pt x="679" y="307"/>
                    <a:pt x="668" y="187"/>
                  </a:cubicBezTo>
                  <a:cubicBezTo>
                    <a:pt x="668" y="131"/>
                    <a:pt x="679" y="66"/>
                    <a:pt x="701" y="11"/>
                  </a:cubicBezTo>
                  <a:lnTo>
                    <a:pt x="690" y="0"/>
                  </a:ln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722;p51">
              <a:extLst>
                <a:ext uri="{FF2B5EF4-FFF2-40B4-BE49-F238E27FC236}">
                  <a16:creationId xmlns:a16="http://schemas.microsoft.com/office/drawing/2014/main" id="{C750B99B-4B4B-1928-7D62-AC8BB6711244}"/>
                </a:ext>
              </a:extLst>
            </p:cNvPr>
            <p:cNvSpPr/>
            <p:nvPr/>
          </p:nvSpPr>
          <p:spPr>
            <a:xfrm>
              <a:off x="6321401" y="2617674"/>
              <a:ext cx="30942" cy="34111"/>
            </a:xfrm>
            <a:custGeom>
              <a:avLst/>
              <a:gdLst/>
              <a:ahLst/>
              <a:cxnLst/>
              <a:rect l="l" t="t" r="r" b="b"/>
              <a:pathLst>
                <a:path w="1074" h="1184" extrusionOk="0">
                  <a:moveTo>
                    <a:pt x="439" y="1"/>
                  </a:moveTo>
                  <a:cubicBezTo>
                    <a:pt x="417" y="1"/>
                    <a:pt x="384" y="1"/>
                    <a:pt x="362" y="12"/>
                  </a:cubicBezTo>
                  <a:cubicBezTo>
                    <a:pt x="253" y="56"/>
                    <a:pt x="198" y="198"/>
                    <a:pt x="220" y="308"/>
                  </a:cubicBezTo>
                  <a:cubicBezTo>
                    <a:pt x="198" y="286"/>
                    <a:pt x="154" y="275"/>
                    <a:pt x="110" y="275"/>
                  </a:cubicBezTo>
                  <a:lnTo>
                    <a:pt x="66" y="275"/>
                  </a:lnTo>
                  <a:lnTo>
                    <a:pt x="132" y="538"/>
                  </a:lnTo>
                  <a:cubicBezTo>
                    <a:pt x="154" y="658"/>
                    <a:pt x="176" y="801"/>
                    <a:pt x="88" y="877"/>
                  </a:cubicBezTo>
                  <a:cubicBezTo>
                    <a:pt x="66" y="899"/>
                    <a:pt x="34" y="910"/>
                    <a:pt x="1" y="921"/>
                  </a:cubicBezTo>
                  <a:cubicBezTo>
                    <a:pt x="12" y="932"/>
                    <a:pt x="12" y="943"/>
                    <a:pt x="22" y="964"/>
                  </a:cubicBezTo>
                  <a:cubicBezTo>
                    <a:pt x="56" y="1042"/>
                    <a:pt x="143" y="1096"/>
                    <a:pt x="231" y="1129"/>
                  </a:cubicBezTo>
                  <a:cubicBezTo>
                    <a:pt x="285" y="1162"/>
                    <a:pt x="351" y="1173"/>
                    <a:pt x="417" y="1183"/>
                  </a:cubicBezTo>
                  <a:cubicBezTo>
                    <a:pt x="450" y="1183"/>
                    <a:pt x="494" y="1173"/>
                    <a:pt x="537" y="1173"/>
                  </a:cubicBezTo>
                  <a:cubicBezTo>
                    <a:pt x="537" y="1107"/>
                    <a:pt x="559" y="1042"/>
                    <a:pt x="614" y="998"/>
                  </a:cubicBezTo>
                  <a:lnTo>
                    <a:pt x="614" y="998"/>
                  </a:lnTo>
                  <a:cubicBezTo>
                    <a:pt x="603" y="1063"/>
                    <a:pt x="636" y="1118"/>
                    <a:pt x="691" y="1151"/>
                  </a:cubicBezTo>
                  <a:cubicBezTo>
                    <a:pt x="701" y="1052"/>
                    <a:pt x="778" y="964"/>
                    <a:pt x="866" y="932"/>
                  </a:cubicBezTo>
                  <a:cubicBezTo>
                    <a:pt x="888" y="932"/>
                    <a:pt x="910" y="921"/>
                    <a:pt x="920" y="921"/>
                  </a:cubicBezTo>
                  <a:cubicBezTo>
                    <a:pt x="964" y="921"/>
                    <a:pt x="997" y="932"/>
                    <a:pt x="1030" y="954"/>
                  </a:cubicBezTo>
                  <a:cubicBezTo>
                    <a:pt x="1052" y="877"/>
                    <a:pt x="1030" y="789"/>
                    <a:pt x="954" y="757"/>
                  </a:cubicBezTo>
                  <a:lnTo>
                    <a:pt x="942" y="757"/>
                  </a:lnTo>
                  <a:cubicBezTo>
                    <a:pt x="1030" y="680"/>
                    <a:pt x="1074" y="538"/>
                    <a:pt x="1019" y="428"/>
                  </a:cubicBezTo>
                  <a:cubicBezTo>
                    <a:pt x="975" y="319"/>
                    <a:pt x="876" y="253"/>
                    <a:pt x="767" y="253"/>
                  </a:cubicBezTo>
                  <a:cubicBezTo>
                    <a:pt x="735" y="253"/>
                    <a:pt x="713" y="264"/>
                    <a:pt x="691" y="264"/>
                  </a:cubicBezTo>
                  <a:cubicBezTo>
                    <a:pt x="713" y="132"/>
                    <a:pt x="570" y="1"/>
                    <a:pt x="439" y="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723;p51">
              <a:extLst>
                <a:ext uri="{FF2B5EF4-FFF2-40B4-BE49-F238E27FC236}">
                  <a16:creationId xmlns:a16="http://schemas.microsoft.com/office/drawing/2014/main" id="{99898F25-1F93-AE66-C2EE-61A27898EA2E}"/>
                </a:ext>
              </a:extLst>
            </p:cNvPr>
            <p:cNvSpPr/>
            <p:nvPr/>
          </p:nvSpPr>
          <p:spPr>
            <a:xfrm>
              <a:off x="6341280" y="2641356"/>
              <a:ext cx="12331" cy="11063"/>
            </a:xfrm>
            <a:custGeom>
              <a:avLst/>
              <a:gdLst/>
              <a:ahLst/>
              <a:cxnLst/>
              <a:rect l="l" t="t" r="r" b="b"/>
              <a:pathLst>
                <a:path w="428" h="384" extrusionOk="0">
                  <a:moveTo>
                    <a:pt x="427" y="1"/>
                  </a:moveTo>
                  <a:cubicBezTo>
                    <a:pt x="395" y="55"/>
                    <a:pt x="384" y="110"/>
                    <a:pt x="395" y="164"/>
                  </a:cubicBezTo>
                  <a:cubicBezTo>
                    <a:pt x="417" y="121"/>
                    <a:pt x="417" y="66"/>
                    <a:pt x="427" y="1"/>
                  </a:cubicBezTo>
                  <a:close/>
                  <a:moveTo>
                    <a:pt x="230" y="99"/>
                  </a:moveTo>
                  <a:cubicBezTo>
                    <a:pt x="220" y="99"/>
                    <a:pt x="198" y="110"/>
                    <a:pt x="176" y="110"/>
                  </a:cubicBezTo>
                  <a:cubicBezTo>
                    <a:pt x="88" y="142"/>
                    <a:pt x="11" y="230"/>
                    <a:pt x="1" y="329"/>
                  </a:cubicBezTo>
                  <a:cubicBezTo>
                    <a:pt x="33" y="361"/>
                    <a:pt x="88" y="383"/>
                    <a:pt x="143" y="383"/>
                  </a:cubicBezTo>
                  <a:cubicBezTo>
                    <a:pt x="198" y="383"/>
                    <a:pt x="242" y="373"/>
                    <a:pt x="274" y="340"/>
                  </a:cubicBezTo>
                  <a:cubicBezTo>
                    <a:pt x="329" y="296"/>
                    <a:pt x="373" y="241"/>
                    <a:pt x="395" y="176"/>
                  </a:cubicBezTo>
                  <a:cubicBezTo>
                    <a:pt x="384" y="154"/>
                    <a:pt x="362" y="142"/>
                    <a:pt x="340" y="132"/>
                  </a:cubicBezTo>
                  <a:cubicBezTo>
                    <a:pt x="307" y="110"/>
                    <a:pt x="274" y="99"/>
                    <a:pt x="230" y="99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724;p51">
              <a:extLst>
                <a:ext uri="{FF2B5EF4-FFF2-40B4-BE49-F238E27FC236}">
                  <a16:creationId xmlns:a16="http://schemas.microsoft.com/office/drawing/2014/main" id="{B33AF9D8-DC82-9178-C9DE-496E2BBF75C4}"/>
                </a:ext>
              </a:extLst>
            </p:cNvPr>
            <p:cNvSpPr/>
            <p:nvPr/>
          </p:nvSpPr>
          <p:spPr>
            <a:xfrm>
              <a:off x="6352948" y="2608224"/>
              <a:ext cx="7289" cy="10746"/>
            </a:xfrm>
            <a:custGeom>
              <a:avLst/>
              <a:gdLst/>
              <a:ahLst/>
              <a:cxnLst/>
              <a:rect l="l" t="t" r="r" b="b"/>
              <a:pathLst>
                <a:path w="253" h="373" extrusionOk="0">
                  <a:moveTo>
                    <a:pt x="44" y="1"/>
                  </a:moveTo>
                  <a:cubicBezTo>
                    <a:pt x="12" y="56"/>
                    <a:pt x="0" y="110"/>
                    <a:pt x="12" y="176"/>
                  </a:cubicBezTo>
                  <a:cubicBezTo>
                    <a:pt x="34" y="209"/>
                    <a:pt x="56" y="253"/>
                    <a:pt x="88" y="275"/>
                  </a:cubicBezTo>
                  <a:cubicBezTo>
                    <a:pt x="132" y="318"/>
                    <a:pt x="187" y="351"/>
                    <a:pt x="231" y="373"/>
                  </a:cubicBezTo>
                  <a:cubicBezTo>
                    <a:pt x="253" y="231"/>
                    <a:pt x="165" y="100"/>
                    <a:pt x="66" y="12"/>
                  </a:cubicBezTo>
                  <a:cubicBezTo>
                    <a:pt x="56" y="12"/>
                    <a:pt x="56" y="1"/>
                    <a:pt x="44" y="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725;p51">
              <a:extLst>
                <a:ext uri="{FF2B5EF4-FFF2-40B4-BE49-F238E27FC236}">
                  <a16:creationId xmlns:a16="http://schemas.microsoft.com/office/drawing/2014/main" id="{F5655135-E1B3-B5FE-74B0-3DD4817D92B8}"/>
                </a:ext>
              </a:extLst>
            </p:cNvPr>
            <p:cNvSpPr/>
            <p:nvPr/>
          </p:nvSpPr>
          <p:spPr>
            <a:xfrm>
              <a:off x="6374728" y="2619921"/>
              <a:ext cx="25554" cy="12648"/>
            </a:xfrm>
            <a:custGeom>
              <a:avLst/>
              <a:gdLst/>
              <a:ahLst/>
              <a:cxnLst/>
              <a:rect l="l" t="t" r="r" b="b"/>
              <a:pathLst>
                <a:path w="887" h="439" extrusionOk="0">
                  <a:moveTo>
                    <a:pt x="186" y="0"/>
                  </a:moveTo>
                  <a:cubicBezTo>
                    <a:pt x="132" y="0"/>
                    <a:pt x="88" y="32"/>
                    <a:pt x="44" y="76"/>
                  </a:cubicBezTo>
                  <a:cubicBezTo>
                    <a:pt x="33" y="98"/>
                    <a:pt x="11" y="120"/>
                    <a:pt x="0" y="142"/>
                  </a:cubicBezTo>
                  <a:cubicBezTo>
                    <a:pt x="11" y="153"/>
                    <a:pt x="22" y="153"/>
                    <a:pt x="33" y="153"/>
                  </a:cubicBezTo>
                  <a:cubicBezTo>
                    <a:pt x="88" y="153"/>
                    <a:pt x="142" y="131"/>
                    <a:pt x="186" y="88"/>
                  </a:cubicBezTo>
                  <a:cubicBezTo>
                    <a:pt x="208" y="66"/>
                    <a:pt x="230" y="44"/>
                    <a:pt x="241" y="11"/>
                  </a:cubicBezTo>
                  <a:cubicBezTo>
                    <a:pt x="230" y="0"/>
                    <a:pt x="208" y="0"/>
                    <a:pt x="186" y="0"/>
                  </a:cubicBezTo>
                  <a:close/>
                  <a:moveTo>
                    <a:pt x="602" y="142"/>
                  </a:moveTo>
                  <a:cubicBezTo>
                    <a:pt x="558" y="142"/>
                    <a:pt x="514" y="153"/>
                    <a:pt x="482" y="164"/>
                  </a:cubicBezTo>
                  <a:cubicBezTo>
                    <a:pt x="504" y="219"/>
                    <a:pt x="558" y="251"/>
                    <a:pt x="613" y="251"/>
                  </a:cubicBezTo>
                  <a:cubicBezTo>
                    <a:pt x="635" y="251"/>
                    <a:pt x="646" y="251"/>
                    <a:pt x="668" y="241"/>
                  </a:cubicBezTo>
                  <a:cubicBezTo>
                    <a:pt x="690" y="339"/>
                    <a:pt x="777" y="416"/>
                    <a:pt x="876" y="438"/>
                  </a:cubicBezTo>
                  <a:cubicBezTo>
                    <a:pt x="887" y="427"/>
                    <a:pt x="876" y="427"/>
                    <a:pt x="876" y="416"/>
                  </a:cubicBezTo>
                  <a:cubicBezTo>
                    <a:pt x="876" y="416"/>
                    <a:pt x="865" y="416"/>
                    <a:pt x="854" y="405"/>
                  </a:cubicBezTo>
                  <a:cubicBezTo>
                    <a:pt x="799" y="383"/>
                    <a:pt x="755" y="329"/>
                    <a:pt x="723" y="273"/>
                  </a:cubicBezTo>
                  <a:cubicBezTo>
                    <a:pt x="701" y="241"/>
                    <a:pt x="679" y="197"/>
                    <a:pt x="668" y="142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726;p51">
              <a:extLst>
                <a:ext uri="{FF2B5EF4-FFF2-40B4-BE49-F238E27FC236}">
                  <a16:creationId xmlns:a16="http://schemas.microsoft.com/office/drawing/2014/main" id="{00807101-1C02-09A8-93E0-99C0D9861D4A}"/>
                </a:ext>
              </a:extLst>
            </p:cNvPr>
            <p:cNvSpPr/>
            <p:nvPr/>
          </p:nvSpPr>
          <p:spPr>
            <a:xfrm>
              <a:off x="6393944" y="2623983"/>
              <a:ext cx="6050" cy="7952"/>
            </a:xfrm>
            <a:custGeom>
              <a:avLst/>
              <a:gdLst/>
              <a:ahLst/>
              <a:cxnLst/>
              <a:rect l="l" t="t" r="r" b="b"/>
              <a:pathLst>
                <a:path w="210" h="276" extrusionOk="0">
                  <a:moveTo>
                    <a:pt x="1" y="1"/>
                  </a:moveTo>
                  <a:cubicBezTo>
                    <a:pt x="12" y="56"/>
                    <a:pt x="34" y="100"/>
                    <a:pt x="56" y="132"/>
                  </a:cubicBezTo>
                  <a:cubicBezTo>
                    <a:pt x="88" y="188"/>
                    <a:pt x="132" y="242"/>
                    <a:pt x="187" y="264"/>
                  </a:cubicBezTo>
                  <a:cubicBezTo>
                    <a:pt x="198" y="275"/>
                    <a:pt x="209" y="275"/>
                    <a:pt x="209" y="275"/>
                  </a:cubicBezTo>
                  <a:cubicBezTo>
                    <a:pt x="209" y="176"/>
                    <a:pt x="154" y="78"/>
                    <a:pt x="56" y="23"/>
                  </a:cubicBezTo>
                  <a:cubicBezTo>
                    <a:pt x="34" y="23"/>
                    <a:pt x="23" y="12"/>
                    <a:pt x="1" y="1"/>
                  </a:cubicBezTo>
                  <a:close/>
                </a:path>
              </a:pathLst>
            </a:custGeom>
            <a:solidFill>
              <a:srgbClr val="E4D8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727;p51">
              <a:extLst>
                <a:ext uri="{FF2B5EF4-FFF2-40B4-BE49-F238E27FC236}">
                  <a16:creationId xmlns:a16="http://schemas.microsoft.com/office/drawing/2014/main" id="{1DB15D98-9451-F4D5-DB3E-7E8BA3F88476}"/>
                </a:ext>
              </a:extLst>
            </p:cNvPr>
            <p:cNvSpPr/>
            <p:nvPr/>
          </p:nvSpPr>
          <p:spPr>
            <a:xfrm>
              <a:off x="6377234" y="2639137"/>
              <a:ext cx="27168" cy="13915"/>
            </a:xfrm>
            <a:custGeom>
              <a:avLst/>
              <a:gdLst/>
              <a:ahLst/>
              <a:cxnLst/>
              <a:rect l="l" t="t" r="r" b="b"/>
              <a:pathLst>
                <a:path w="943" h="483" extrusionOk="0">
                  <a:moveTo>
                    <a:pt x="833" y="1"/>
                  </a:moveTo>
                  <a:cubicBezTo>
                    <a:pt x="745" y="34"/>
                    <a:pt x="658" y="56"/>
                    <a:pt x="570" y="66"/>
                  </a:cubicBezTo>
                  <a:cubicBezTo>
                    <a:pt x="351" y="99"/>
                    <a:pt x="89" y="154"/>
                    <a:pt x="1" y="340"/>
                  </a:cubicBezTo>
                  <a:cubicBezTo>
                    <a:pt x="33" y="362"/>
                    <a:pt x="67" y="406"/>
                    <a:pt x="77" y="438"/>
                  </a:cubicBezTo>
                  <a:lnTo>
                    <a:pt x="77" y="450"/>
                  </a:lnTo>
                  <a:lnTo>
                    <a:pt x="274" y="482"/>
                  </a:lnTo>
                  <a:lnTo>
                    <a:pt x="329" y="482"/>
                  </a:lnTo>
                  <a:cubicBezTo>
                    <a:pt x="373" y="482"/>
                    <a:pt x="417" y="472"/>
                    <a:pt x="449" y="450"/>
                  </a:cubicBezTo>
                  <a:cubicBezTo>
                    <a:pt x="471" y="428"/>
                    <a:pt x="483" y="395"/>
                    <a:pt x="505" y="373"/>
                  </a:cubicBezTo>
                  <a:cubicBezTo>
                    <a:pt x="526" y="351"/>
                    <a:pt x="559" y="340"/>
                    <a:pt x="592" y="340"/>
                  </a:cubicBezTo>
                  <a:cubicBezTo>
                    <a:pt x="668" y="329"/>
                    <a:pt x="767" y="318"/>
                    <a:pt x="833" y="263"/>
                  </a:cubicBezTo>
                  <a:cubicBezTo>
                    <a:pt x="909" y="219"/>
                    <a:pt x="942" y="110"/>
                    <a:pt x="887" y="44"/>
                  </a:cubicBezTo>
                  <a:cubicBezTo>
                    <a:pt x="865" y="22"/>
                    <a:pt x="855" y="12"/>
                    <a:pt x="833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728;p51">
              <a:extLst>
                <a:ext uri="{FF2B5EF4-FFF2-40B4-BE49-F238E27FC236}">
                  <a16:creationId xmlns:a16="http://schemas.microsoft.com/office/drawing/2014/main" id="{F87EB8B0-4C73-80E6-E375-7815F0FA94E3}"/>
                </a:ext>
              </a:extLst>
            </p:cNvPr>
            <p:cNvSpPr/>
            <p:nvPr/>
          </p:nvSpPr>
          <p:spPr>
            <a:xfrm>
              <a:off x="6376629" y="2648933"/>
              <a:ext cx="2852" cy="3169"/>
            </a:xfrm>
            <a:custGeom>
              <a:avLst/>
              <a:gdLst/>
              <a:ahLst/>
              <a:cxnLst/>
              <a:rect l="l" t="t" r="r" b="b"/>
              <a:pathLst>
                <a:path w="99" h="110" extrusionOk="0">
                  <a:moveTo>
                    <a:pt x="22" y="0"/>
                  </a:moveTo>
                  <a:cubicBezTo>
                    <a:pt x="11" y="22"/>
                    <a:pt x="0" y="44"/>
                    <a:pt x="0" y="66"/>
                  </a:cubicBezTo>
                  <a:cubicBezTo>
                    <a:pt x="32" y="77"/>
                    <a:pt x="66" y="98"/>
                    <a:pt x="98" y="110"/>
                  </a:cubicBezTo>
                  <a:lnTo>
                    <a:pt x="98" y="98"/>
                  </a:lnTo>
                  <a:cubicBezTo>
                    <a:pt x="88" y="66"/>
                    <a:pt x="54" y="22"/>
                    <a:pt x="22" y="0"/>
                  </a:cubicBezTo>
                  <a:close/>
                </a:path>
              </a:pathLst>
            </a:custGeom>
            <a:solidFill>
              <a:srgbClr val="E4D8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729;p51">
              <a:extLst>
                <a:ext uri="{FF2B5EF4-FFF2-40B4-BE49-F238E27FC236}">
                  <a16:creationId xmlns:a16="http://schemas.microsoft.com/office/drawing/2014/main" id="{585C1AAF-FEB7-291D-FBFF-F2407C1D3C13}"/>
                </a:ext>
              </a:extLst>
            </p:cNvPr>
            <p:cNvSpPr/>
            <p:nvPr/>
          </p:nvSpPr>
          <p:spPr>
            <a:xfrm>
              <a:off x="6174124" y="2732510"/>
              <a:ext cx="41659" cy="32815"/>
            </a:xfrm>
            <a:custGeom>
              <a:avLst/>
              <a:gdLst/>
              <a:ahLst/>
              <a:cxnLst/>
              <a:rect l="l" t="t" r="r" b="b"/>
              <a:pathLst>
                <a:path w="1446" h="1139" extrusionOk="0">
                  <a:moveTo>
                    <a:pt x="339" y="0"/>
                  </a:moveTo>
                  <a:cubicBezTo>
                    <a:pt x="339" y="34"/>
                    <a:pt x="328" y="66"/>
                    <a:pt x="307" y="99"/>
                  </a:cubicBezTo>
                  <a:cubicBezTo>
                    <a:pt x="273" y="132"/>
                    <a:pt x="241" y="154"/>
                    <a:pt x="208" y="187"/>
                  </a:cubicBezTo>
                  <a:cubicBezTo>
                    <a:pt x="109" y="263"/>
                    <a:pt x="44" y="362"/>
                    <a:pt x="11" y="482"/>
                  </a:cubicBezTo>
                  <a:cubicBezTo>
                    <a:pt x="0" y="559"/>
                    <a:pt x="0" y="647"/>
                    <a:pt x="44" y="701"/>
                  </a:cubicBezTo>
                  <a:cubicBezTo>
                    <a:pt x="66" y="734"/>
                    <a:pt x="109" y="756"/>
                    <a:pt x="153" y="756"/>
                  </a:cubicBezTo>
                  <a:cubicBezTo>
                    <a:pt x="186" y="756"/>
                    <a:pt x="219" y="734"/>
                    <a:pt x="241" y="701"/>
                  </a:cubicBezTo>
                  <a:cubicBezTo>
                    <a:pt x="273" y="844"/>
                    <a:pt x="317" y="997"/>
                    <a:pt x="427" y="1085"/>
                  </a:cubicBezTo>
                  <a:cubicBezTo>
                    <a:pt x="504" y="1128"/>
                    <a:pt x="591" y="1139"/>
                    <a:pt x="679" y="1139"/>
                  </a:cubicBezTo>
                  <a:lnTo>
                    <a:pt x="745" y="1139"/>
                  </a:lnTo>
                  <a:cubicBezTo>
                    <a:pt x="865" y="1128"/>
                    <a:pt x="996" y="1107"/>
                    <a:pt x="1117" y="1073"/>
                  </a:cubicBezTo>
                  <a:cubicBezTo>
                    <a:pt x="1149" y="1063"/>
                    <a:pt x="1182" y="1051"/>
                    <a:pt x="1193" y="1019"/>
                  </a:cubicBezTo>
                  <a:lnTo>
                    <a:pt x="1193" y="986"/>
                  </a:lnTo>
                  <a:cubicBezTo>
                    <a:pt x="1346" y="953"/>
                    <a:pt x="1445" y="767"/>
                    <a:pt x="1390" y="625"/>
                  </a:cubicBezTo>
                  <a:lnTo>
                    <a:pt x="1390" y="613"/>
                  </a:lnTo>
                  <a:cubicBezTo>
                    <a:pt x="1380" y="613"/>
                    <a:pt x="1380" y="625"/>
                    <a:pt x="1380" y="625"/>
                  </a:cubicBezTo>
                  <a:cubicBezTo>
                    <a:pt x="1281" y="679"/>
                    <a:pt x="1248" y="800"/>
                    <a:pt x="1292" y="898"/>
                  </a:cubicBezTo>
                  <a:lnTo>
                    <a:pt x="1281" y="898"/>
                  </a:lnTo>
                  <a:cubicBezTo>
                    <a:pt x="1182" y="898"/>
                    <a:pt x="1083" y="953"/>
                    <a:pt x="1040" y="1051"/>
                  </a:cubicBezTo>
                  <a:cubicBezTo>
                    <a:pt x="996" y="942"/>
                    <a:pt x="930" y="844"/>
                    <a:pt x="843" y="756"/>
                  </a:cubicBezTo>
                  <a:cubicBezTo>
                    <a:pt x="886" y="669"/>
                    <a:pt x="799" y="548"/>
                    <a:pt x="701" y="548"/>
                  </a:cubicBezTo>
                  <a:lnTo>
                    <a:pt x="679" y="548"/>
                  </a:lnTo>
                  <a:cubicBezTo>
                    <a:pt x="745" y="428"/>
                    <a:pt x="624" y="253"/>
                    <a:pt x="492" y="253"/>
                  </a:cubicBezTo>
                  <a:cubicBezTo>
                    <a:pt x="470" y="253"/>
                    <a:pt x="448" y="263"/>
                    <a:pt x="427" y="274"/>
                  </a:cubicBezTo>
                  <a:cubicBezTo>
                    <a:pt x="470" y="175"/>
                    <a:pt x="427" y="56"/>
                    <a:pt x="339" y="0"/>
                  </a:cubicBezTo>
                  <a:close/>
                </a:path>
              </a:pathLst>
            </a:custGeom>
            <a:solidFill>
              <a:srgbClr val="CDC07A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730;p51">
              <a:extLst>
                <a:ext uri="{FF2B5EF4-FFF2-40B4-BE49-F238E27FC236}">
                  <a16:creationId xmlns:a16="http://schemas.microsoft.com/office/drawing/2014/main" id="{05307F60-B0D5-D2AE-72FE-3AC451AF02C8}"/>
                </a:ext>
              </a:extLst>
            </p:cNvPr>
            <p:cNvSpPr/>
            <p:nvPr/>
          </p:nvSpPr>
          <p:spPr>
            <a:xfrm>
              <a:off x="6235921" y="2669417"/>
              <a:ext cx="23394" cy="15500"/>
            </a:xfrm>
            <a:custGeom>
              <a:avLst/>
              <a:gdLst/>
              <a:ahLst/>
              <a:cxnLst/>
              <a:rect l="l" t="t" r="r" b="b"/>
              <a:pathLst>
                <a:path w="812" h="538" extrusionOk="0">
                  <a:moveTo>
                    <a:pt x="264" y="1"/>
                  </a:moveTo>
                  <a:cubicBezTo>
                    <a:pt x="154" y="1"/>
                    <a:pt x="55" y="88"/>
                    <a:pt x="23" y="187"/>
                  </a:cubicBezTo>
                  <a:cubicBezTo>
                    <a:pt x="1" y="253"/>
                    <a:pt x="1" y="319"/>
                    <a:pt x="23" y="384"/>
                  </a:cubicBezTo>
                  <a:cubicBezTo>
                    <a:pt x="187" y="329"/>
                    <a:pt x="307" y="198"/>
                    <a:pt x="461" y="121"/>
                  </a:cubicBezTo>
                  <a:cubicBezTo>
                    <a:pt x="427" y="66"/>
                    <a:pt x="362" y="12"/>
                    <a:pt x="286" y="12"/>
                  </a:cubicBezTo>
                  <a:cubicBezTo>
                    <a:pt x="274" y="1"/>
                    <a:pt x="274" y="1"/>
                    <a:pt x="264" y="1"/>
                  </a:cubicBezTo>
                  <a:close/>
                  <a:moveTo>
                    <a:pt x="625" y="220"/>
                  </a:moveTo>
                  <a:cubicBezTo>
                    <a:pt x="625" y="340"/>
                    <a:pt x="680" y="460"/>
                    <a:pt x="767" y="538"/>
                  </a:cubicBezTo>
                  <a:cubicBezTo>
                    <a:pt x="811" y="472"/>
                    <a:pt x="811" y="373"/>
                    <a:pt x="767" y="307"/>
                  </a:cubicBezTo>
                  <a:cubicBezTo>
                    <a:pt x="734" y="263"/>
                    <a:pt x="680" y="231"/>
                    <a:pt x="625" y="220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731;p51">
              <a:extLst>
                <a:ext uri="{FF2B5EF4-FFF2-40B4-BE49-F238E27FC236}">
                  <a16:creationId xmlns:a16="http://schemas.microsoft.com/office/drawing/2014/main" id="{2BD415CB-8142-8B4B-8ED4-A3F01E23B418}"/>
                </a:ext>
              </a:extLst>
            </p:cNvPr>
            <p:cNvSpPr/>
            <p:nvPr/>
          </p:nvSpPr>
          <p:spPr>
            <a:xfrm>
              <a:off x="6263377" y="2630926"/>
              <a:ext cx="29357" cy="30942"/>
            </a:xfrm>
            <a:custGeom>
              <a:avLst/>
              <a:gdLst/>
              <a:ahLst/>
              <a:cxnLst/>
              <a:rect l="l" t="t" r="r" b="b"/>
              <a:pathLst>
                <a:path w="1019" h="1074" extrusionOk="0">
                  <a:moveTo>
                    <a:pt x="603" y="1"/>
                  </a:moveTo>
                  <a:cubicBezTo>
                    <a:pt x="569" y="23"/>
                    <a:pt x="537" y="34"/>
                    <a:pt x="515" y="67"/>
                  </a:cubicBezTo>
                  <a:cubicBezTo>
                    <a:pt x="613" y="220"/>
                    <a:pt x="712" y="363"/>
                    <a:pt x="766" y="538"/>
                  </a:cubicBezTo>
                  <a:cubicBezTo>
                    <a:pt x="810" y="658"/>
                    <a:pt x="810" y="822"/>
                    <a:pt x="690" y="888"/>
                  </a:cubicBezTo>
                  <a:cubicBezTo>
                    <a:pt x="668" y="899"/>
                    <a:pt x="646" y="899"/>
                    <a:pt x="625" y="899"/>
                  </a:cubicBezTo>
                  <a:cubicBezTo>
                    <a:pt x="569" y="899"/>
                    <a:pt x="504" y="877"/>
                    <a:pt x="471" y="844"/>
                  </a:cubicBezTo>
                  <a:cubicBezTo>
                    <a:pt x="406" y="789"/>
                    <a:pt x="362" y="713"/>
                    <a:pt x="318" y="647"/>
                  </a:cubicBezTo>
                  <a:cubicBezTo>
                    <a:pt x="230" y="526"/>
                    <a:pt x="131" y="406"/>
                    <a:pt x="33" y="297"/>
                  </a:cubicBezTo>
                  <a:lnTo>
                    <a:pt x="33" y="297"/>
                  </a:lnTo>
                  <a:cubicBezTo>
                    <a:pt x="22" y="384"/>
                    <a:pt x="33" y="483"/>
                    <a:pt x="88" y="548"/>
                  </a:cubicBezTo>
                  <a:cubicBezTo>
                    <a:pt x="0" y="680"/>
                    <a:pt x="99" y="866"/>
                    <a:pt x="230" y="964"/>
                  </a:cubicBezTo>
                  <a:cubicBezTo>
                    <a:pt x="328" y="1041"/>
                    <a:pt x="460" y="1074"/>
                    <a:pt x="581" y="1074"/>
                  </a:cubicBezTo>
                  <a:cubicBezTo>
                    <a:pt x="679" y="1074"/>
                    <a:pt x="788" y="1041"/>
                    <a:pt x="865" y="976"/>
                  </a:cubicBezTo>
                  <a:cubicBezTo>
                    <a:pt x="931" y="921"/>
                    <a:pt x="985" y="844"/>
                    <a:pt x="1019" y="767"/>
                  </a:cubicBezTo>
                  <a:cubicBezTo>
                    <a:pt x="931" y="658"/>
                    <a:pt x="865" y="538"/>
                    <a:pt x="800" y="417"/>
                  </a:cubicBezTo>
                  <a:cubicBezTo>
                    <a:pt x="734" y="297"/>
                    <a:pt x="679" y="176"/>
                    <a:pt x="625" y="56"/>
                  </a:cubicBezTo>
                  <a:cubicBezTo>
                    <a:pt x="625" y="34"/>
                    <a:pt x="613" y="23"/>
                    <a:pt x="603" y="1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732;p51">
              <a:extLst>
                <a:ext uri="{FF2B5EF4-FFF2-40B4-BE49-F238E27FC236}">
                  <a16:creationId xmlns:a16="http://schemas.microsoft.com/office/drawing/2014/main" id="{B13AD20E-34A3-4E22-FAFD-D93F8329F5C7}"/>
                </a:ext>
              </a:extLst>
            </p:cNvPr>
            <p:cNvSpPr/>
            <p:nvPr/>
          </p:nvSpPr>
          <p:spPr>
            <a:xfrm>
              <a:off x="6299649" y="2601915"/>
              <a:ext cx="25554" cy="21809"/>
            </a:xfrm>
            <a:custGeom>
              <a:avLst/>
              <a:gdLst/>
              <a:ahLst/>
              <a:cxnLst/>
              <a:rect l="l" t="t" r="r" b="b"/>
              <a:pathLst>
                <a:path w="887" h="757" extrusionOk="0">
                  <a:moveTo>
                    <a:pt x="657" y="1"/>
                  </a:moveTo>
                  <a:lnTo>
                    <a:pt x="657" y="1"/>
                  </a:lnTo>
                  <a:cubicBezTo>
                    <a:pt x="679" y="231"/>
                    <a:pt x="734" y="460"/>
                    <a:pt x="789" y="679"/>
                  </a:cubicBezTo>
                  <a:cubicBezTo>
                    <a:pt x="887" y="581"/>
                    <a:pt x="865" y="406"/>
                    <a:pt x="833" y="263"/>
                  </a:cubicBezTo>
                  <a:cubicBezTo>
                    <a:pt x="811" y="154"/>
                    <a:pt x="767" y="22"/>
                    <a:pt x="657" y="1"/>
                  </a:cubicBezTo>
                  <a:close/>
                  <a:moveTo>
                    <a:pt x="55" y="209"/>
                  </a:moveTo>
                  <a:cubicBezTo>
                    <a:pt x="44" y="220"/>
                    <a:pt x="44" y="231"/>
                    <a:pt x="33" y="241"/>
                  </a:cubicBezTo>
                  <a:cubicBezTo>
                    <a:pt x="1" y="319"/>
                    <a:pt x="1" y="417"/>
                    <a:pt x="33" y="494"/>
                  </a:cubicBezTo>
                  <a:cubicBezTo>
                    <a:pt x="55" y="559"/>
                    <a:pt x="99" y="614"/>
                    <a:pt x="154" y="647"/>
                  </a:cubicBezTo>
                  <a:cubicBezTo>
                    <a:pt x="142" y="679"/>
                    <a:pt x="164" y="723"/>
                    <a:pt x="186" y="756"/>
                  </a:cubicBezTo>
                  <a:cubicBezTo>
                    <a:pt x="154" y="657"/>
                    <a:pt x="132" y="559"/>
                    <a:pt x="110" y="460"/>
                  </a:cubicBezTo>
                  <a:cubicBezTo>
                    <a:pt x="88" y="373"/>
                    <a:pt x="66" y="297"/>
                    <a:pt x="55" y="209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733;p51">
              <a:extLst>
                <a:ext uri="{FF2B5EF4-FFF2-40B4-BE49-F238E27FC236}">
                  <a16:creationId xmlns:a16="http://schemas.microsoft.com/office/drawing/2014/main" id="{2845F3A8-2E50-CAFE-9D9C-FF715E0F1D2A}"/>
                </a:ext>
              </a:extLst>
            </p:cNvPr>
            <p:cNvSpPr/>
            <p:nvPr/>
          </p:nvSpPr>
          <p:spPr>
            <a:xfrm>
              <a:off x="6330879" y="2576677"/>
              <a:ext cx="23682" cy="31576"/>
            </a:xfrm>
            <a:custGeom>
              <a:avLst/>
              <a:gdLst/>
              <a:ahLst/>
              <a:cxnLst/>
              <a:rect l="l" t="t" r="r" b="b"/>
              <a:pathLst>
                <a:path w="822" h="1096" extrusionOk="0">
                  <a:moveTo>
                    <a:pt x="362" y="1"/>
                  </a:moveTo>
                  <a:cubicBezTo>
                    <a:pt x="274" y="1"/>
                    <a:pt x="175" y="66"/>
                    <a:pt x="131" y="154"/>
                  </a:cubicBezTo>
                  <a:cubicBezTo>
                    <a:pt x="77" y="253"/>
                    <a:pt x="66" y="373"/>
                    <a:pt x="77" y="482"/>
                  </a:cubicBezTo>
                  <a:lnTo>
                    <a:pt x="77" y="548"/>
                  </a:lnTo>
                  <a:cubicBezTo>
                    <a:pt x="77" y="559"/>
                    <a:pt x="88" y="559"/>
                    <a:pt x="88" y="559"/>
                  </a:cubicBezTo>
                  <a:lnTo>
                    <a:pt x="77" y="570"/>
                  </a:lnTo>
                  <a:lnTo>
                    <a:pt x="88" y="570"/>
                  </a:lnTo>
                  <a:lnTo>
                    <a:pt x="88" y="581"/>
                  </a:lnTo>
                  <a:cubicBezTo>
                    <a:pt x="88" y="581"/>
                    <a:pt x="88" y="592"/>
                    <a:pt x="99" y="603"/>
                  </a:cubicBezTo>
                  <a:cubicBezTo>
                    <a:pt x="109" y="625"/>
                    <a:pt x="142" y="647"/>
                    <a:pt x="174" y="647"/>
                  </a:cubicBezTo>
                  <a:lnTo>
                    <a:pt x="174" y="647"/>
                  </a:lnTo>
                  <a:lnTo>
                    <a:pt x="44" y="713"/>
                  </a:lnTo>
                  <a:cubicBezTo>
                    <a:pt x="0" y="833"/>
                    <a:pt x="99" y="942"/>
                    <a:pt x="187" y="1008"/>
                  </a:cubicBezTo>
                  <a:cubicBezTo>
                    <a:pt x="263" y="1052"/>
                    <a:pt x="362" y="1096"/>
                    <a:pt x="449" y="1096"/>
                  </a:cubicBezTo>
                  <a:cubicBezTo>
                    <a:pt x="493" y="1096"/>
                    <a:pt x="547" y="1085"/>
                    <a:pt x="581" y="1052"/>
                  </a:cubicBezTo>
                  <a:cubicBezTo>
                    <a:pt x="613" y="1030"/>
                    <a:pt x="646" y="997"/>
                    <a:pt x="668" y="964"/>
                  </a:cubicBezTo>
                  <a:cubicBezTo>
                    <a:pt x="657" y="954"/>
                    <a:pt x="646" y="932"/>
                    <a:pt x="635" y="920"/>
                  </a:cubicBezTo>
                  <a:cubicBezTo>
                    <a:pt x="581" y="844"/>
                    <a:pt x="591" y="723"/>
                    <a:pt x="668" y="679"/>
                  </a:cubicBezTo>
                  <a:cubicBezTo>
                    <a:pt x="690" y="669"/>
                    <a:pt x="701" y="658"/>
                    <a:pt x="723" y="658"/>
                  </a:cubicBezTo>
                  <a:cubicBezTo>
                    <a:pt x="745" y="658"/>
                    <a:pt x="766" y="669"/>
                    <a:pt x="778" y="669"/>
                  </a:cubicBezTo>
                  <a:cubicBezTo>
                    <a:pt x="810" y="559"/>
                    <a:pt x="822" y="439"/>
                    <a:pt x="788" y="329"/>
                  </a:cubicBezTo>
                  <a:cubicBezTo>
                    <a:pt x="766" y="263"/>
                    <a:pt x="712" y="198"/>
                    <a:pt x="646" y="176"/>
                  </a:cubicBezTo>
                  <a:lnTo>
                    <a:pt x="625" y="176"/>
                  </a:lnTo>
                  <a:cubicBezTo>
                    <a:pt x="591" y="176"/>
                    <a:pt x="569" y="176"/>
                    <a:pt x="547" y="198"/>
                  </a:cubicBezTo>
                  <a:cubicBezTo>
                    <a:pt x="547" y="122"/>
                    <a:pt x="504" y="34"/>
                    <a:pt x="416" y="12"/>
                  </a:cubicBezTo>
                  <a:cubicBezTo>
                    <a:pt x="406" y="1"/>
                    <a:pt x="384" y="1"/>
                    <a:pt x="362" y="1"/>
                  </a:cubicBezTo>
                  <a:close/>
                </a:path>
              </a:pathLst>
            </a:custGeom>
            <a:solidFill>
              <a:srgbClr val="F4E9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734;p51">
              <a:extLst>
                <a:ext uri="{FF2B5EF4-FFF2-40B4-BE49-F238E27FC236}">
                  <a16:creationId xmlns:a16="http://schemas.microsoft.com/office/drawing/2014/main" id="{96D8CD46-29A1-C8B8-A212-F6AF7980A870}"/>
                </a:ext>
              </a:extLst>
            </p:cNvPr>
            <p:cNvSpPr/>
            <p:nvPr/>
          </p:nvSpPr>
          <p:spPr>
            <a:xfrm>
              <a:off x="6428343" y="2707273"/>
              <a:ext cx="28090" cy="35350"/>
            </a:xfrm>
            <a:custGeom>
              <a:avLst/>
              <a:gdLst/>
              <a:ahLst/>
              <a:cxnLst/>
              <a:rect l="l" t="t" r="r" b="b"/>
              <a:pathLst>
                <a:path w="975" h="1227" extrusionOk="0">
                  <a:moveTo>
                    <a:pt x="515" y="0"/>
                  </a:moveTo>
                  <a:lnTo>
                    <a:pt x="515" y="0"/>
                  </a:lnTo>
                  <a:cubicBezTo>
                    <a:pt x="537" y="56"/>
                    <a:pt x="570" y="99"/>
                    <a:pt x="614" y="143"/>
                  </a:cubicBezTo>
                  <a:cubicBezTo>
                    <a:pt x="614" y="78"/>
                    <a:pt x="570" y="34"/>
                    <a:pt x="515" y="0"/>
                  </a:cubicBezTo>
                  <a:close/>
                  <a:moveTo>
                    <a:pt x="132" y="811"/>
                  </a:moveTo>
                  <a:cubicBezTo>
                    <a:pt x="88" y="822"/>
                    <a:pt x="44" y="833"/>
                    <a:pt x="1" y="833"/>
                  </a:cubicBezTo>
                  <a:cubicBezTo>
                    <a:pt x="1" y="876"/>
                    <a:pt x="1" y="920"/>
                    <a:pt x="11" y="953"/>
                  </a:cubicBezTo>
                  <a:cubicBezTo>
                    <a:pt x="66" y="1095"/>
                    <a:pt x="230" y="1139"/>
                    <a:pt x="373" y="1172"/>
                  </a:cubicBezTo>
                  <a:cubicBezTo>
                    <a:pt x="493" y="1205"/>
                    <a:pt x="624" y="1227"/>
                    <a:pt x="756" y="1227"/>
                  </a:cubicBezTo>
                  <a:cubicBezTo>
                    <a:pt x="833" y="1227"/>
                    <a:pt x="898" y="1216"/>
                    <a:pt x="975" y="1194"/>
                  </a:cubicBezTo>
                  <a:lnTo>
                    <a:pt x="942" y="1161"/>
                  </a:lnTo>
                  <a:cubicBezTo>
                    <a:pt x="920" y="1139"/>
                    <a:pt x="876" y="1129"/>
                    <a:pt x="843" y="1129"/>
                  </a:cubicBezTo>
                  <a:cubicBezTo>
                    <a:pt x="811" y="1129"/>
                    <a:pt x="778" y="1139"/>
                    <a:pt x="745" y="1139"/>
                  </a:cubicBezTo>
                  <a:cubicBezTo>
                    <a:pt x="712" y="1150"/>
                    <a:pt x="679" y="1150"/>
                    <a:pt x="646" y="1150"/>
                  </a:cubicBezTo>
                  <a:cubicBezTo>
                    <a:pt x="602" y="1150"/>
                    <a:pt x="570" y="1150"/>
                    <a:pt x="537" y="1117"/>
                  </a:cubicBezTo>
                  <a:cubicBezTo>
                    <a:pt x="493" y="1073"/>
                    <a:pt x="493" y="1008"/>
                    <a:pt x="460" y="953"/>
                  </a:cubicBezTo>
                  <a:cubicBezTo>
                    <a:pt x="405" y="854"/>
                    <a:pt x="296" y="811"/>
                    <a:pt x="176" y="81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735;p51">
              <a:extLst>
                <a:ext uri="{FF2B5EF4-FFF2-40B4-BE49-F238E27FC236}">
                  <a16:creationId xmlns:a16="http://schemas.microsoft.com/office/drawing/2014/main" id="{02E5909A-A3D1-027A-C3EC-2F131A67FEA0}"/>
                </a:ext>
              </a:extLst>
            </p:cNvPr>
            <p:cNvSpPr/>
            <p:nvPr/>
          </p:nvSpPr>
          <p:spPr>
            <a:xfrm>
              <a:off x="6475649" y="2742594"/>
              <a:ext cx="22760" cy="24633"/>
            </a:xfrm>
            <a:custGeom>
              <a:avLst/>
              <a:gdLst/>
              <a:ahLst/>
              <a:cxnLst/>
              <a:rect l="l" t="t" r="r" b="b"/>
              <a:pathLst>
                <a:path w="790" h="855" extrusionOk="0">
                  <a:moveTo>
                    <a:pt x="548" y="1"/>
                  </a:moveTo>
                  <a:cubicBezTo>
                    <a:pt x="461" y="12"/>
                    <a:pt x="373" y="88"/>
                    <a:pt x="351" y="176"/>
                  </a:cubicBezTo>
                  <a:cubicBezTo>
                    <a:pt x="318" y="307"/>
                    <a:pt x="373" y="450"/>
                    <a:pt x="340" y="592"/>
                  </a:cubicBezTo>
                  <a:cubicBezTo>
                    <a:pt x="274" y="559"/>
                    <a:pt x="220" y="526"/>
                    <a:pt x="154" y="494"/>
                  </a:cubicBezTo>
                  <a:lnTo>
                    <a:pt x="154" y="494"/>
                  </a:lnTo>
                  <a:cubicBezTo>
                    <a:pt x="187" y="603"/>
                    <a:pt x="110" y="713"/>
                    <a:pt x="1" y="778"/>
                  </a:cubicBezTo>
                  <a:cubicBezTo>
                    <a:pt x="45" y="811"/>
                    <a:pt x="110" y="844"/>
                    <a:pt x="165" y="855"/>
                  </a:cubicBezTo>
                  <a:lnTo>
                    <a:pt x="220" y="855"/>
                  </a:lnTo>
                  <a:cubicBezTo>
                    <a:pt x="340" y="855"/>
                    <a:pt x="461" y="811"/>
                    <a:pt x="559" y="745"/>
                  </a:cubicBezTo>
                  <a:cubicBezTo>
                    <a:pt x="581" y="735"/>
                    <a:pt x="603" y="723"/>
                    <a:pt x="603" y="713"/>
                  </a:cubicBezTo>
                  <a:cubicBezTo>
                    <a:pt x="614" y="679"/>
                    <a:pt x="603" y="658"/>
                    <a:pt x="603" y="636"/>
                  </a:cubicBezTo>
                  <a:cubicBezTo>
                    <a:pt x="603" y="559"/>
                    <a:pt x="690" y="526"/>
                    <a:pt x="734" y="461"/>
                  </a:cubicBezTo>
                  <a:cubicBezTo>
                    <a:pt x="789" y="384"/>
                    <a:pt x="734" y="253"/>
                    <a:pt x="636" y="242"/>
                  </a:cubicBezTo>
                  <a:cubicBezTo>
                    <a:pt x="603" y="242"/>
                    <a:pt x="559" y="242"/>
                    <a:pt x="548" y="209"/>
                  </a:cubicBezTo>
                  <a:cubicBezTo>
                    <a:pt x="548" y="198"/>
                    <a:pt x="548" y="176"/>
                    <a:pt x="559" y="165"/>
                  </a:cubicBezTo>
                  <a:cubicBezTo>
                    <a:pt x="570" y="110"/>
                    <a:pt x="570" y="56"/>
                    <a:pt x="548" y="1"/>
                  </a:cubicBezTo>
                  <a:close/>
                </a:path>
              </a:pathLst>
            </a:custGeom>
            <a:solidFill>
              <a:srgbClr val="CDC07A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736;p51">
              <a:extLst>
                <a:ext uri="{FF2B5EF4-FFF2-40B4-BE49-F238E27FC236}">
                  <a16:creationId xmlns:a16="http://schemas.microsoft.com/office/drawing/2014/main" id="{75562AC8-1138-72A1-8F16-7C3578C814A1}"/>
                </a:ext>
              </a:extLst>
            </p:cNvPr>
            <p:cNvSpPr/>
            <p:nvPr/>
          </p:nvSpPr>
          <p:spPr>
            <a:xfrm>
              <a:off x="6125521" y="2728708"/>
              <a:ext cx="25583" cy="21492"/>
            </a:xfrm>
            <a:custGeom>
              <a:avLst/>
              <a:gdLst/>
              <a:ahLst/>
              <a:cxnLst/>
              <a:rect l="l" t="t" r="r" b="b"/>
              <a:pathLst>
                <a:path w="888" h="746" extrusionOk="0">
                  <a:moveTo>
                    <a:pt x="351" y="1"/>
                  </a:moveTo>
                  <a:cubicBezTo>
                    <a:pt x="329" y="1"/>
                    <a:pt x="307" y="12"/>
                    <a:pt x="296" y="12"/>
                  </a:cubicBezTo>
                  <a:cubicBezTo>
                    <a:pt x="176" y="56"/>
                    <a:pt x="132" y="209"/>
                    <a:pt x="209" y="307"/>
                  </a:cubicBezTo>
                  <a:cubicBezTo>
                    <a:pt x="187" y="307"/>
                    <a:pt x="176" y="297"/>
                    <a:pt x="154" y="297"/>
                  </a:cubicBezTo>
                  <a:cubicBezTo>
                    <a:pt x="89" y="297"/>
                    <a:pt x="23" y="341"/>
                    <a:pt x="11" y="406"/>
                  </a:cubicBezTo>
                  <a:cubicBezTo>
                    <a:pt x="1" y="428"/>
                    <a:pt x="1" y="461"/>
                    <a:pt x="1" y="483"/>
                  </a:cubicBezTo>
                  <a:lnTo>
                    <a:pt x="11" y="483"/>
                  </a:lnTo>
                  <a:cubicBezTo>
                    <a:pt x="23" y="472"/>
                    <a:pt x="33" y="472"/>
                    <a:pt x="45" y="472"/>
                  </a:cubicBezTo>
                  <a:cubicBezTo>
                    <a:pt x="132" y="472"/>
                    <a:pt x="209" y="560"/>
                    <a:pt x="209" y="647"/>
                  </a:cubicBezTo>
                  <a:cubicBezTo>
                    <a:pt x="230" y="560"/>
                    <a:pt x="318" y="505"/>
                    <a:pt x="406" y="505"/>
                  </a:cubicBezTo>
                  <a:lnTo>
                    <a:pt x="439" y="505"/>
                  </a:lnTo>
                  <a:cubicBezTo>
                    <a:pt x="548" y="526"/>
                    <a:pt x="625" y="614"/>
                    <a:pt x="680" y="702"/>
                  </a:cubicBezTo>
                  <a:cubicBezTo>
                    <a:pt x="680" y="724"/>
                    <a:pt x="690" y="735"/>
                    <a:pt x="702" y="745"/>
                  </a:cubicBezTo>
                  <a:cubicBezTo>
                    <a:pt x="811" y="516"/>
                    <a:pt x="887" y="166"/>
                    <a:pt x="646" y="166"/>
                  </a:cubicBezTo>
                  <a:cubicBezTo>
                    <a:pt x="614" y="166"/>
                    <a:pt x="581" y="176"/>
                    <a:pt x="548" y="188"/>
                  </a:cubicBezTo>
                  <a:cubicBezTo>
                    <a:pt x="548" y="89"/>
                    <a:pt x="449" y="1"/>
                    <a:pt x="351" y="1"/>
                  </a:cubicBezTo>
                  <a:close/>
                </a:path>
              </a:pathLst>
            </a:custGeom>
            <a:solidFill>
              <a:srgbClr val="F4F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737;p51">
              <a:extLst>
                <a:ext uri="{FF2B5EF4-FFF2-40B4-BE49-F238E27FC236}">
                  <a16:creationId xmlns:a16="http://schemas.microsoft.com/office/drawing/2014/main" id="{18FB0077-E939-110D-3E75-3EE14C42E1CB}"/>
                </a:ext>
              </a:extLst>
            </p:cNvPr>
            <p:cNvSpPr/>
            <p:nvPr/>
          </p:nvSpPr>
          <p:spPr>
            <a:xfrm>
              <a:off x="6471558" y="2706005"/>
              <a:ext cx="27139" cy="27485"/>
            </a:xfrm>
            <a:custGeom>
              <a:avLst/>
              <a:gdLst/>
              <a:ahLst/>
              <a:cxnLst/>
              <a:rect l="l" t="t" r="r" b="b"/>
              <a:pathLst>
                <a:path w="942" h="954" extrusionOk="0">
                  <a:moveTo>
                    <a:pt x="526" y="1"/>
                  </a:moveTo>
                  <a:cubicBezTo>
                    <a:pt x="504" y="1"/>
                    <a:pt x="482" y="12"/>
                    <a:pt x="460" y="12"/>
                  </a:cubicBezTo>
                  <a:cubicBezTo>
                    <a:pt x="394" y="34"/>
                    <a:pt x="350" y="78"/>
                    <a:pt x="318" y="122"/>
                  </a:cubicBezTo>
                  <a:cubicBezTo>
                    <a:pt x="285" y="78"/>
                    <a:pt x="230" y="66"/>
                    <a:pt x="175" y="66"/>
                  </a:cubicBezTo>
                  <a:cubicBezTo>
                    <a:pt x="153" y="66"/>
                    <a:pt x="121" y="66"/>
                    <a:pt x="99" y="78"/>
                  </a:cubicBezTo>
                  <a:cubicBezTo>
                    <a:pt x="55" y="100"/>
                    <a:pt x="22" y="132"/>
                    <a:pt x="0" y="165"/>
                  </a:cubicBezTo>
                  <a:cubicBezTo>
                    <a:pt x="132" y="472"/>
                    <a:pt x="428" y="713"/>
                    <a:pt x="767" y="767"/>
                  </a:cubicBezTo>
                  <a:lnTo>
                    <a:pt x="756" y="767"/>
                  </a:lnTo>
                  <a:cubicBezTo>
                    <a:pt x="668" y="767"/>
                    <a:pt x="591" y="855"/>
                    <a:pt x="581" y="954"/>
                  </a:cubicBezTo>
                  <a:cubicBezTo>
                    <a:pt x="647" y="932"/>
                    <a:pt x="723" y="898"/>
                    <a:pt x="788" y="866"/>
                  </a:cubicBezTo>
                  <a:cubicBezTo>
                    <a:pt x="854" y="833"/>
                    <a:pt x="931" y="778"/>
                    <a:pt x="931" y="701"/>
                  </a:cubicBezTo>
                  <a:cubicBezTo>
                    <a:pt x="942" y="625"/>
                    <a:pt x="865" y="581"/>
                    <a:pt x="832" y="516"/>
                  </a:cubicBezTo>
                  <a:cubicBezTo>
                    <a:pt x="778" y="406"/>
                    <a:pt x="810" y="285"/>
                    <a:pt x="778" y="176"/>
                  </a:cubicBezTo>
                  <a:cubicBezTo>
                    <a:pt x="734" y="78"/>
                    <a:pt x="625" y="1"/>
                    <a:pt x="526" y="1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738;p51">
              <a:extLst>
                <a:ext uri="{FF2B5EF4-FFF2-40B4-BE49-F238E27FC236}">
                  <a16:creationId xmlns:a16="http://schemas.microsoft.com/office/drawing/2014/main" id="{7C2558E6-C726-E7B0-D7FE-93BB113C9A4C}"/>
                </a:ext>
              </a:extLst>
            </p:cNvPr>
            <p:cNvSpPr/>
            <p:nvPr/>
          </p:nvSpPr>
          <p:spPr>
            <a:xfrm>
              <a:off x="6516675" y="2743862"/>
              <a:ext cx="27456" cy="27485"/>
            </a:xfrm>
            <a:custGeom>
              <a:avLst/>
              <a:gdLst/>
              <a:ahLst/>
              <a:cxnLst/>
              <a:rect l="l" t="t" r="r" b="b"/>
              <a:pathLst>
                <a:path w="953" h="954" extrusionOk="0">
                  <a:moveTo>
                    <a:pt x="263" y="0"/>
                  </a:moveTo>
                  <a:cubicBezTo>
                    <a:pt x="142" y="34"/>
                    <a:pt x="66" y="143"/>
                    <a:pt x="44" y="263"/>
                  </a:cubicBezTo>
                  <a:cubicBezTo>
                    <a:pt x="0" y="428"/>
                    <a:pt x="55" y="635"/>
                    <a:pt x="219" y="669"/>
                  </a:cubicBezTo>
                  <a:lnTo>
                    <a:pt x="88" y="723"/>
                  </a:lnTo>
                  <a:cubicBezTo>
                    <a:pt x="55" y="767"/>
                    <a:pt x="76" y="833"/>
                    <a:pt x="120" y="876"/>
                  </a:cubicBezTo>
                  <a:cubicBezTo>
                    <a:pt x="164" y="910"/>
                    <a:pt x="219" y="932"/>
                    <a:pt x="273" y="942"/>
                  </a:cubicBezTo>
                  <a:cubicBezTo>
                    <a:pt x="339" y="953"/>
                    <a:pt x="394" y="953"/>
                    <a:pt x="460" y="953"/>
                  </a:cubicBezTo>
                  <a:cubicBezTo>
                    <a:pt x="602" y="953"/>
                    <a:pt x="745" y="932"/>
                    <a:pt x="865" y="876"/>
                  </a:cubicBezTo>
                  <a:cubicBezTo>
                    <a:pt x="887" y="876"/>
                    <a:pt x="898" y="866"/>
                    <a:pt x="909" y="854"/>
                  </a:cubicBezTo>
                  <a:cubicBezTo>
                    <a:pt x="930" y="822"/>
                    <a:pt x="909" y="778"/>
                    <a:pt x="887" y="734"/>
                  </a:cubicBezTo>
                  <a:cubicBezTo>
                    <a:pt x="777" y="548"/>
                    <a:pt x="952" y="285"/>
                    <a:pt x="821" y="110"/>
                  </a:cubicBezTo>
                  <a:cubicBezTo>
                    <a:pt x="789" y="56"/>
                    <a:pt x="723" y="34"/>
                    <a:pt x="657" y="34"/>
                  </a:cubicBezTo>
                  <a:lnTo>
                    <a:pt x="602" y="34"/>
                  </a:lnTo>
                  <a:cubicBezTo>
                    <a:pt x="536" y="56"/>
                    <a:pt x="492" y="99"/>
                    <a:pt x="460" y="165"/>
                  </a:cubicBezTo>
                  <a:cubicBezTo>
                    <a:pt x="460" y="78"/>
                    <a:pt x="372" y="0"/>
                    <a:pt x="285" y="0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739;p51">
              <a:extLst>
                <a:ext uri="{FF2B5EF4-FFF2-40B4-BE49-F238E27FC236}">
                  <a16:creationId xmlns:a16="http://schemas.microsoft.com/office/drawing/2014/main" id="{8EC7FC10-AC9A-6746-5EBA-636FC5CADAC2}"/>
                </a:ext>
              </a:extLst>
            </p:cNvPr>
            <p:cNvSpPr/>
            <p:nvPr/>
          </p:nvSpPr>
          <p:spPr>
            <a:xfrm>
              <a:off x="6251997" y="2753945"/>
              <a:ext cx="34745" cy="27168"/>
            </a:xfrm>
            <a:custGeom>
              <a:avLst/>
              <a:gdLst/>
              <a:ahLst/>
              <a:cxnLst/>
              <a:rect l="l" t="t" r="r" b="b"/>
              <a:pathLst>
                <a:path w="1206" h="943" extrusionOk="0">
                  <a:moveTo>
                    <a:pt x="745" y="1"/>
                  </a:moveTo>
                  <a:cubicBezTo>
                    <a:pt x="680" y="1"/>
                    <a:pt x="625" y="23"/>
                    <a:pt x="592" y="78"/>
                  </a:cubicBezTo>
                  <a:cubicBezTo>
                    <a:pt x="592" y="67"/>
                    <a:pt x="582" y="67"/>
                    <a:pt x="582" y="56"/>
                  </a:cubicBezTo>
                  <a:cubicBezTo>
                    <a:pt x="582" y="67"/>
                    <a:pt x="570" y="78"/>
                    <a:pt x="570" y="88"/>
                  </a:cubicBezTo>
                  <a:cubicBezTo>
                    <a:pt x="516" y="198"/>
                    <a:pt x="570" y="341"/>
                    <a:pt x="680" y="406"/>
                  </a:cubicBezTo>
                  <a:cubicBezTo>
                    <a:pt x="658" y="395"/>
                    <a:pt x="625" y="384"/>
                    <a:pt x="603" y="384"/>
                  </a:cubicBezTo>
                  <a:cubicBezTo>
                    <a:pt x="526" y="384"/>
                    <a:pt x="461" y="428"/>
                    <a:pt x="417" y="483"/>
                  </a:cubicBezTo>
                  <a:cubicBezTo>
                    <a:pt x="363" y="570"/>
                    <a:pt x="363" y="680"/>
                    <a:pt x="395" y="779"/>
                  </a:cubicBezTo>
                  <a:cubicBezTo>
                    <a:pt x="319" y="691"/>
                    <a:pt x="198" y="636"/>
                    <a:pt x="78" y="636"/>
                  </a:cubicBezTo>
                  <a:cubicBezTo>
                    <a:pt x="45" y="636"/>
                    <a:pt x="23" y="636"/>
                    <a:pt x="1" y="647"/>
                  </a:cubicBezTo>
                  <a:cubicBezTo>
                    <a:pt x="34" y="757"/>
                    <a:pt x="144" y="844"/>
                    <a:pt x="264" y="888"/>
                  </a:cubicBezTo>
                  <a:cubicBezTo>
                    <a:pt x="363" y="932"/>
                    <a:pt x="472" y="942"/>
                    <a:pt x="582" y="942"/>
                  </a:cubicBezTo>
                  <a:cubicBezTo>
                    <a:pt x="801" y="942"/>
                    <a:pt x="1020" y="866"/>
                    <a:pt x="1151" y="680"/>
                  </a:cubicBezTo>
                  <a:cubicBezTo>
                    <a:pt x="1173" y="647"/>
                    <a:pt x="1195" y="603"/>
                    <a:pt x="1205" y="560"/>
                  </a:cubicBezTo>
                  <a:lnTo>
                    <a:pt x="1183" y="560"/>
                  </a:lnTo>
                  <a:cubicBezTo>
                    <a:pt x="1140" y="560"/>
                    <a:pt x="1096" y="526"/>
                    <a:pt x="1074" y="483"/>
                  </a:cubicBezTo>
                  <a:cubicBezTo>
                    <a:pt x="1041" y="439"/>
                    <a:pt x="1030" y="384"/>
                    <a:pt x="1030" y="329"/>
                  </a:cubicBezTo>
                  <a:cubicBezTo>
                    <a:pt x="1008" y="231"/>
                    <a:pt x="964" y="122"/>
                    <a:pt x="877" y="45"/>
                  </a:cubicBezTo>
                  <a:cubicBezTo>
                    <a:pt x="844" y="23"/>
                    <a:pt x="789" y="1"/>
                    <a:pt x="745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740;p51">
              <a:extLst>
                <a:ext uri="{FF2B5EF4-FFF2-40B4-BE49-F238E27FC236}">
                  <a16:creationId xmlns:a16="http://schemas.microsoft.com/office/drawing/2014/main" id="{7D194B53-0B88-F130-298B-CA47527734EA}"/>
                </a:ext>
              </a:extLst>
            </p:cNvPr>
            <p:cNvSpPr/>
            <p:nvPr/>
          </p:nvSpPr>
          <p:spPr>
            <a:xfrm>
              <a:off x="6216388" y="2735996"/>
              <a:ext cx="27139" cy="24921"/>
            </a:xfrm>
            <a:custGeom>
              <a:avLst/>
              <a:gdLst/>
              <a:ahLst/>
              <a:cxnLst/>
              <a:rect l="l" t="t" r="r" b="b"/>
              <a:pathLst>
                <a:path w="942" h="865" extrusionOk="0">
                  <a:moveTo>
                    <a:pt x="558" y="0"/>
                  </a:moveTo>
                  <a:cubicBezTo>
                    <a:pt x="438" y="0"/>
                    <a:pt x="317" y="88"/>
                    <a:pt x="285" y="208"/>
                  </a:cubicBezTo>
                  <a:cubicBezTo>
                    <a:pt x="273" y="197"/>
                    <a:pt x="251" y="186"/>
                    <a:pt x="230" y="186"/>
                  </a:cubicBezTo>
                  <a:cubicBezTo>
                    <a:pt x="164" y="186"/>
                    <a:pt x="98" y="252"/>
                    <a:pt x="98" y="317"/>
                  </a:cubicBezTo>
                  <a:cubicBezTo>
                    <a:pt x="88" y="405"/>
                    <a:pt x="132" y="482"/>
                    <a:pt x="186" y="558"/>
                  </a:cubicBezTo>
                  <a:cubicBezTo>
                    <a:pt x="142" y="504"/>
                    <a:pt x="76" y="471"/>
                    <a:pt x="11" y="471"/>
                  </a:cubicBezTo>
                  <a:lnTo>
                    <a:pt x="0" y="471"/>
                  </a:lnTo>
                  <a:cubicBezTo>
                    <a:pt x="33" y="635"/>
                    <a:pt x="142" y="777"/>
                    <a:pt x="295" y="832"/>
                  </a:cubicBezTo>
                  <a:cubicBezTo>
                    <a:pt x="350" y="854"/>
                    <a:pt x="405" y="865"/>
                    <a:pt x="470" y="865"/>
                  </a:cubicBezTo>
                  <a:cubicBezTo>
                    <a:pt x="613" y="865"/>
                    <a:pt x="755" y="810"/>
                    <a:pt x="854" y="690"/>
                  </a:cubicBezTo>
                  <a:cubicBezTo>
                    <a:pt x="898" y="635"/>
                    <a:pt x="930" y="580"/>
                    <a:pt x="942" y="514"/>
                  </a:cubicBezTo>
                  <a:cubicBezTo>
                    <a:pt x="920" y="449"/>
                    <a:pt x="876" y="394"/>
                    <a:pt x="810" y="361"/>
                  </a:cubicBezTo>
                  <a:cubicBezTo>
                    <a:pt x="854" y="219"/>
                    <a:pt x="767" y="54"/>
                    <a:pt x="624" y="11"/>
                  </a:cubicBezTo>
                  <a:cubicBezTo>
                    <a:pt x="602" y="11"/>
                    <a:pt x="580" y="0"/>
                    <a:pt x="558" y="0"/>
                  </a:cubicBezTo>
                  <a:close/>
                </a:path>
              </a:pathLst>
            </a:custGeom>
            <a:solidFill>
              <a:srgbClr val="CDC07A">
                <a:alpha val="34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741;p51">
              <a:extLst>
                <a:ext uri="{FF2B5EF4-FFF2-40B4-BE49-F238E27FC236}">
                  <a16:creationId xmlns:a16="http://schemas.microsoft.com/office/drawing/2014/main" id="{30CFF215-4235-0BC0-AE06-834D19BC2CF5}"/>
                </a:ext>
              </a:extLst>
            </p:cNvPr>
            <p:cNvSpPr/>
            <p:nvPr/>
          </p:nvSpPr>
          <p:spPr>
            <a:xfrm>
              <a:off x="6117339" y="2742306"/>
              <a:ext cx="35033" cy="29329"/>
            </a:xfrm>
            <a:custGeom>
              <a:avLst/>
              <a:gdLst/>
              <a:ahLst/>
              <a:cxnLst/>
              <a:rect l="l" t="t" r="r" b="b"/>
              <a:pathLst>
                <a:path w="1216" h="1018" extrusionOk="0">
                  <a:moveTo>
                    <a:pt x="329" y="0"/>
                  </a:moveTo>
                  <a:cubicBezTo>
                    <a:pt x="317" y="0"/>
                    <a:pt x="307" y="0"/>
                    <a:pt x="295" y="11"/>
                  </a:cubicBezTo>
                  <a:lnTo>
                    <a:pt x="285" y="11"/>
                  </a:lnTo>
                  <a:cubicBezTo>
                    <a:pt x="295" y="54"/>
                    <a:pt x="329" y="88"/>
                    <a:pt x="373" y="110"/>
                  </a:cubicBezTo>
                  <a:lnTo>
                    <a:pt x="329" y="110"/>
                  </a:lnTo>
                  <a:cubicBezTo>
                    <a:pt x="295" y="110"/>
                    <a:pt x="263" y="120"/>
                    <a:pt x="230" y="142"/>
                  </a:cubicBezTo>
                  <a:cubicBezTo>
                    <a:pt x="317" y="230"/>
                    <a:pt x="351" y="372"/>
                    <a:pt x="295" y="471"/>
                  </a:cubicBezTo>
                  <a:cubicBezTo>
                    <a:pt x="263" y="536"/>
                    <a:pt x="197" y="569"/>
                    <a:pt x="132" y="569"/>
                  </a:cubicBezTo>
                  <a:cubicBezTo>
                    <a:pt x="98" y="569"/>
                    <a:pt x="66" y="558"/>
                    <a:pt x="44" y="536"/>
                  </a:cubicBezTo>
                  <a:cubicBezTo>
                    <a:pt x="22" y="635"/>
                    <a:pt x="0" y="723"/>
                    <a:pt x="44" y="810"/>
                  </a:cubicBezTo>
                  <a:cubicBezTo>
                    <a:pt x="98" y="898"/>
                    <a:pt x="208" y="942"/>
                    <a:pt x="307" y="964"/>
                  </a:cubicBezTo>
                  <a:cubicBezTo>
                    <a:pt x="427" y="996"/>
                    <a:pt x="548" y="1018"/>
                    <a:pt x="668" y="1018"/>
                  </a:cubicBezTo>
                  <a:lnTo>
                    <a:pt x="755" y="1018"/>
                  </a:lnTo>
                  <a:cubicBezTo>
                    <a:pt x="898" y="1007"/>
                    <a:pt x="1051" y="942"/>
                    <a:pt x="1139" y="821"/>
                  </a:cubicBezTo>
                  <a:cubicBezTo>
                    <a:pt x="1183" y="767"/>
                    <a:pt x="1215" y="679"/>
                    <a:pt x="1193" y="613"/>
                  </a:cubicBezTo>
                  <a:cubicBezTo>
                    <a:pt x="1171" y="569"/>
                    <a:pt x="1139" y="548"/>
                    <a:pt x="1117" y="514"/>
                  </a:cubicBezTo>
                  <a:lnTo>
                    <a:pt x="1051" y="416"/>
                  </a:lnTo>
                  <a:cubicBezTo>
                    <a:pt x="1018" y="394"/>
                    <a:pt x="974" y="394"/>
                    <a:pt x="942" y="394"/>
                  </a:cubicBezTo>
                  <a:lnTo>
                    <a:pt x="909" y="394"/>
                  </a:lnTo>
                  <a:cubicBezTo>
                    <a:pt x="930" y="361"/>
                    <a:pt x="952" y="317"/>
                    <a:pt x="986" y="273"/>
                  </a:cubicBezTo>
                  <a:cubicBezTo>
                    <a:pt x="974" y="263"/>
                    <a:pt x="964" y="252"/>
                    <a:pt x="964" y="230"/>
                  </a:cubicBezTo>
                  <a:cubicBezTo>
                    <a:pt x="909" y="142"/>
                    <a:pt x="832" y="54"/>
                    <a:pt x="723" y="33"/>
                  </a:cubicBezTo>
                  <a:lnTo>
                    <a:pt x="690" y="33"/>
                  </a:lnTo>
                  <a:cubicBezTo>
                    <a:pt x="602" y="33"/>
                    <a:pt x="514" y="88"/>
                    <a:pt x="493" y="175"/>
                  </a:cubicBezTo>
                  <a:cubicBezTo>
                    <a:pt x="493" y="88"/>
                    <a:pt x="416" y="0"/>
                    <a:pt x="329" y="0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742;p51">
              <a:extLst>
                <a:ext uri="{FF2B5EF4-FFF2-40B4-BE49-F238E27FC236}">
                  <a16:creationId xmlns:a16="http://schemas.microsoft.com/office/drawing/2014/main" id="{1CD99C25-5E03-A81B-8E3B-BAE14DC4C9F6}"/>
                </a:ext>
              </a:extLst>
            </p:cNvPr>
            <p:cNvSpPr/>
            <p:nvPr/>
          </p:nvSpPr>
          <p:spPr>
            <a:xfrm>
              <a:off x="6285446" y="2717356"/>
              <a:ext cx="35350" cy="27802"/>
            </a:xfrm>
            <a:custGeom>
              <a:avLst/>
              <a:gdLst/>
              <a:ahLst/>
              <a:cxnLst/>
              <a:rect l="l" t="t" r="r" b="b"/>
              <a:pathLst>
                <a:path w="1227" h="965" extrusionOk="0">
                  <a:moveTo>
                    <a:pt x="1117" y="1"/>
                  </a:moveTo>
                  <a:cubicBezTo>
                    <a:pt x="1129" y="78"/>
                    <a:pt x="1172" y="144"/>
                    <a:pt x="1227" y="187"/>
                  </a:cubicBezTo>
                  <a:cubicBezTo>
                    <a:pt x="1227" y="122"/>
                    <a:pt x="1194" y="56"/>
                    <a:pt x="1139" y="12"/>
                  </a:cubicBezTo>
                  <a:cubicBezTo>
                    <a:pt x="1139" y="12"/>
                    <a:pt x="1129" y="1"/>
                    <a:pt x="1117" y="1"/>
                  </a:cubicBezTo>
                  <a:close/>
                  <a:moveTo>
                    <a:pt x="395" y="34"/>
                  </a:moveTo>
                  <a:cubicBezTo>
                    <a:pt x="384" y="88"/>
                    <a:pt x="384" y="154"/>
                    <a:pt x="384" y="220"/>
                  </a:cubicBezTo>
                  <a:lnTo>
                    <a:pt x="373" y="220"/>
                  </a:lnTo>
                  <a:cubicBezTo>
                    <a:pt x="275" y="220"/>
                    <a:pt x="176" y="231"/>
                    <a:pt x="99" y="307"/>
                  </a:cubicBezTo>
                  <a:cubicBezTo>
                    <a:pt x="22" y="373"/>
                    <a:pt x="0" y="494"/>
                    <a:pt x="0" y="603"/>
                  </a:cubicBezTo>
                  <a:cubicBezTo>
                    <a:pt x="0" y="691"/>
                    <a:pt x="12" y="779"/>
                    <a:pt x="56" y="855"/>
                  </a:cubicBezTo>
                  <a:cubicBezTo>
                    <a:pt x="99" y="920"/>
                    <a:pt x="165" y="964"/>
                    <a:pt x="241" y="964"/>
                  </a:cubicBezTo>
                  <a:cubicBezTo>
                    <a:pt x="253" y="964"/>
                    <a:pt x="275" y="954"/>
                    <a:pt x="285" y="954"/>
                  </a:cubicBezTo>
                  <a:cubicBezTo>
                    <a:pt x="362" y="920"/>
                    <a:pt x="416" y="844"/>
                    <a:pt x="494" y="844"/>
                  </a:cubicBezTo>
                  <a:cubicBezTo>
                    <a:pt x="537" y="844"/>
                    <a:pt x="570" y="855"/>
                    <a:pt x="603" y="877"/>
                  </a:cubicBezTo>
                  <a:cubicBezTo>
                    <a:pt x="691" y="910"/>
                    <a:pt x="789" y="942"/>
                    <a:pt x="888" y="942"/>
                  </a:cubicBezTo>
                  <a:lnTo>
                    <a:pt x="953" y="942"/>
                  </a:lnTo>
                  <a:cubicBezTo>
                    <a:pt x="964" y="811"/>
                    <a:pt x="975" y="647"/>
                    <a:pt x="854" y="592"/>
                  </a:cubicBezTo>
                  <a:cubicBezTo>
                    <a:pt x="822" y="582"/>
                    <a:pt x="778" y="570"/>
                    <a:pt x="745" y="548"/>
                  </a:cubicBezTo>
                  <a:cubicBezTo>
                    <a:pt x="691" y="504"/>
                    <a:pt x="713" y="417"/>
                    <a:pt x="723" y="341"/>
                  </a:cubicBezTo>
                  <a:cubicBezTo>
                    <a:pt x="723" y="209"/>
                    <a:pt x="625" y="66"/>
                    <a:pt x="482" y="3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743;p51">
              <a:extLst>
                <a:ext uri="{FF2B5EF4-FFF2-40B4-BE49-F238E27FC236}">
                  <a16:creationId xmlns:a16="http://schemas.microsoft.com/office/drawing/2014/main" id="{B4633466-4105-26FE-D7C9-2EB481E05C6F}"/>
                </a:ext>
              </a:extLst>
            </p:cNvPr>
            <p:cNvSpPr/>
            <p:nvPr/>
          </p:nvSpPr>
          <p:spPr>
            <a:xfrm>
              <a:off x="6405929" y="2707590"/>
              <a:ext cx="5071" cy="5704"/>
            </a:xfrm>
            <a:custGeom>
              <a:avLst/>
              <a:gdLst/>
              <a:ahLst/>
              <a:cxnLst/>
              <a:rect l="l" t="t" r="r" b="b"/>
              <a:pathLst>
                <a:path w="176" h="198" extrusionOk="0">
                  <a:moveTo>
                    <a:pt x="176" y="1"/>
                  </a:moveTo>
                  <a:cubicBezTo>
                    <a:pt x="110" y="67"/>
                    <a:pt x="23" y="110"/>
                    <a:pt x="1" y="198"/>
                  </a:cubicBezTo>
                  <a:cubicBezTo>
                    <a:pt x="56" y="198"/>
                    <a:pt x="100" y="187"/>
                    <a:pt x="132" y="154"/>
                  </a:cubicBezTo>
                  <a:cubicBezTo>
                    <a:pt x="165" y="110"/>
                    <a:pt x="165" y="55"/>
                    <a:pt x="176" y="1"/>
                  </a:cubicBezTo>
                  <a:close/>
                </a:path>
              </a:pathLst>
            </a:custGeom>
            <a:solidFill>
              <a:srgbClr val="F4F2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744;p51">
              <a:extLst>
                <a:ext uri="{FF2B5EF4-FFF2-40B4-BE49-F238E27FC236}">
                  <a16:creationId xmlns:a16="http://schemas.microsoft.com/office/drawing/2014/main" id="{FB6441B6-C976-F908-AA74-E50C79CC7AC1}"/>
                </a:ext>
              </a:extLst>
            </p:cNvPr>
            <p:cNvSpPr/>
            <p:nvPr/>
          </p:nvSpPr>
          <p:spPr>
            <a:xfrm>
              <a:off x="6376629" y="2684888"/>
              <a:ext cx="35984" cy="35984"/>
            </a:xfrm>
            <a:custGeom>
              <a:avLst/>
              <a:gdLst/>
              <a:ahLst/>
              <a:cxnLst/>
              <a:rect l="l" t="t" r="r" b="b"/>
              <a:pathLst>
                <a:path w="1249" h="1249" extrusionOk="0">
                  <a:moveTo>
                    <a:pt x="657" y="1"/>
                  </a:moveTo>
                  <a:cubicBezTo>
                    <a:pt x="547" y="1"/>
                    <a:pt x="438" y="77"/>
                    <a:pt x="372" y="164"/>
                  </a:cubicBezTo>
                  <a:cubicBezTo>
                    <a:pt x="361" y="186"/>
                    <a:pt x="350" y="208"/>
                    <a:pt x="350" y="230"/>
                  </a:cubicBezTo>
                  <a:cubicBezTo>
                    <a:pt x="339" y="219"/>
                    <a:pt x="328" y="219"/>
                    <a:pt x="317" y="219"/>
                  </a:cubicBezTo>
                  <a:cubicBezTo>
                    <a:pt x="307" y="208"/>
                    <a:pt x="295" y="208"/>
                    <a:pt x="285" y="208"/>
                  </a:cubicBezTo>
                  <a:cubicBezTo>
                    <a:pt x="241" y="208"/>
                    <a:pt x="186" y="241"/>
                    <a:pt x="153" y="274"/>
                  </a:cubicBezTo>
                  <a:lnTo>
                    <a:pt x="120" y="307"/>
                  </a:lnTo>
                  <a:cubicBezTo>
                    <a:pt x="32" y="405"/>
                    <a:pt x="0" y="548"/>
                    <a:pt x="32" y="668"/>
                  </a:cubicBezTo>
                  <a:cubicBezTo>
                    <a:pt x="44" y="734"/>
                    <a:pt x="66" y="799"/>
                    <a:pt x="110" y="843"/>
                  </a:cubicBezTo>
                  <a:cubicBezTo>
                    <a:pt x="110" y="942"/>
                    <a:pt x="164" y="1030"/>
                    <a:pt x="241" y="1084"/>
                  </a:cubicBezTo>
                  <a:cubicBezTo>
                    <a:pt x="307" y="1139"/>
                    <a:pt x="394" y="1161"/>
                    <a:pt x="482" y="1193"/>
                  </a:cubicBezTo>
                  <a:cubicBezTo>
                    <a:pt x="569" y="1227"/>
                    <a:pt x="667" y="1249"/>
                    <a:pt x="755" y="1249"/>
                  </a:cubicBezTo>
                  <a:cubicBezTo>
                    <a:pt x="788" y="1183"/>
                    <a:pt x="799" y="1095"/>
                    <a:pt x="788" y="1018"/>
                  </a:cubicBezTo>
                  <a:cubicBezTo>
                    <a:pt x="821" y="986"/>
                    <a:pt x="865" y="986"/>
                    <a:pt x="920" y="986"/>
                  </a:cubicBezTo>
                  <a:lnTo>
                    <a:pt x="1018" y="986"/>
                  </a:lnTo>
                  <a:cubicBezTo>
                    <a:pt x="1040" y="898"/>
                    <a:pt x="1127" y="855"/>
                    <a:pt x="1193" y="789"/>
                  </a:cubicBezTo>
                  <a:lnTo>
                    <a:pt x="1193" y="745"/>
                  </a:lnTo>
                  <a:cubicBezTo>
                    <a:pt x="1193" y="690"/>
                    <a:pt x="1215" y="636"/>
                    <a:pt x="1248" y="592"/>
                  </a:cubicBezTo>
                  <a:cubicBezTo>
                    <a:pt x="1226" y="548"/>
                    <a:pt x="1204" y="504"/>
                    <a:pt x="1171" y="471"/>
                  </a:cubicBezTo>
                  <a:cubicBezTo>
                    <a:pt x="1117" y="417"/>
                    <a:pt x="1051" y="373"/>
                    <a:pt x="996" y="318"/>
                  </a:cubicBezTo>
                  <a:cubicBezTo>
                    <a:pt x="974" y="285"/>
                    <a:pt x="952" y="263"/>
                    <a:pt x="930" y="230"/>
                  </a:cubicBezTo>
                  <a:cubicBezTo>
                    <a:pt x="876" y="142"/>
                    <a:pt x="821" y="44"/>
                    <a:pt x="723" y="11"/>
                  </a:cubicBezTo>
                  <a:cubicBezTo>
                    <a:pt x="711" y="1"/>
                    <a:pt x="701" y="1"/>
                    <a:pt x="6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745;p51">
              <a:extLst>
                <a:ext uri="{FF2B5EF4-FFF2-40B4-BE49-F238E27FC236}">
                  <a16:creationId xmlns:a16="http://schemas.microsoft.com/office/drawing/2014/main" id="{73BC8DB1-7D2C-9FCD-66A9-4348EC8DA33F}"/>
                </a:ext>
              </a:extLst>
            </p:cNvPr>
            <p:cNvSpPr/>
            <p:nvPr/>
          </p:nvSpPr>
          <p:spPr>
            <a:xfrm>
              <a:off x="6421717" y="2635680"/>
              <a:ext cx="27485" cy="32210"/>
            </a:xfrm>
            <a:custGeom>
              <a:avLst/>
              <a:gdLst/>
              <a:ahLst/>
              <a:cxnLst/>
              <a:rect l="l" t="t" r="r" b="b"/>
              <a:pathLst>
                <a:path w="954" h="1118" extrusionOk="0">
                  <a:moveTo>
                    <a:pt x="394" y="1"/>
                  </a:moveTo>
                  <a:cubicBezTo>
                    <a:pt x="329" y="1"/>
                    <a:pt x="263" y="22"/>
                    <a:pt x="219" y="66"/>
                  </a:cubicBezTo>
                  <a:cubicBezTo>
                    <a:pt x="132" y="142"/>
                    <a:pt x="110" y="263"/>
                    <a:pt x="143" y="373"/>
                  </a:cubicBezTo>
                  <a:lnTo>
                    <a:pt x="154" y="383"/>
                  </a:lnTo>
                  <a:cubicBezTo>
                    <a:pt x="44" y="449"/>
                    <a:pt x="0" y="580"/>
                    <a:pt x="22" y="712"/>
                  </a:cubicBezTo>
                  <a:cubicBezTo>
                    <a:pt x="44" y="833"/>
                    <a:pt x="121" y="942"/>
                    <a:pt x="231" y="1018"/>
                  </a:cubicBezTo>
                  <a:cubicBezTo>
                    <a:pt x="318" y="1073"/>
                    <a:pt x="428" y="1117"/>
                    <a:pt x="537" y="1117"/>
                  </a:cubicBezTo>
                  <a:cubicBezTo>
                    <a:pt x="625" y="1117"/>
                    <a:pt x="712" y="1084"/>
                    <a:pt x="778" y="1030"/>
                  </a:cubicBezTo>
                  <a:cubicBezTo>
                    <a:pt x="909" y="920"/>
                    <a:pt x="942" y="745"/>
                    <a:pt x="942" y="580"/>
                  </a:cubicBezTo>
                  <a:cubicBezTo>
                    <a:pt x="953" y="460"/>
                    <a:pt x="942" y="339"/>
                    <a:pt x="854" y="263"/>
                  </a:cubicBezTo>
                  <a:cubicBezTo>
                    <a:pt x="822" y="230"/>
                    <a:pt x="778" y="219"/>
                    <a:pt x="734" y="219"/>
                  </a:cubicBezTo>
                  <a:cubicBezTo>
                    <a:pt x="690" y="219"/>
                    <a:pt x="635" y="230"/>
                    <a:pt x="613" y="274"/>
                  </a:cubicBezTo>
                  <a:cubicBezTo>
                    <a:pt x="635" y="186"/>
                    <a:pt x="591" y="88"/>
                    <a:pt x="515" y="33"/>
                  </a:cubicBezTo>
                  <a:cubicBezTo>
                    <a:pt x="482" y="11"/>
                    <a:pt x="438" y="1"/>
                    <a:pt x="394" y="1"/>
                  </a:cubicBezTo>
                  <a:close/>
                </a:path>
              </a:pathLst>
            </a:custGeom>
            <a:solidFill>
              <a:srgbClr val="C5B6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746;p51">
              <a:extLst>
                <a:ext uri="{FF2B5EF4-FFF2-40B4-BE49-F238E27FC236}">
                  <a16:creationId xmlns:a16="http://schemas.microsoft.com/office/drawing/2014/main" id="{62BBE564-B69E-5BAC-1A68-E783E446CF33}"/>
                </a:ext>
              </a:extLst>
            </p:cNvPr>
            <p:cNvSpPr/>
            <p:nvPr/>
          </p:nvSpPr>
          <p:spPr>
            <a:xfrm>
              <a:off x="6233703" y="2641356"/>
              <a:ext cx="21809" cy="18323"/>
            </a:xfrm>
            <a:custGeom>
              <a:avLst/>
              <a:gdLst/>
              <a:ahLst/>
              <a:cxnLst/>
              <a:rect l="l" t="t" r="r" b="b"/>
              <a:pathLst>
                <a:path w="757" h="636" extrusionOk="0">
                  <a:moveTo>
                    <a:pt x="144" y="1"/>
                  </a:moveTo>
                  <a:cubicBezTo>
                    <a:pt x="56" y="33"/>
                    <a:pt x="1" y="154"/>
                    <a:pt x="34" y="252"/>
                  </a:cubicBezTo>
                  <a:cubicBezTo>
                    <a:pt x="45" y="274"/>
                    <a:pt x="56" y="296"/>
                    <a:pt x="88" y="307"/>
                  </a:cubicBezTo>
                  <a:lnTo>
                    <a:pt x="56" y="373"/>
                  </a:lnTo>
                  <a:cubicBezTo>
                    <a:pt x="12" y="427"/>
                    <a:pt x="23" y="515"/>
                    <a:pt x="78" y="570"/>
                  </a:cubicBezTo>
                  <a:cubicBezTo>
                    <a:pt x="132" y="614"/>
                    <a:pt x="209" y="624"/>
                    <a:pt x="275" y="636"/>
                  </a:cubicBezTo>
                  <a:lnTo>
                    <a:pt x="297" y="636"/>
                  </a:lnTo>
                  <a:cubicBezTo>
                    <a:pt x="428" y="636"/>
                    <a:pt x="570" y="592"/>
                    <a:pt x="647" y="493"/>
                  </a:cubicBezTo>
                  <a:cubicBezTo>
                    <a:pt x="745" y="383"/>
                    <a:pt x="757" y="208"/>
                    <a:pt x="658" y="110"/>
                  </a:cubicBezTo>
                  <a:cubicBezTo>
                    <a:pt x="614" y="77"/>
                    <a:pt x="560" y="55"/>
                    <a:pt x="504" y="55"/>
                  </a:cubicBezTo>
                  <a:cubicBezTo>
                    <a:pt x="494" y="88"/>
                    <a:pt x="472" y="110"/>
                    <a:pt x="450" y="132"/>
                  </a:cubicBezTo>
                  <a:cubicBezTo>
                    <a:pt x="428" y="110"/>
                    <a:pt x="417" y="99"/>
                    <a:pt x="406" y="77"/>
                  </a:cubicBezTo>
                  <a:cubicBezTo>
                    <a:pt x="363" y="99"/>
                    <a:pt x="341" y="132"/>
                    <a:pt x="319" y="164"/>
                  </a:cubicBezTo>
                  <a:cubicBezTo>
                    <a:pt x="341" y="88"/>
                    <a:pt x="264" y="1"/>
                    <a:pt x="176" y="1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747;p51">
              <a:extLst>
                <a:ext uri="{FF2B5EF4-FFF2-40B4-BE49-F238E27FC236}">
                  <a16:creationId xmlns:a16="http://schemas.microsoft.com/office/drawing/2014/main" id="{05EA0EFE-13F7-681B-C05A-248161E3014B}"/>
                </a:ext>
              </a:extLst>
            </p:cNvPr>
            <p:cNvSpPr/>
            <p:nvPr/>
          </p:nvSpPr>
          <p:spPr>
            <a:xfrm>
              <a:off x="6333386" y="2718336"/>
              <a:ext cx="24344" cy="19879"/>
            </a:xfrm>
            <a:custGeom>
              <a:avLst/>
              <a:gdLst/>
              <a:ahLst/>
              <a:cxnLst/>
              <a:rect l="l" t="t" r="r" b="b"/>
              <a:pathLst>
                <a:path w="845" h="690" extrusionOk="0">
                  <a:moveTo>
                    <a:pt x="253" y="0"/>
                  </a:moveTo>
                  <a:cubicBezTo>
                    <a:pt x="220" y="0"/>
                    <a:pt x="187" y="11"/>
                    <a:pt x="154" y="32"/>
                  </a:cubicBezTo>
                  <a:cubicBezTo>
                    <a:pt x="100" y="66"/>
                    <a:pt x="66" y="142"/>
                    <a:pt x="78" y="208"/>
                  </a:cubicBezTo>
                  <a:cubicBezTo>
                    <a:pt x="34" y="307"/>
                    <a:pt x="1" y="416"/>
                    <a:pt x="12" y="526"/>
                  </a:cubicBezTo>
                  <a:cubicBezTo>
                    <a:pt x="23" y="569"/>
                    <a:pt x="44" y="624"/>
                    <a:pt x="78" y="657"/>
                  </a:cubicBezTo>
                  <a:cubicBezTo>
                    <a:pt x="110" y="667"/>
                    <a:pt x="132" y="679"/>
                    <a:pt x="165" y="689"/>
                  </a:cubicBezTo>
                  <a:cubicBezTo>
                    <a:pt x="185" y="660"/>
                    <a:pt x="196" y="621"/>
                    <a:pt x="190" y="582"/>
                  </a:cubicBezTo>
                  <a:lnTo>
                    <a:pt x="190" y="582"/>
                  </a:lnTo>
                  <a:cubicBezTo>
                    <a:pt x="207" y="650"/>
                    <a:pt x="290" y="689"/>
                    <a:pt x="373" y="689"/>
                  </a:cubicBezTo>
                  <a:cubicBezTo>
                    <a:pt x="417" y="689"/>
                    <a:pt x="472" y="679"/>
                    <a:pt x="516" y="657"/>
                  </a:cubicBezTo>
                  <a:cubicBezTo>
                    <a:pt x="614" y="602"/>
                    <a:pt x="713" y="504"/>
                    <a:pt x="822" y="482"/>
                  </a:cubicBezTo>
                  <a:cubicBezTo>
                    <a:pt x="833" y="449"/>
                    <a:pt x="844" y="416"/>
                    <a:pt x="844" y="383"/>
                  </a:cubicBezTo>
                  <a:cubicBezTo>
                    <a:pt x="844" y="263"/>
                    <a:pt x="735" y="153"/>
                    <a:pt x="625" y="153"/>
                  </a:cubicBezTo>
                  <a:lnTo>
                    <a:pt x="570" y="153"/>
                  </a:lnTo>
                  <a:cubicBezTo>
                    <a:pt x="548" y="164"/>
                    <a:pt x="526" y="175"/>
                    <a:pt x="504" y="175"/>
                  </a:cubicBezTo>
                  <a:lnTo>
                    <a:pt x="494" y="175"/>
                  </a:lnTo>
                  <a:cubicBezTo>
                    <a:pt x="450" y="164"/>
                    <a:pt x="439" y="110"/>
                    <a:pt x="417" y="76"/>
                  </a:cubicBezTo>
                  <a:cubicBezTo>
                    <a:pt x="384" y="22"/>
                    <a:pt x="319" y="0"/>
                    <a:pt x="253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748;p51">
              <a:extLst>
                <a:ext uri="{FF2B5EF4-FFF2-40B4-BE49-F238E27FC236}">
                  <a16:creationId xmlns:a16="http://schemas.microsoft.com/office/drawing/2014/main" id="{D323C7E9-47E6-61B6-CA28-2A9B3039EE81}"/>
                </a:ext>
              </a:extLst>
            </p:cNvPr>
            <p:cNvSpPr/>
            <p:nvPr/>
          </p:nvSpPr>
          <p:spPr>
            <a:xfrm>
              <a:off x="6435287" y="2679500"/>
              <a:ext cx="10746" cy="17084"/>
            </a:xfrm>
            <a:custGeom>
              <a:avLst/>
              <a:gdLst/>
              <a:ahLst/>
              <a:cxnLst/>
              <a:rect l="l" t="t" r="r" b="b"/>
              <a:pathLst>
                <a:path w="373" h="593" extrusionOk="0">
                  <a:moveTo>
                    <a:pt x="120" y="1"/>
                  </a:moveTo>
                  <a:cubicBezTo>
                    <a:pt x="110" y="1"/>
                    <a:pt x="99" y="12"/>
                    <a:pt x="88" y="12"/>
                  </a:cubicBezTo>
                  <a:cubicBezTo>
                    <a:pt x="110" y="56"/>
                    <a:pt x="142" y="89"/>
                    <a:pt x="176" y="122"/>
                  </a:cubicBezTo>
                  <a:cubicBezTo>
                    <a:pt x="164" y="110"/>
                    <a:pt x="142" y="110"/>
                    <a:pt x="132" y="110"/>
                  </a:cubicBezTo>
                  <a:cubicBezTo>
                    <a:pt x="66" y="110"/>
                    <a:pt x="0" y="176"/>
                    <a:pt x="11" y="242"/>
                  </a:cubicBezTo>
                  <a:cubicBezTo>
                    <a:pt x="11" y="329"/>
                    <a:pt x="88" y="406"/>
                    <a:pt x="164" y="450"/>
                  </a:cubicBezTo>
                  <a:cubicBezTo>
                    <a:pt x="120" y="483"/>
                    <a:pt x="77" y="538"/>
                    <a:pt x="66" y="592"/>
                  </a:cubicBezTo>
                  <a:lnTo>
                    <a:pt x="88" y="592"/>
                  </a:lnTo>
                  <a:cubicBezTo>
                    <a:pt x="110" y="592"/>
                    <a:pt x="142" y="592"/>
                    <a:pt x="176" y="582"/>
                  </a:cubicBezTo>
                  <a:cubicBezTo>
                    <a:pt x="263" y="548"/>
                    <a:pt x="318" y="461"/>
                    <a:pt x="351" y="373"/>
                  </a:cubicBezTo>
                  <a:cubicBezTo>
                    <a:pt x="373" y="275"/>
                    <a:pt x="361" y="176"/>
                    <a:pt x="307" y="100"/>
                  </a:cubicBezTo>
                  <a:cubicBezTo>
                    <a:pt x="263" y="45"/>
                    <a:pt x="198" y="1"/>
                    <a:pt x="120" y="1"/>
                  </a:cubicBezTo>
                  <a:close/>
                </a:path>
              </a:pathLst>
            </a:custGeom>
            <a:solidFill>
              <a:srgbClr val="E4DE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749;p51">
              <a:extLst>
                <a:ext uri="{FF2B5EF4-FFF2-40B4-BE49-F238E27FC236}">
                  <a16:creationId xmlns:a16="http://schemas.microsoft.com/office/drawing/2014/main" id="{1F213BB2-A398-BD10-CE4C-A79E522478E8}"/>
                </a:ext>
              </a:extLst>
            </p:cNvPr>
            <p:cNvSpPr/>
            <p:nvPr/>
          </p:nvSpPr>
          <p:spPr>
            <a:xfrm>
              <a:off x="6373143" y="2772585"/>
              <a:ext cx="27773" cy="24921"/>
            </a:xfrm>
            <a:custGeom>
              <a:avLst/>
              <a:gdLst/>
              <a:ahLst/>
              <a:cxnLst/>
              <a:rect l="l" t="t" r="r" b="b"/>
              <a:pathLst>
                <a:path w="964" h="865" extrusionOk="0">
                  <a:moveTo>
                    <a:pt x="296" y="0"/>
                  </a:moveTo>
                  <a:cubicBezTo>
                    <a:pt x="307" y="66"/>
                    <a:pt x="362" y="142"/>
                    <a:pt x="372" y="219"/>
                  </a:cubicBezTo>
                  <a:cubicBezTo>
                    <a:pt x="384" y="329"/>
                    <a:pt x="296" y="416"/>
                    <a:pt x="187" y="438"/>
                  </a:cubicBezTo>
                  <a:cubicBezTo>
                    <a:pt x="165" y="449"/>
                    <a:pt x="143" y="449"/>
                    <a:pt x="110" y="449"/>
                  </a:cubicBezTo>
                  <a:cubicBezTo>
                    <a:pt x="88" y="449"/>
                    <a:pt x="55" y="449"/>
                    <a:pt x="22" y="438"/>
                  </a:cubicBezTo>
                  <a:cubicBezTo>
                    <a:pt x="22" y="449"/>
                    <a:pt x="12" y="460"/>
                    <a:pt x="0" y="471"/>
                  </a:cubicBezTo>
                  <a:cubicBezTo>
                    <a:pt x="0" y="591"/>
                    <a:pt x="22" y="745"/>
                    <a:pt x="132" y="810"/>
                  </a:cubicBezTo>
                  <a:cubicBezTo>
                    <a:pt x="175" y="843"/>
                    <a:pt x="241" y="854"/>
                    <a:pt x="296" y="854"/>
                  </a:cubicBezTo>
                  <a:cubicBezTo>
                    <a:pt x="351" y="854"/>
                    <a:pt x="394" y="865"/>
                    <a:pt x="438" y="865"/>
                  </a:cubicBezTo>
                  <a:cubicBezTo>
                    <a:pt x="526" y="865"/>
                    <a:pt x="603" y="854"/>
                    <a:pt x="690" y="843"/>
                  </a:cubicBezTo>
                  <a:cubicBezTo>
                    <a:pt x="756" y="832"/>
                    <a:pt x="822" y="821"/>
                    <a:pt x="854" y="767"/>
                  </a:cubicBezTo>
                  <a:cubicBezTo>
                    <a:pt x="887" y="723"/>
                    <a:pt x="887" y="679"/>
                    <a:pt x="898" y="635"/>
                  </a:cubicBezTo>
                  <a:cubicBezTo>
                    <a:pt x="909" y="558"/>
                    <a:pt x="942" y="482"/>
                    <a:pt x="953" y="416"/>
                  </a:cubicBezTo>
                  <a:cubicBezTo>
                    <a:pt x="964" y="339"/>
                    <a:pt x="953" y="252"/>
                    <a:pt x="887" y="208"/>
                  </a:cubicBezTo>
                  <a:cubicBezTo>
                    <a:pt x="866" y="175"/>
                    <a:pt x="832" y="175"/>
                    <a:pt x="800" y="175"/>
                  </a:cubicBezTo>
                  <a:cubicBezTo>
                    <a:pt x="712" y="175"/>
                    <a:pt x="613" y="230"/>
                    <a:pt x="537" y="295"/>
                  </a:cubicBezTo>
                  <a:cubicBezTo>
                    <a:pt x="460" y="252"/>
                    <a:pt x="471" y="132"/>
                    <a:pt x="416" y="55"/>
                  </a:cubicBezTo>
                  <a:cubicBezTo>
                    <a:pt x="394" y="22"/>
                    <a:pt x="351" y="0"/>
                    <a:pt x="307" y="0"/>
                  </a:cubicBezTo>
                  <a:close/>
                </a:path>
              </a:pathLst>
            </a:custGeom>
            <a:solidFill>
              <a:srgbClr val="DDC9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750;p51">
              <a:extLst>
                <a:ext uri="{FF2B5EF4-FFF2-40B4-BE49-F238E27FC236}">
                  <a16:creationId xmlns:a16="http://schemas.microsoft.com/office/drawing/2014/main" id="{109DD205-3943-3A54-F206-CD924DBF1707}"/>
                </a:ext>
              </a:extLst>
            </p:cNvPr>
            <p:cNvSpPr/>
            <p:nvPr/>
          </p:nvSpPr>
          <p:spPr>
            <a:xfrm>
              <a:off x="6082306" y="2752389"/>
              <a:ext cx="513884" cy="255775"/>
            </a:xfrm>
            <a:custGeom>
              <a:avLst/>
              <a:gdLst/>
              <a:ahLst/>
              <a:cxnLst/>
              <a:rect l="l" t="t" r="r" b="b"/>
              <a:pathLst>
                <a:path w="17837" h="8878" extrusionOk="0">
                  <a:moveTo>
                    <a:pt x="17836" y="1"/>
                  </a:moveTo>
                  <a:cubicBezTo>
                    <a:pt x="16347" y="1084"/>
                    <a:pt x="14530" y="1303"/>
                    <a:pt x="12745" y="1478"/>
                  </a:cubicBezTo>
                  <a:cubicBezTo>
                    <a:pt x="11666" y="1591"/>
                    <a:pt x="10580" y="1639"/>
                    <a:pt x="9493" y="1639"/>
                  </a:cubicBezTo>
                  <a:cubicBezTo>
                    <a:pt x="8682" y="1639"/>
                    <a:pt x="7872" y="1613"/>
                    <a:pt x="7063" y="1566"/>
                  </a:cubicBezTo>
                  <a:cubicBezTo>
                    <a:pt x="5234" y="1456"/>
                    <a:pt x="3428" y="1249"/>
                    <a:pt x="1632" y="855"/>
                  </a:cubicBezTo>
                  <a:cubicBezTo>
                    <a:pt x="1348" y="789"/>
                    <a:pt x="78" y="580"/>
                    <a:pt x="1" y="186"/>
                  </a:cubicBezTo>
                  <a:lnTo>
                    <a:pt x="1" y="186"/>
                  </a:lnTo>
                  <a:cubicBezTo>
                    <a:pt x="297" y="1741"/>
                    <a:pt x="679" y="3176"/>
                    <a:pt x="1326" y="4621"/>
                  </a:cubicBezTo>
                  <a:cubicBezTo>
                    <a:pt x="2168" y="6493"/>
                    <a:pt x="3559" y="7763"/>
                    <a:pt x="5562" y="8300"/>
                  </a:cubicBezTo>
                  <a:cubicBezTo>
                    <a:pt x="5727" y="8343"/>
                    <a:pt x="5891" y="8387"/>
                    <a:pt x="6056" y="8420"/>
                  </a:cubicBezTo>
                  <a:cubicBezTo>
                    <a:pt x="7395" y="8701"/>
                    <a:pt x="8730" y="8877"/>
                    <a:pt x="10084" y="8877"/>
                  </a:cubicBezTo>
                  <a:cubicBezTo>
                    <a:pt x="10732" y="8877"/>
                    <a:pt x="11385" y="8837"/>
                    <a:pt x="12044" y="8748"/>
                  </a:cubicBezTo>
                  <a:cubicBezTo>
                    <a:pt x="12909" y="8628"/>
                    <a:pt x="13807" y="8420"/>
                    <a:pt x="14518" y="7905"/>
                  </a:cubicBezTo>
                  <a:cubicBezTo>
                    <a:pt x="16895" y="6077"/>
                    <a:pt x="17157" y="2683"/>
                    <a:pt x="178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751;p51">
              <a:extLst>
                <a:ext uri="{FF2B5EF4-FFF2-40B4-BE49-F238E27FC236}">
                  <a16:creationId xmlns:a16="http://schemas.microsoft.com/office/drawing/2014/main" id="{4D94833A-CDDD-BCA3-B6EE-371D6CB2421F}"/>
                </a:ext>
              </a:extLst>
            </p:cNvPr>
            <p:cNvSpPr/>
            <p:nvPr/>
          </p:nvSpPr>
          <p:spPr>
            <a:xfrm>
              <a:off x="6082940" y="2763107"/>
              <a:ext cx="4782" cy="20225"/>
            </a:xfrm>
            <a:custGeom>
              <a:avLst/>
              <a:gdLst/>
              <a:ahLst/>
              <a:cxnLst/>
              <a:rect l="l" t="t" r="r" b="b"/>
              <a:pathLst>
                <a:path w="166" h="702" extrusionOk="0">
                  <a:moveTo>
                    <a:pt x="0" y="1"/>
                  </a:moveTo>
                  <a:cubicBezTo>
                    <a:pt x="44" y="242"/>
                    <a:pt x="77" y="483"/>
                    <a:pt x="165" y="701"/>
                  </a:cubicBezTo>
                  <a:cubicBezTo>
                    <a:pt x="110" y="493"/>
                    <a:pt x="66" y="274"/>
                    <a:pt x="22" y="66"/>
                  </a:cubicBezTo>
                  <a:cubicBezTo>
                    <a:pt x="12" y="45"/>
                    <a:pt x="12" y="2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752;p51">
              <a:extLst>
                <a:ext uri="{FF2B5EF4-FFF2-40B4-BE49-F238E27FC236}">
                  <a16:creationId xmlns:a16="http://schemas.microsoft.com/office/drawing/2014/main" id="{489A7CDC-71F2-B79F-A730-F3EEC36D5A9A}"/>
                </a:ext>
              </a:extLst>
            </p:cNvPr>
            <p:cNvSpPr/>
            <p:nvPr/>
          </p:nvSpPr>
          <p:spPr>
            <a:xfrm>
              <a:off x="6082018" y="2758382"/>
              <a:ext cx="1585" cy="6655"/>
            </a:xfrm>
            <a:custGeom>
              <a:avLst/>
              <a:gdLst/>
              <a:ahLst/>
              <a:cxnLst/>
              <a:rect l="l" t="t" r="r" b="b"/>
              <a:pathLst>
                <a:path w="55" h="231" extrusionOk="0">
                  <a:moveTo>
                    <a:pt x="0" y="0"/>
                  </a:moveTo>
                  <a:lnTo>
                    <a:pt x="32" y="165"/>
                  </a:lnTo>
                  <a:cubicBezTo>
                    <a:pt x="44" y="187"/>
                    <a:pt x="44" y="209"/>
                    <a:pt x="54" y="230"/>
                  </a:cubicBezTo>
                  <a:lnTo>
                    <a:pt x="22" y="66"/>
                  </a:lnTo>
                  <a:cubicBezTo>
                    <a:pt x="11" y="44"/>
                    <a:pt x="11" y="22"/>
                    <a:pt x="0" y="0"/>
                  </a:cubicBezTo>
                  <a:close/>
                </a:path>
              </a:pathLst>
            </a:custGeom>
            <a:solidFill>
              <a:srgbClr val="EFDA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753;p51">
              <a:extLst>
                <a:ext uri="{FF2B5EF4-FFF2-40B4-BE49-F238E27FC236}">
                  <a16:creationId xmlns:a16="http://schemas.microsoft.com/office/drawing/2014/main" id="{F7A4274B-EFBC-71E2-BEF4-8534A7E3C4A6}"/>
                </a:ext>
              </a:extLst>
            </p:cNvPr>
            <p:cNvSpPr/>
            <p:nvPr/>
          </p:nvSpPr>
          <p:spPr>
            <a:xfrm>
              <a:off x="6287347" y="2908856"/>
              <a:ext cx="266867" cy="100950"/>
            </a:xfrm>
            <a:custGeom>
              <a:avLst/>
              <a:gdLst/>
              <a:ahLst/>
              <a:cxnLst/>
              <a:rect l="l" t="t" r="r" b="b"/>
              <a:pathLst>
                <a:path w="9263" h="3504" extrusionOk="0">
                  <a:moveTo>
                    <a:pt x="9263" y="0"/>
                  </a:moveTo>
                  <a:cubicBezTo>
                    <a:pt x="9166" y="221"/>
                    <a:pt x="9061" y="437"/>
                    <a:pt x="8947" y="645"/>
                  </a:cubicBezTo>
                  <a:lnTo>
                    <a:pt x="8947" y="645"/>
                  </a:lnTo>
                  <a:cubicBezTo>
                    <a:pt x="9062" y="437"/>
                    <a:pt x="9167" y="225"/>
                    <a:pt x="9263" y="11"/>
                  </a:cubicBezTo>
                  <a:lnTo>
                    <a:pt x="9263" y="0"/>
                  </a:lnTo>
                  <a:close/>
                  <a:moveTo>
                    <a:pt x="8947" y="645"/>
                  </a:moveTo>
                  <a:lnTo>
                    <a:pt x="8947" y="645"/>
                  </a:lnTo>
                  <a:cubicBezTo>
                    <a:pt x="8839" y="839"/>
                    <a:pt x="8722" y="1030"/>
                    <a:pt x="8595" y="1215"/>
                  </a:cubicBezTo>
                  <a:lnTo>
                    <a:pt x="8606" y="1204"/>
                  </a:lnTo>
                  <a:cubicBezTo>
                    <a:pt x="8727" y="1025"/>
                    <a:pt x="8841" y="838"/>
                    <a:pt x="8947" y="645"/>
                  </a:cubicBezTo>
                  <a:close/>
                  <a:moveTo>
                    <a:pt x="8595" y="1226"/>
                  </a:moveTo>
                  <a:cubicBezTo>
                    <a:pt x="8584" y="1226"/>
                    <a:pt x="8584" y="1226"/>
                    <a:pt x="8584" y="1237"/>
                  </a:cubicBezTo>
                  <a:cubicBezTo>
                    <a:pt x="8255" y="1697"/>
                    <a:pt x="7873" y="2113"/>
                    <a:pt x="7401" y="2474"/>
                  </a:cubicBezTo>
                  <a:cubicBezTo>
                    <a:pt x="6690" y="2989"/>
                    <a:pt x="5792" y="3197"/>
                    <a:pt x="4927" y="3317"/>
                  </a:cubicBezTo>
                  <a:cubicBezTo>
                    <a:pt x="4260" y="3405"/>
                    <a:pt x="3603" y="3448"/>
                    <a:pt x="2946" y="3448"/>
                  </a:cubicBezTo>
                  <a:cubicBezTo>
                    <a:pt x="1960" y="3448"/>
                    <a:pt x="975" y="3350"/>
                    <a:pt x="0" y="3186"/>
                  </a:cubicBezTo>
                  <a:lnTo>
                    <a:pt x="0" y="3186"/>
                  </a:lnTo>
                  <a:cubicBezTo>
                    <a:pt x="569" y="3504"/>
                    <a:pt x="1642" y="3416"/>
                    <a:pt x="2267" y="3448"/>
                  </a:cubicBezTo>
                  <a:cubicBezTo>
                    <a:pt x="2486" y="3460"/>
                    <a:pt x="2715" y="3460"/>
                    <a:pt x="2934" y="3460"/>
                  </a:cubicBezTo>
                  <a:cubicBezTo>
                    <a:pt x="3603" y="3460"/>
                    <a:pt x="4260" y="3416"/>
                    <a:pt x="4916" y="3328"/>
                  </a:cubicBezTo>
                  <a:cubicBezTo>
                    <a:pt x="5792" y="3208"/>
                    <a:pt x="6679" y="3011"/>
                    <a:pt x="7401" y="2496"/>
                  </a:cubicBezTo>
                  <a:cubicBezTo>
                    <a:pt x="7873" y="2124"/>
                    <a:pt x="8267" y="1697"/>
                    <a:pt x="8595" y="1226"/>
                  </a:cubicBezTo>
                  <a:close/>
                </a:path>
              </a:pathLst>
            </a:custGeom>
            <a:solidFill>
              <a:srgbClr val="A6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754;p51">
              <a:extLst>
                <a:ext uri="{FF2B5EF4-FFF2-40B4-BE49-F238E27FC236}">
                  <a16:creationId xmlns:a16="http://schemas.microsoft.com/office/drawing/2014/main" id="{F6789073-70C3-74CF-2CF0-8DC6DC8BB580}"/>
                </a:ext>
              </a:extLst>
            </p:cNvPr>
            <p:cNvSpPr/>
            <p:nvPr/>
          </p:nvSpPr>
          <p:spPr>
            <a:xfrm>
              <a:off x="6534623" y="2943544"/>
              <a:ext cx="663" cy="951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23" y="0"/>
                  </a:moveTo>
                  <a:lnTo>
                    <a:pt x="12" y="11"/>
                  </a:lnTo>
                  <a:cubicBezTo>
                    <a:pt x="12" y="11"/>
                    <a:pt x="7" y="16"/>
                    <a:pt x="4" y="23"/>
                  </a:cubicBezTo>
                  <a:lnTo>
                    <a:pt x="4" y="23"/>
                  </a:lnTo>
                  <a:cubicBezTo>
                    <a:pt x="5" y="22"/>
                    <a:pt x="8" y="22"/>
                    <a:pt x="12" y="22"/>
                  </a:cubicBezTo>
                  <a:cubicBezTo>
                    <a:pt x="12" y="11"/>
                    <a:pt x="23" y="11"/>
                    <a:pt x="23" y="0"/>
                  </a:cubicBezTo>
                  <a:close/>
                  <a:moveTo>
                    <a:pt x="4" y="23"/>
                  </a:moveTo>
                  <a:cubicBezTo>
                    <a:pt x="1" y="24"/>
                    <a:pt x="1" y="26"/>
                    <a:pt x="1" y="33"/>
                  </a:cubicBezTo>
                  <a:cubicBezTo>
                    <a:pt x="1" y="29"/>
                    <a:pt x="2" y="26"/>
                    <a:pt x="4" y="23"/>
                  </a:cubicBezTo>
                  <a:close/>
                </a:path>
              </a:pathLst>
            </a:custGeom>
            <a:solidFill>
              <a:srgbClr val="916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755;p51">
              <a:extLst>
                <a:ext uri="{FF2B5EF4-FFF2-40B4-BE49-F238E27FC236}">
                  <a16:creationId xmlns:a16="http://schemas.microsoft.com/office/drawing/2014/main" id="{A41D4D9F-272A-2E88-8A78-C99A6B67B7C4}"/>
                </a:ext>
              </a:extLst>
            </p:cNvPr>
            <p:cNvSpPr/>
            <p:nvPr/>
          </p:nvSpPr>
          <p:spPr>
            <a:xfrm>
              <a:off x="6554185" y="2908511"/>
              <a:ext cx="375" cy="663"/>
            </a:xfrm>
            <a:custGeom>
              <a:avLst/>
              <a:gdLst/>
              <a:ahLst/>
              <a:cxnLst/>
              <a:rect l="l" t="t" r="r" b="b"/>
              <a:pathLst>
                <a:path w="13" h="23" extrusionOk="0">
                  <a:moveTo>
                    <a:pt x="12" y="1"/>
                  </a:moveTo>
                  <a:cubicBezTo>
                    <a:pt x="12" y="1"/>
                    <a:pt x="7" y="5"/>
                    <a:pt x="4" y="12"/>
                  </a:cubicBezTo>
                  <a:lnTo>
                    <a:pt x="4" y="12"/>
                  </a:lnTo>
                  <a:cubicBezTo>
                    <a:pt x="12" y="10"/>
                    <a:pt x="12" y="1"/>
                    <a:pt x="12" y="1"/>
                  </a:cubicBezTo>
                  <a:close/>
                  <a:moveTo>
                    <a:pt x="4" y="12"/>
                  </a:moveTo>
                  <a:cubicBezTo>
                    <a:pt x="3" y="12"/>
                    <a:pt x="2" y="12"/>
                    <a:pt x="1" y="12"/>
                  </a:cubicBezTo>
                  <a:lnTo>
                    <a:pt x="1" y="23"/>
                  </a:lnTo>
                  <a:cubicBezTo>
                    <a:pt x="1" y="19"/>
                    <a:pt x="2" y="15"/>
                    <a:pt x="4" y="12"/>
                  </a:cubicBezTo>
                  <a:close/>
                </a:path>
              </a:pathLst>
            </a:custGeom>
            <a:solidFill>
              <a:srgbClr val="916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756;p51">
              <a:extLst>
                <a:ext uri="{FF2B5EF4-FFF2-40B4-BE49-F238E27FC236}">
                  <a16:creationId xmlns:a16="http://schemas.microsoft.com/office/drawing/2014/main" id="{789DE422-CE9D-F6D8-57E8-9D1F5CACD695}"/>
                </a:ext>
              </a:extLst>
            </p:cNvPr>
            <p:cNvSpPr/>
            <p:nvPr/>
          </p:nvSpPr>
          <p:spPr>
            <a:xfrm>
              <a:off x="6082623" y="2752706"/>
              <a:ext cx="513567" cy="255516"/>
            </a:xfrm>
            <a:custGeom>
              <a:avLst/>
              <a:gdLst/>
              <a:ahLst/>
              <a:cxnLst/>
              <a:rect l="l" t="t" r="r" b="b"/>
              <a:pathLst>
                <a:path w="17826" h="8869" extrusionOk="0">
                  <a:moveTo>
                    <a:pt x="17300" y="1347"/>
                  </a:moveTo>
                  <a:cubicBezTo>
                    <a:pt x="16993" y="1533"/>
                    <a:pt x="16675" y="1686"/>
                    <a:pt x="16336" y="1818"/>
                  </a:cubicBezTo>
                  <a:cubicBezTo>
                    <a:pt x="16665" y="1686"/>
                    <a:pt x="16993" y="1522"/>
                    <a:pt x="17300" y="1347"/>
                  </a:cubicBezTo>
                  <a:close/>
                  <a:moveTo>
                    <a:pt x="833" y="1531"/>
                  </a:moveTo>
                  <a:lnTo>
                    <a:pt x="833" y="1531"/>
                  </a:lnTo>
                  <a:cubicBezTo>
                    <a:pt x="1295" y="1680"/>
                    <a:pt x="1766" y="1809"/>
                    <a:pt x="2233" y="1931"/>
                  </a:cubicBezTo>
                  <a:lnTo>
                    <a:pt x="2233" y="1931"/>
                  </a:lnTo>
                  <a:cubicBezTo>
                    <a:pt x="1764" y="1819"/>
                    <a:pt x="1296" y="1683"/>
                    <a:pt x="833" y="1531"/>
                  </a:cubicBezTo>
                  <a:close/>
                  <a:moveTo>
                    <a:pt x="16336" y="1818"/>
                  </a:moveTo>
                  <a:cubicBezTo>
                    <a:pt x="16171" y="1883"/>
                    <a:pt x="16008" y="1949"/>
                    <a:pt x="15833" y="2004"/>
                  </a:cubicBezTo>
                  <a:cubicBezTo>
                    <a:pt x="15745" y="2026"/>
                    <a:pt x="15657" y="2048"/>
                    <a:pt x="15580" y="2070"/>
                  </a:cubicBezTo>
                  <a:cubicBezTo>
                    <a:pt x="15493" y="2102"/>
                    <a:pt x="15405" y="2124"/>
                    <a:pt x="15318" y="2146"/>
                  </a:cubicBezTo>
                  <a:cubicBezTo>
                    <a:pt x="15142" y="2190"/>
                    <a:pt x="14967" y="2245"/>
                    <a:pt x="14803" y="2277"/>
                  </a:cubicBezTo>
                  <a:cubicBezTo>
                    <a:pt x="14628" y="2321"/>
                    <a:pt x="14453" y="2365"/>
                    <a:pt x="14278" y="2398"/>
                  </a:cubicBezTo>
                  <a:lnTo>
                    <a:pt x="13752" y="2496"/>
                  </a:lnTo>
                  <a:cubicBezTo>
                    <a:pt x="13566" y="2518"/>
                    <a:pt x="13391" y="2552"/>
                    <a:pt x="13215" y="2562"/>
                  </a:cubicBezTo>
                  <a:cubicBezTo>
                    <a:pt x="13391" y="2540"/>
                    <a:pt x="13566" y="2518"/>
                    <a:pt x="13741" y="2486"/>
                  </a:cubicBezTo>
                  <a:cubicBezTo>
                    <a:pt x="13928" y="2464"/>
                    <a:pt x="14103" y="2431"/>
                    <a:pt x="14278" y="2387"/>
                  </a:cubicBezTo>
                  <a:cubicBezTo>
                    <a:pt x="14628" y="2321"/>
                    <a:pt x="14967" y="2234"/>
                    <a:pt x="15318" y="2135"/>
                  </a:cubicBezTo>
                  <a:cubicBezTo>
                    <a:pt x="15405" y="2114"/>
                    <a:pt x="15493" y="2092"/>
                    <a:pt x="15570" y="2070"/>
                  </a:cubicBezTo>
                  <a:cubicBezTo>
                    <a:pt x="15657" y="2048"/>
                    <a:pt x="15745" y="2026"/>
                    <a:pt x="15833" y="1993"/>
                  </a:cubicBezTo>
                  <a:cubicBezTo>
                    <a:pt x="15996" y="1938"/>
                    <a:pt x="16171" y="1883"/>
                    <a:pt x="16336" y="1818"/>
                  </a:cubicBezTo>
                  <a:close/>
                  <a:moveTo>
                    <a:pt x="17825" y="0"/>
                  </a:moveTo>
                  <a:lnTo>
                    <a:pt x="17825" y="0"/>
                  </a:lnTo>
                  <a:cubicBezTo>
                    <a:pt x="16336" y="1095"/>
                    <a:pt x="14507" y="1314"/>
                    <a:pt x="12734" y="1489"/>
                  </a:cubicBezTo>
                  <a:cubicBezTo>
                    <a:pt x="11650" y="1599"/>
                    <a:pt x="10566" y="1642"/>
                    <a:pt x="9493" y="1642"/>
                  </a:cubicBezTo>
                  <a:cubicBezTo>
                    <a:pt x="8672" y="1642"/>
                    <a:pt x="7862" y="1620"/>
                    <a:pt x="7052" y="1566"/>
                  </a:cubicBezTo>
                  <a:cubicBezTo>
                    <a:pt x="5223" y="1457"/>
                    <a:pt x="3405" y="1260"/>
                    <a:pt x="1610" y="865"/>
                  </a:cubicBezTo>
                  <a:cubicBezTo>
                    <a:pt x="1337" y="800"/>
                    <a:pt x="187" y="613"/>
                    <a:pt x="1" y="263"/>
                  </a:cubicBezTo>
                  <a:lnTo>
                    <a:pt x="1" y="263"/>
                  </a:lnTo>
                  <a:lnTo>
                    <a:pt x="33" y="427"/>
                  </a:lnTo>
                  <a:cubicBezTo>
                    <a:pt x="77" y="635"/>
                    <a:pt x="121" y="854"/>
                    <a:pt x="176" y="1062"/>
                  </a:cubicBezTo>
                  <a:cubicBezTo>
                    <a:pt x="242" y="1248"/>
                    <a:pt x="351" y="1413"/>
                    <a:pt x="537" y="1533"/>
                  </a:cubicBezTo>
                  <a:cubicBezTo>
                    <a:pt x="844" y="1730"/>
                    <a:pt x="1216" y="1785"/>
                    <a:pt x="1578" y="1839"/>
                  </a:cubicBezTo>
                  <a:cubicBezTo>
                    <a:pt x="1813" y="1882"/>
                    <a:pt x="2059" y="1915"/>
                    <a:pt x="2295" y="1947"/>
                  </a:cubicBezTo>
                  <a:lnTo>
                    <a:pt x="2295" y="1947"/>
                  </a:lnTo>
                  <a:cubicBezTo>
                    <a:pt x="2326" y="1955"/>
                    <a:pt x="2357" y="1963"/>
                    <a:pt x="2388" y="1971"/>
                  </a:cubicBezTo>
                  <a:cubicBezTo>
                    <a:pt x="3581" y="2146"/>
                    <a:pt x="4763" y="2333"/>
                    <a:pt x="5957" y="2518"/>
                  </a:cubicBezTo>
                  <a:cubicBezTo>
                    <a:pt x="6066" y="2530"/>
                    <a:pt x="6186" y="2552"/>
                    <a:pt x="6296" y="2562"/>
                  </a:cubicBezTo>
                  <a:cubicBezTo>
                    <a:pt x="6461" y="2584"/>
                    <a:pt x="6624" y="2595"/>
                    <a:pt x="6789" y="2606"/>
                  </a:cubicBezTo>
                  <a:cubicBezTo>
                    <a:pt x="6964" y="2617"/>
                    <a:pt x="7150" y="2617"/>
                    <a:pt x="7325" y="2628"/>
                  </a:cubicBezTo>
                  <a:lnTo>
                    <a:pt x="7456" y="2639"/>
                  </a:lnTo>
                  <a:lnTo>
                    <a:pt x="7588" y="2639"/>
                  </a:lnTo>
                  <a:lnTo>
                    <a:pt x="7862" y="2650"/>
                  </a:lnTo>
                  <a:cubicBezTo>
                    <a:pt x="8212" y="2661"/>
                    <a:pt x="8573" y="2661"/>
                    <a:pt x="8935" y="2672"/>
                  </a:cubicBezTo>
                  <a:cubicBezTo>
                    <a:pt x="9405" y="2672"/>
                    <a:pt x="9865" y="2683"/>
                    <a:pt x="10336" y="2683"/>
                  </a:cubicBezTo>
                  <a:cubicBezTo>
                    <a:pt x="10588" y="2683"/>
                    <a:pt x="10829" y="2683"/>
                    <a:pt x="11070" y="2672"/>
                  </a:cubicBezTo>
                  <a:cubicBezTo>
                    <a:pt x="11792" y="2661"/>
                    <a:pt x="12504" y="2628"/>
                    <a:pt x="13215" y="2562"/>
                  </a:cubicBezTo>
                  <a:lnTo>
                    <a:pt x="13215" y="2562"/>
                  </a:lnTo>
                  <a:cubicBezTo>
                    <a:pt x="12504" y="2639"/>
                    <a:pt x="11792" y="2672"/>
                    <a:pt x="11081" y="2683"/>
                  </a:cubicBezTo>
                  <a:cubicBezTo>
                    <a:pt x="10807" y="2693"/>
                    <a:pt x="10544" y="2693"/>
                    <a:pt x="10271" y="2693"/>
                  </a:cubicBezTo>
                  <a:cubicBezTo>
                    <a:pt x="9821" y="2693"/>
                    <a:pt x="9373" y="2683"/>
                    <a:pt x="8935" y="2683"/>
                  </a:cubicBezTo>
                  <a:cubicBezTo>
                    <a:pt x="8573" y="2683"/>
                    <a:pt x="8212" y="2672"/>
                    <a:pt x="7862" y="2661"/>
                  </a:cubicBezTo>
                  <a:lnTo>
                    <a:pt x="7588" y="2650"/>
                  </a:lnTo>
                  <a:lnTo>
                    <a:pt x="7456" y="2650"/>
                  </a:lnTo>
                  <a:lnTo>
                    <a:pt x="7325" y="2639"/>
                  </a:lnTo>
                  <a:cubicBezTo>
                    <a:pt x="7139" y="2628"/>
                    <a:pt x="6964" y="2628"/>
                    <a:pt x="6789" y="2617"/>
                  </a:cubicBezTo>
                  <a:cubicBezTo>
                    <a:pt x="6668" y="2606"/>
                    <a:pt x="6548" y="2595"/>
                    <a:pt x="6439" y="2584"/>
                  </a:cubicBezTo>
                  <a:lnTo>
                    <a:pt x="6439" y="2584"/>
                  </a:lnTo>
                  <a:cubicBezTo>
                    <a:pt x="6887" y="2661"/>
                    <a:pt x="7336" y="2749"/>
                    <a:pt x="7774" y="2880"/>
                  </a:cubicBezTo>
                  <a:cubicBezTo>
                    <a:pt x="7982" y="2934"/>
                    <a:pt x="8234" y="3099"/>
                    <a:pt x="8169" y="3296"/>
                  </a:cubicBezTo>
                  <a:cubicBezTo>
                    <a:pt x="8135" y="3406"/>
                    <a:pt x="8026" y="3460"/>
                    <a:pt x="7938" y="3526"/>
                  </a:cubicBezTo>
                  <a:cubicBezTo>
                    <a:pt x="7544" y="3788"/>
                    <a:pt x="7303" y="4248"/>
                    <a:pt x="7315" y="4719"/>
                  </a:cubicBezTo>
                  <a:cubicBezTo>
                    <a:pt x="7336" y="5179"/>
                    <a:pt x="7599" y="5628"/>
                    <a:pt x="8004" y="5869"/>
                  </a:cubicBezTo>
                  <a:cubicBezTo>
                    <a:pt x="8573" y="6197"/>
                    <a:pt x="9395" y="6131"/>
                    <a:pt x="9778" y="6668"/>
                  </a:cubicBezTo>
                  <a:cubicBezTo>
                    <a:pt x="9821" y="6723"/>
                    <a:pt x="9855" y="6788"/>
                    <a:pt x="9833" y="6854"/>
                  </a:cubicBezTo>
                  <a:cubicBezTo>
                    <a:pt x="9799" y="6909"/>
                    <a:pt x="9745" y="6931"/>
                    <a:pt x="9679" y="6942"/>
                  </a:cubicBezTo>
                  <a:cubicBezTo>
                    <a:pt x="9471" y="6997"/>
                    <a:pt x="9252" y="7029"/>
                    <a:pt x="9066" y="7150"/>
                  </a:cubicBezTo>
                  <a:cubicBezTo>
                    <a:pt x="8880" y="7270"/>
                    <a:pt x="8738" y="7511"/>
                    <a:pt x="8825" y="7708"/>
                  </a:cubicBezTo>
                  <a:cubicBezTo>
                    <a:pt x="8836" y="7719"/>
                    <a:pt x="8836" y="7730"/>
                    <a:pt x="8847" y="7730"/>
                  </a:cubicBezTo>
                  <a:cubicBezTo>
                    <a:pt x="8989" y="7741"/>
                    <a:pt x="9132" y="7752"/>
                    <a:pt x="9274" y="7752"/>
                  </a:cubicBezTo>
                  <a:cubicBezTo>
                    <a:pt x="9449" y="7752"/>
                    <a:pt x="9624" y="7763"/>
                    <a:pt x="9799" y="7763"/>
                  </a:cubicBezTo>
                  <a:cubicBezTo>
                    <a:pt x="10577" y="7763"/>
                    <a:pt x="11344" y="7708"/>
                    <a:pt x="12110" y="7598"/>
                  </a:cubicBezTo>
                  <a:cubicBezTo>
                    <a:pt x="12580" y="7533"/>
                    <a:pt x="13052" y="7445"/>
                    <a:pt x="13512" y="7336"/>
                  </a:cubicBezTo>
                  <a:cubicBezTo>
                    <a:pt x="13971" y="7238"/>
                    <a:pt x="14431" y="7095"/>
                    <a:pt x="14880" y="6942"/>
                  </a:cubicBezTo>
                  <a:lnTo>
                    <a:pt x="14880" y="6942"/>
                  </a:lnTo>
                  <a:cubicBezTo>
                    <a:pt x="14431" y="7106"/>
                    <a:pt x="13971" y="7238"/>
                    <a:pt x="13512" y="7347"/>
                  </a:cubicBezTo>
                  <a:cubicBezTo>
                    <a:pt x="13052" y="7457"/>
                    <a:pt x="12580" y="7544"/>
                    <a:pt x="12121" y="7610"/>
                  </a:cubicBezTo>
                  <a:cubicBezTo>
                    <a:pt x="11344" y="7719"/>
                    <a:pt x="10555" y="7774"/>
                    <a:pt x="9767" y="7774"/>
                  </a:cubicBezTo>
                  <a:cubicBezTo>
                    <a:pt x="9602" y="7774"/>
                    <a:pt x="9439" y="7774"/>
                    <a:pt x="9274" y="7763"/>
                  </a:cubicBezTo>
                  <a:cubicBezTo>
                    <a:pt x="9132" y="7763"/>
                    <a:pt x="8989" y="7752"/>
                    <a:pt x="8847" y="7752"/>
                  </a:cubicBezTo>
                  <a:cubicBezTo>
                    <a:pt x="8902" y="7839"/>
                    <a:pt x="9001" y="7905"/>
                    <a:pt x="9066" y="7982"/>
                  </a:cubicBezTo>
                  <a:cubicBezTo>
                    <a:pt x="9154" y="8080"/>
                    <a:pt x="9208" y="8223"/>
                    <a:pt x="9143" y="8321"/>
                  </a:cubicBezTo>
                  <a:cubicBezTo>
                    <a:pt x="9088" y="8409"/>
                    <a:pt x="8979" y="8431"/>
                    <a:pt x="8880" y="8442"/>
                  </a:cubicBezTo>
                  <a:cubicBezTo>
                    <a:pt x="8289" y="8518"/>
                    <a:pt x="7697" y="8551"/>
                    <a:pt x="7106" y="8551"/>
                  </a:cubicBezTo>
                  <a:lnTo>
                    <a:pt x="7019" y="8551"/>
                  </a:lnTo>
                  <a:cubicBezTo>
                    <a:pt x="7040" y="8573"/>
                    <a:pt x="7074" y="8595"/>
                    <a:pt x="7106" y="8606"/>
                  </a:cubicBezTo>
                  <a:cubicBezTo>
                    <a:pt x="8081" y="8770"/>
                    <a:pt x="9066" y="8868"/>
                    <a:pt x="10052" y="8868"/>
                  </a:cubicBezTo>
                  <a:cubicBezTo>
                    <a:pt x="10709" y="8868"/>
                    <a:pt x="11366" y="8825"/>
                    <a:pt x="12033" y="8737"/>
                  </a:cubicBezTo>
                  <a:cubicBezTo>
                    <a:pt x="12898" y="8617"/>
                    <a:pt x="13796" y="8409"/>
                    <a:pt x="14507" y="7894"/>
                  </a:cubicBezTo>
                  <a:cubicBezTo>
                    <a:pt x="14979" y="7533"/>
                    <a:pt x="15361" y="7117"/>
                    <a:pt x="15690" y="6657"/>
                  </a:cubicBezTo>
                  <a:cubicBezTo>
                    <a:pt x="15690" y="6646"/>
                    <a:pt x="15701" y="6635"/>
                    <a:pt x="15701" y="6635"/>
                  </a:cubicBezTo>
                  <a:cubicBezTo>
                    <a:pt x="15964" y="6252"/>
                    <a:pt x="16183" y="5847"/>
                    <a:pt x="16369" y="5431"/>
                  </a:cubicBezTo>
                  <a:cubicBezTo>
                    <a:pt x="16369" y="5420"/>
                    <a:pt x="16380" y="5409"/>
                    <a:pt x="16380" y="5409"/>
                  </a:cubicBezTo>
                  <a:cubicBezTo>
                    <a:pt x="16490" y="5157"/>
                    <a:pt x="16588" y="4905"/>
                    <a:pt x="16675" y="4642"/>
                  </a:cubicBezTo>
                  <a:cubicBezTo>
                    <a:pt x="17201" y="3131"/>
                    <a:pt x="17453" y="1457"/>
                    <a:pt x="17825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757;p51">
              <a:extLst>
                <a:ext uri="{FF2B5EF4-FFF2-40B4-BE49-F238E27FC236}">
                  <a16:creationId xmlns:a16="http://schemas.microsoft.com/office/drawing/2014/main" id="{3E3D8BF7-5BC7-BE3E-1621-47E19722E177}"/>
                </a:ext>
              </a:extLst>
            </p:cNvPr>
            <p:cNvSpPr/>
            <p:nvPr/>
          </p:nvSpPr>
          <p:spPr>
            <a:xfrm>
              <a:off x="6216388" y="2506957"/>
              <a:ext cx="182338" cy="153384"/>
            </a:xfrm>
            <a:custGeom>
              <a:avLst/>
              <a:gdLst/>
              <a:ahLst/>
              <a:cxnLst/>
              <a:rect l="l" t="t" r="r" b="b"/>
              <a:pathLst>
                <a:path w="6329" h="5324" extrusionOk="0">
                  <a:moveTo>
                    <a:pt x="4125" y="0"/>
                  </a:moveTo>
                  <a:cubicBezTo>
                    <a:pt x="4115" y="0"/>
                    <a:pt x="4105" y="1"/>
                    <a:pt x="4095" y="1"/>
                  </a:cubicBezTo>
                  <a:cubicBezTo>
                    <a:pt x="3942" y="1"/>
                    <a:pt x="3799" y="89"/>
                    <a:pt x="3646" y="89"/>
                  </a:cubicBezTo>
                  <a:cubicBezTo>
                    <a:pt x="3514" y="89"/>
                    <a:pt x="3394" y="23"/>
                    <a:pt x="3263" y="12"/>
                  </a:cubicBezTo>
                  <a:cubicBezTo>
                    <a:pt x="3240" y="8"/>
                    <a:pt x="3219" y="6"/>
                    <a:pt x="3198" y="6"/>
                  </a:cubicBezTo>
                  <a:cubicBezTo>
                    <a:pt x="3045" y="6"/>
                    <a:pt x="2932" y="105"/>
                    <a:pt x="2835" y="220"/>
                  </a:cubicBezTo>
                  <a:cubicBezTo>
                    <a:pt x="2770" y="286"/>
                    <a:pt x="2726" y="374"/>
                    <a:pt x="2638" y="396"/>
                  </a:cubicBezTo>
                  <a:cubicBezTo>
                    <a:pt x="2629" y="397"/>
                    <a:pt x="2620" y="398"/>
                    <a:pt x="2611" y="398"/>
                  </a:cubicBezTo>
                  <a:cubicBezTo>
                    <a:pt x="2552" y="398"/>
                    <a:pt x="2487" y="372"/>
                    <a:pt x="2431" y="362"/>
                  </a:cubicBezTo>
                  <a:cubicBezTo>
                    <a:pt x="2411" y="359"/>
                    <a:pt x="2391" y="358"/>
                    <a:pt x="2371" y="358"/>
                  </a:cubicBezTo>
                  <a:cubicBezTo>
                    <a:pt x="2238" y="358"/>
                    <a:pt x="2108" y="419"/>
                    <a:pt x="2003" y="505"/>
                  </a:cubicBezTo>
                  <a:cubicBezTo>
                    <a:pt x="1872" y="603"/>
                    <a:pt x="1784" y="735"/>
                    <a:pt x="1697" y="855"/>
                  </a:cubicBezTo>
                  <a:cubicBezTo>
                    <a:pt x="1639" y="803"/>
                    <a:pt x="1565" y="778"/>
                    <a:pt x="1489" y="778"/>
                  </a:cubicBezTo>
                  <a:cubicBezTo>
                    <a:pt x="1422" y="778"/>
                    <a:pt x="1354" y="797"/>
                    <a:pt x="1292" y="834"/>
                  </a:cubicBezTo>
                  <a:cubicBezTo>
                    <a:pt x="1171" y="899"/>
                    <a:pt x="1084" y="1019"/>
                    <a:pt x="996" y="1140"/>
                  </a:cubicBezTo>
                  <a:cubicBezTo>
                    <a:pt x="957" y="1101"/>
                    <a:pt x="907" y="1083"/>
                    <a:pt x="855" y="1083"/>
                  </a:cubicBezTo>
                  <a:cubicBezTo>
                    <a:pt x="747" y="1083"/>
                    <a:pt x="628" y="1157"/>
                    <a:pt x="569" y="1260"/>
                  </a:cubicBezTo>
                  <a:cubicBezTo>
                    <a:pt x="405" y="1523"/>
                    <a:pt x="394" y="1851"/>
                    <a:pt x="317" y="2147"/>
                  </a:cubicBezTo>
                  <a:cubicBezTo>
                    <a:pt x="230" y="2498"/>
                    <a:pt x="142" y="2859"/>
                    <a:pt x="54" y="3209"/>
                  </a:cubicBezTo>
                  <a:cubicBezTo>
                    <a:pt x="33" y="3308"/>
                    <a:pt x="0" y="3417"/>
                    <a:pt x="11" y="3527"/>
                  </a:cubicBezTo>
                  <a:cubicBezTo>
                    <a:pt x="44" y="3735"/>
                    <a:pt x="197" y="3899"/>
                    <a:pt x="339" y="4052"/>
                  </a:cubicBezTo>
                  <a:cubicBezTo>
                    <a:pt x="569" y="4293"/>
                    <a:pt x="810" y="4545"/>
                    <a:pt x="1051" y="4797"/>
                  </a:cubicBezTo>
                  <a:cubicBezTo>
                    <a:pt x="1139" y="4731"/>
                    <a:pt x="1139" y="4600"/>
                    <a:pt x="1117" y="4490"/>
                  </a:cubicBezTo>
                  <a:cubicBezTo>
                    <a:pt x="1084" y="4326"/>
                    <a:pt x="1018" y="4162"/>
                    <a:pt x="942" y="4019"/>
                  </a:cubicBezTo>
                  <a:cubicBezTo>
                    <a:pt x="843" y="3866"/>
                    <a:pt x="711" y="3713"/>
                    <a:pt x="701" y="3527"/>
                  </a:cubicBezTo>
                  <a:cubicBezTo>
                    <a:pt x="679" y="3111"/>
                    <a:pt x="821" y="2596"/>
                    <a:pt x="930" y="2202"/>
                  </a:cubicBezTo>
                  <a:cubicBezTo>
                    <a:pt x="974" y="2914"/>
                    <a:pt x="1007" y="3724"/>
                    <a:pt x="1434" y="4315"/>
                  </a:cubicBezTo>
                  <a:cubicBezTo>
                    <a:pt x="1599" y="4534"/>
                    <a:pt x="1796" y="4720"/>
                    <a:pt x="1949" y="4950"/>
                  </a:cubicBezTo>
                  <a:cubicBezTo>
                    <a:pt x="1993" y="5016"/>
                    <a:pt x="2037" y="5092"/>
                    <a:pt x="2102" y="5147"/>
                  </a:cubicBezTo>
                  <a:cubicBezTo>
                    <a:pt x="2141" y="5179"/>
                    <a:pt x="2203" y="5204"/>
                    <a:pt x="2259" y="5204"/>
                  </a:cubicBezTo>
                  <a:cubicBezTo>
                    <a:pt x="2281" y="5204"/>
                    <a:pt x="2303" y="5200"/>
                    <a:pt x="2321" y="5191"/>
                  </a:cubicBezTo>
                  <a:cubicBezTo>
                    <a:pt x="2441" y="5125"/>
                    <a:pt x="2441" y="4961"/>
                    <a:pt x="2397" y="4841"/>
                  </a:cubicBezTo>
                  <a:cubicBezTo>
                    <a:pt x="2288" y="4523"/>
                    <a:pt x="2047" y="4271"/>
                    <a:pt x="1905" y="3965"/>
                  </a:cubicBezTo>
                  <a:cubicBezTo>
                    <a:pt x="1774" y="3669"/>
                    <a:pt x="1741" y="3340"/>
                    <a:pt x="1719" y="3012"/>
                  </a:cubicBezTo>
                  <a:cubicBezTo>
                    <a:pt x="1686" y="2629"/>
                    <a:pt x="1653" y="2235"/>
                    <a:pt x="1730" y="1851"/>
                  </a:cubicBezTo>
                  <a:cubicBezTo>
                    <a:pt x="1916" y="2804"/>
                    <a:pt x="1949" y="3844"/>
                    <a:pt x="2431" y="4720"/>
                  </a:cubicBezTo>
                  <a:cubicBezTo>
                    <a:pt x="2529" y="4917"/>
                    <a:pt x="2660" y="5104"/>
                    <a:pt x="2825" y="5245"/>
                  </a:cubicBezTo>
                  <a:cubicBezTo>
                    <a:pt x="2869" y="5279"/>
                    <a:pt x="2923" y="5311"/>
                    <a:pt x="2978" y="5323"/>
                  </a:cubicBezTo>
                  <a:cubicBezTo>
                    <a:pt x="2983" y="5323"/>
                    <a:pt x="2988" y="5323"/>
                    <a:pt x="2993" y="5323"/>
                  </a:cubicBezTo>
                  <a:cubicBezTo>
                    <a:pt x="3106" y="5323"/>
                    <a:pt x="3198" y="5209"/>
                    <a:pt x="3208" y="5104"/>
                  </a:cubicBezTo>
                  <a:cubicBezTo>
                    <a:pt x="3230" y="4983"/>
                    <a:pt x="3175" y="4863"/>
                    <a:pt x="3131" y="4753"/>
                  </a:cubicBezTo>
                  <a:cubicBezTo>
                    <a:pt x="2901" y="4194"/>
                    <a:pt x="2693" y="3615"/>
                    <a:pt x="2595" y="3012"/>
                  </a:cubicBezTo>
                  <a:cubicBezTo>
                    <a:pt x="2507" y="2486"/>
                    <a:pt x="2409" y="1939"/>
                    <a:pt x="2726" y="1469"/>
                  </a:cubicBezTo>
                  <a:cubicBezTo>
                    <a:pt x="2726" y="2235"/>
                    <a:pt x="2813" y="3001"/>
                    <a:pt x="3000" y="3756"/>
                  </a:cubicBezTo>
                  <a:cubicBezTo>
                    <a:pt x="3066" y="4041"/>
                    <a:pt x="3142" y="4326"/>
                    <a:pt x="3307" y="4567"/>
                  </a:cubicBezTo>
                  <a:cubicBezTo>
                    <a:pt x="3350" y="4632"/>
                    <a:pt x="3416" y="4698"/>
                    <a:pt x="3492" y="4742"/>
                  </a:cubicBezTo>
                  <a:cubicBezTo>
                    <a:pt x="3526" y="4756"/>
                    <a:pt x="3564" y="4765"/>
                    <a:pt x="3601" y="4765"/>
                  </a:cubicBezTo>
                  <a:cubicBezTo>
                    <a:pt x="3649" y="4765"/>
                    <a:pt x="3696" y="4751"/>
                    <a:pt x="3733" y="4720"/>
                  </a:cubicBezTo>
                  <a:cubicBezTo>
                    <a:pt x="3821" y="4644"/>
                    <a:pt x="3799" y="4501"/>
                    <a:pt x="3777" y="4381"/>
                  </a:cubicBezTo>
                  <a:cubicBezTo>
                    <a:pt x="3667" y="3899"/>
                    <a:pt x="3504" y="3406"/>
                    <a:pt x="3536" y="2914"/>
                  </a:cubicBezTo>
                  <a:cubicBezTo>
                    <a:pt x="3569" y="2388"/>
                    <a:pt x="3657" y="1851"/>
                    <a:pt x="3733" y="1337"/>
                  </a:cubicBezTo>
                  <a:cubicBezTo>
                    <a:pt x="3745" y="1315"/>
                    <a:pt x="3745" y="1293"/>
                    <a:pt x="3755" y="1271"/>
                  </a:cubicBezTo>
                  <a:cubicBezTo>
                    <a:pt x="3766" y="1260"/>
                    <a:pt x="3788" y="1250"/>
                    <a:pt x="3810" y="1238"/>
                  </a:cubicBezTo>
                  <a:cubicBezTo>
                    <a:pt x="3940" y="1190"/>
                    <a:pt x="4068" y="1172"/>
                    <a:pt x="4197" y="1172"/>
                  </a:cubicBezTo>
                  <a:cubicBezTo>
                    <a:pt x="4360" y="1172"/>
                    <a:pt x="4525" y="1201"/>
                    <a:pt x="4697" y="1238"/>
                  </a:cubicBezTo>
                  <a:cubicBezTo>
                    <a:pt x="4762" y="1250"/>
                    <a:pt x="4828" y="1260"/>
                    <a:pt x="4883" y="1304"/>
                  </a:cubicBezTo>
                  <a:cubicBezTo>
                    <a:pt x="4959" y="1359"/>
                    <a:pt x="5003" y="1435"/>
                    <a:pt x="5047" y="1512"/>
                  </a:cubicBezTo>
                  <a:cubicBezTo>
                    <a:pt x="5198" y="1798"/>
                    <a:pt x="5615" y="2355"/>
                    <a:pt x="5998" y="2355"/>
                  </a:cubicBezTo>
                  <a:cubicBezTo>
                    <a:pt x="6114" y="2355"/>
                    <a:pt x="6227" y="2304"/>
                    <a:pt x="6328" y="2180"/>
                  </a:cubicBezTo>
                  <a:lnTo>
                    <a:pt x="6328" y="2180"/>
                  </a:lnTo>
                  <a:cubicBezTo>
                    <a:pt x="6328" y="2180"/>
                    <a:pt x="6328" y="2180"/>
                    <a:pt x="6328" y="2180"/>
                  </a:cubicBezTo>
                  <a:cubicBezTo>
                    <a:pt x="6309" y="2180"/>
                    <a:pt x="6000" y="1731"/>
                    <a:pt x="5978" y="1688"/>
                  </a:cubicBezTo>
                  <a:cubicBezTo>
                    <a:pt x="5890" y="1534"/>
                    <a:pt x="5847" y="1359"/>
                    <a:pt x="5770" y="1194"/>
                  </a:cubicBezTo>
                  <a:cubicBezTo>
                    <a:pt x="5682" y="1031"/>
                    <a:pt x="5616" y="844"/>
                    <a:pt x="5551" y="658"/>
                  </a:cubicBezTo>
                  <a:cubicBezTo>
                    <a:pt x="5540" y="636"/>
                    <a:pt x="5529" y="603"/>
                    <a:pt x="5507" y="593"/>
                  </a:cubicBezTo>
                  <a:cubicBezTo>
                    <a:pt x="5474" y="559"/>
                    <a:pt x="5431" y="549"/>
                    <a:pt x="5397" y="537"/>
                  </a:cubicBezTo>
                  <a:cubicBezTo>
                    <a:pt x="5058" y="461"/>
                    <a:pt x="4740" y="330"/>
                    <a:pt x="4445" y="143"/>
                  </a:cubicBezTo>
                  <a:cubicBezTo>
                    <a:pt x="4332" y="72"/>
                    <a:pt x="4259" y="0"/>
                    <a:pt x="4125" y="0"/>
                  </a:cubicBezTo>
                  <a:close/>
                </a:path>
              </a:pathLst>
            </a:custGeom>
            <a:solidFill>
              <a:srgbClr val="FFE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758;p51">
              <a:extLst>
                <a:ext uri="{FF2B5EF4-FFF2-40B4-BE49-F238E27FC236}">
                  <a16:creationId xmlns:a16="http://schemas.microsoft.com/office/drawing/2014/main" id="{63B867AD-8017-AACE-0552-95731B18153A}"/>
                </a:ext>
              </a:extLst>
            </p:cNvPr>
            <p:cNvSpPr/>
            <p:nvPr/>
          </p:nvSpPr>
          <p:spPr>
            <a:xfrm>
              <a:off x="6294607" y="2513295"/>
              <a:ext cx="10746" cy="106655"/>
            </a:xfrm>
            <a:custGeom>
              <a:avLst/>
              <a:gdLst/>
              <a:ahLst/>
              <a:cxnLst/>
              <a:rect l="l" t="t" r="r" b="b"/>
              <a:pathLst>
                <a:path w="373" h="3702" extrusionOk="0">
                  <a:moveTo>
                    <a:pt x="230" y="1"/>
                  </a:moveTo>
                  <a:cubicBezTo>
                    <a:pt x="120" y="143"/>
                    <a:pt x="44" y="318"/>
                    <a:pt x="22" y="493"/>
                  </a:cubicBezTo>
                  <a:cubicBezTo>
                    <a:pt x="0" y="668"/>
                    <a:pt x="11" y="854"/>
                    <a:pt x="22" y="1030"/>
                  </a:cubicBezTo>
                  <a:cubicBezTo>
                    <a:pt x="44" y="1215"/>
                    <a:pt x="77" y="1390"/>
                    <a:pt x="98" y="1566"/>
                  </a:cubicBezTo>
                  <a:cubicBezTo>
                    <a:pt x="110" y="1653"/>
                    <a:pt x="110" y="1752"/>
                    <a:pt x="110" y="1840"/>
                  </a:cubicBezTo>
                  <a:lnTo>
                    <a:pt x="120" y="1971"/>
                  </a:lnTo>
                  <a:lnTo>
                    <a:pt x="120" y="2103"/>
                  </a:lnTo>
                  <a:cubicBezTo>
                    <a:pt x="142" y="2463"/>
                    <a:pt x="164" y="2825"/>
                    <a:pt x="241" y="3186"/>
                  </a:cubicBezTo>
                  <a:cubicBezTo>
                    <a:pt x="274" y="3361"/>
                    <a:pt x="317" y="3536"/>
                    <a:pt x="373" y="3701"/>
                  </a:cubicBezTo>
                  <a:cubicBezTo>
                    <a:pt x="329" y="3536"/>
                    <a:pt x="285" y="3361"/>
                    <a:pt x="252" y="3176"/>
                  </a:cubicBezTo>
                  <a:cubicBezTo>
                    <a:pt x="176" y="2825"/>
                    <a:pt x="154" y="2463"/>
                    <a:pt x="132" y="2103"/>
                  </a:cubicBezTo>
                  <a:lnTo>
                    <a:pt x="132" y="1971"/>
                  </a:lnTo>
                  <a:lnTo>
                    <a:pt x="132" y="1840"/>
                  </a:lnTo>
                  <a:cubicBezTo>
                    <a:pt x="120" y="1741"/>
                    <a:pt x="120" y="1653"/>
                    <a:pt x="110" y="1566"/>
                  </a:cubicBezTo>
                  <a:cubicBezTo>
                    <a:pt x="88" y="1390"/>
                    <a:pt x="55" y="1205"/>
                    <a:pt x="33" y="1030"/>
                  </a:cubicBezTo>
                  <a:cubicBezTo>
                    <a:pt x="11" y="854"/>
                    <a:pt x="11" y="668"/>
                    <a:pt x="33" y="493"/>
                  </a:cubicBezTo>
                  <a:cubicBezTo>
                    <a:pt x="55" y="318"/>
                    <a:pt x="120" y="143"/>
                    <a:pt x="230" y="1"/>
                  </a:cubicBezTo>
                  <a:close/>
                </a:path>
              </a:pathLst>
            </a:custGeom>
            <a:solidFill>
              <a:srgbClr val="F4B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759;p51">
              <a:extLst>
                <a:ext uri="{FF2B5EF4-FFF2-40B4-BE49-F238E27FC236}">
                  <a16:creationId xmlns:a16="http://schemas.microsoft.com/office/drawing/2014/main" id="{FD2245EE-CA82-0F55-DEEB-426865F06F8B}"/>
                </a:ext>
              </a:extLst>
            </p:cNvPr>
            <p:cNvSpPr/>
            <p:nvPr/>
          </p:nvSpPr>
          <p:spPr>
            <a:xfrm>
              <a:off x="6265596" y="2527815"/>
              <a:ext cx="317" cy="2852"/>
            </a:xfrm>
            <a:custGeom>
              <a:avLst/>
              <a:gdLst/>
              <a:ahLst/>
              <a:cxnLst/>
              <a:rect l="l" t="t" r="r" b="b"/>
              <a:pathLst>
                <a:path w="11" h="99" extrusionOk="0">
                  <a:moveTo>
                    <a:pt x="0" y="0"/>
                  </a:moveTo>
                  <a:lnTo>
                    <a:pt x="0" y="98"/>
                  </a:lnTo>
                  <a:lnTo>
                    <a:pt x="11" y="98"/>
                  </a:lnTo>
                  <a:cubicBezTo>
                    <a:pt x="0" y="66"/>
                    <a:pt x="0" y="3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760;p51">
              <a:extLst>
                <a:ext uri="{FF2B5EF4-FFF2-40B4-BE49-F238E27FC236}">
                  <a16:creationId xmlns:a16="http://schemas.microsoft.com/office/drawing/2014/main" id="{B8013C40-0F2A-FD67-E56A-03CFB1221A63}"/>
                </a:ext>
              </a:extLst>
            </p:cNvPr>
            <p:cNvSpPr/>
            <p:nvPr/>
          </p:nvSpPr>
          <p:spPr>
            <a:xfrm>
              <a:off x="6268419" y="2573537"/>
              <a:ext cx="7289" cy="42293"/>
            </a:xfrm>
            <a:custGeom>
              <a:avLst/>
              <a:gdLst/>
              <a:ahLst/>
              <a:cxnLst/>
              <a:rect l="l" t="t" r="r" b="b"/>
              <a:pathLst>
                <a:path w="253" h="1468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110"/>
                    <a:pt x="22" y="231"/>
                    <a:pt x="44" y="351"/>
                  </a:cubicBezTo>
                  <a:cubicBezTo>
                    <a:pt x="77" y="679"/>
                    <a:pt x="132" y="997"/>
                    <a:pt x="209" y="1314"/>
                  </a:cubicBezTo>
                  <a:cubicBezTo>
                    <a:pt x="219" y="1358"/>
                    <a:pt x="231" y="1413"/>
                    <a:pt x="252" y="1467"/>
                  </a:cubicBezTo>
                  <a:lnTo>
                    <a:pt x="219" y="1304"/>
                  </a:lnTo>
                  <a:cubicBezTo>
                    <a:pt x="143" y="997"/>
                    <a:pt x="88" y="668"/>
                    <a:pt x="55" y="351"/>
                  </a:cubicBezTo>
                  <a:cubicBezTo>
                    <a:pt x="55" y="329"/>
                    <a:pt x="44" y="296"/>
                    <a:pt x="44" y="274"/>
                  </a:cubicBezTo>
                  <a:cubicBezTo>
                    <a:pt x="33" y="175"/>
                    <a:pt x="22" y="88"/>
                    <a:pt x="0" y="0"/>
                  </a:cubicBezTo>
                  <a:close/>
                </a:path>
              </a:pathLst>
            </a:custGeom>
            <a:solidFill>
              <a:srgbClr val="DC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761;p51">
              <a:extLst>
                <a:ext uri="{FF2B5EF4-FFF2-40B4-BE49-F238E27FC236}">
                  <a16:creationId xmlns:a16="http://schemas.microsoft.com/office/drawing/2014/main" id="{4E6BC29C-295D-58B1-7128-D0590858656D}"/>
                </a:ext>
              </a:extLst>
            </p:cNvPr>
            <p:cNvSpPr/>
            <p:nvPr/>
          </p:nvSpPr>
          <p:spPr>
            <a:xfrm>
              <a:off x="6275679" y="2615801"/>
              <a:ext cx="317" cy="346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0"/>
                  </a:moveTo>
                  <a:lnTo>
                    <a:pt x="0" y="12"/>
                  </a:lnTo>
                  <a:lnTo>
                    <a:pt x="11" y="12"/>
                  </a:lnTo>
                  <a:cubicBezTo>
                    <a:pt x="11" y="12"/>
                    <a:pt x="11" y="0"/>
                    <a:pt x="0" y="0"/>
                  </a:cubicBezTo>
                  <a:close/>
                </a:path>
              </a:pathLst>
            </a:custGeom>
            <a:solidFill>
              <a:srgbClr val="D37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762;p51">
              <a:extLst>
                <a:ext uri="{FF2B5EF4-FFF2-40B4-BE49-F238E27FC236}">
                  <a16:creationId xmlns:a16="http://schemas.microsoft.com/office/drawing/2014/main" id="{4E1EF27D-2634-AF1F-FDD2-ADA85A8CFD1A}"/>
                </a:ext>
              </a:extLst>
            </p:cNvPr>
            <p:cNvSpPr/>
            <p:nvPr/>
          </p:nvSpPr>
          <p:spPr>
            <a:xfrm>
              <a:off x="6275679" y="2616118"/>
              <a:ext cx="5071" cy="14837"/>
            </a:xfrm>
            <a:custGeom>
              <a:avLst/>
              <a:gdLst/>
              <a:ahLst/>
              <a:cxnLst/>
              <a:rect l="l" t="t" r="r" b="b"/>
              <a:pathLst>
                <a:path w="176" h="515" extrusionOk="0">
                  <a:moveTo>
                    <a:pt x="0" y="1"/>
                  </a:moveTo>
                  <a:cubicBezTo>
                    <a:pt x="22" y="99"/>
                    <a:pt x="55" y="198"/>
                    <a:pt x="88" y="296"/>
                  </a:cubicBezTo>
                  <a:cubicBezTo>
                    <a:pt x="120" y="373"/>
                    <a:pt x="142" y="449"/>
                    <a:pt x="176" y="515"/>
                  </a:cubicBezTo>
                  <a:lnTo>
                    <a:pt x="142" y="417"/>
                  </a:lnTo>
                  <a:cubicBezTo>
                    <a:pt x="132" y="383"/>
                    <a:pt x="110" y="340"/>
                    <a:pt x="99" y="296"/>
                  </a:cubicBezTo>
                  <a:cubicBezTo>
                    <a:pt x="66" y="198"/>
                    <a:pt x="33" y="99"/>
                    <a:pt x="11" y="1"/>
                  </a:cubicBezTo>
                  <a:close/>
                </a:path>
              </a:pathLst>
            </a:custGeom>
            <a:solidFill>
              <a:srgbClr val="E9C7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763;p51">
              <a:extLst>
                <a:ext uri="{FF2B5EF4-FFF2-40B4-BE49-F238E27FC236}">
                  <a16:creationId xmlns:a16="http://schemas.microsoft.com/office/drawing/2014/main" id="{ABF5EB00-2E9C-792E-6063-92A747EC2801}"/>
                </a:ext>
              </a:extLst>
            </p:cNvPr>
            <p:cNvSpPr/>
            <p:nvPr/>
          </p:nvSpPr>
          <p:spPr>
            <a:xfrm>
              <a:off x="6280721" y="2630926"/>
              <a:ext cx="663" cy="1642"/>
            </a:xfrm>
            <a:custGeom>
              <a:avLst/>
              <a:gdLst/>
              <a:ahLst/>
              <a:cxnLst/>
              <a:rect l="l" t="t" r="r" b="b"/>
              <a:pathLst>
                <a:path w="23" h="57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23"/>
                    <a:pt x="23" y="34"/>
                    <a:pt x="23" y="56"/>
                  </a:cubicBezTo>
                  <a:cubicBezTo>
                    <a:pt x="23" y="34"/>
                    <a:pt x="11" y="23"/>
                    <a:pt x="1" y="1"/>
                  </a:cubicBezTo>
                  <a:close/>
                </a:path>
              </a:pathLst>
            </a:custGeom>
            <a:solidFill>
              <a:srgbClr val="BC96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764;p51">
              <a:extLst>
                <a:ext uri="{FF2B5EF4-FFF2-40B4-BE49-F238E27FC236}">
                  <a16:creationId xmlns:a16="http://schemas.microsoft.com/office/drawing/2014/main" id="{7B655816-D79F-EF89-14DF-9129E38F68F9}"/>
                </a:ext>
              </a:extLst>
            </p:cNvPr>
            <p:cNvSpPr/>
            <p:nvPr/>
          </p:nvSpPr>
          <p:spPr>
            <a:xfrm>
              <a:off x="6265596" y="2530639"/>
              <a:ext cx="18323" cy="106972"/>
            </a:xfrm>
            <a:custGeom>
              <a:avLst/>
              <a:gdLst/>
              <a:ahLst/>
              <a:cxnLst/>
              <a:rect l="l" t="t" r="r" b="b"/>
              <a:pathLst>
                <a:path w="636" h="3713" extrusionOk="0">
                  <a:moveTo>
                    <a:pt x="0" y="0"/>
                  </a:moveTo>
                  <a:cubicBezTo>
                    <a:pt x="11" y="132"/>
                    <a:pt x="22" y="263"/>
                    <a:pt x="22" y="384"/>
                  </a:cubicBezTo>
                  <a:lnTo>
                    <a:pt x="54" y="876"/>
                  </a:lnTo>
                  <a:cubicBezTo>
                    <a:pt x="66" y="1073"/>
                    <a:pt x="88" y="1282"/>
                    <a:pt x="98" y="1489"/>
                  </a:cubicBezTo>
                  <a:cubicBezTo>
                    <a:pt x="118" y="1569"/>
                    <a:pt x="129" y="1648"/>
                    <a:pt x="139" y="1736"/>
                  </a:cubicBezTo>
                  <a:lnTo>
                    <a:pt x="139" y="1736"/>
                  </a:lnTo>
                  <a:cubicBezTo>
                    <a:pt x="108" y="1449"/>
                    <a:pt x="87" y="1163"/>
                    <a:pt x="66" y="876"/>
                  </a:cubicBezTo>
                  <a:lnTo>
                    <a:pt x="33" y="384"/>
                  </a:lnTo>
                  <a:cubicBezTo>
                    <a:pt x="22" y="263"/>
                    <a:pt x="22" y="132"/>
                    <a:pt x="11" y="0"/>
                  </a:cubicBezTo>
                  <a:close/>
                  <a:moveTo>
                    <a:pt x="139" y="1736"/>
                  </a:moveTo>
                  <a:cubicBezTo>
                    <a:pt x="140" y="1745"/>
                    <a:pt x="141" y="1754"/>
                    <a:pt x="142" y="1763"/>
                  </a:cubicBezTo>
                  <a:cubicBezTo>
                    <a:pt x="141" y="1754"/>
                    <a:pt x="140" y="1745"/>
                    <a:pt x="139" y="1736"/>
                  </a:cubicBezTo>
                  <a:close/>
                  <a:moveTo>
                    <a:pt x="492" y="3384"/>
                  </a:moveTo>
                  <a:lnTo>
                    <a:pt x="526" y="3482"/>
                  </a:lnTo>
                  <a:cubicBezTo>
                    <a:pt x="536" y="3504"/>
                    <a:pt x="548" y="3515"/>
                    <a:pt x="548" y="3537"/>
                  </a:cubicBezTo>
                  <a:cubicBezTo>
                    <a:pt x="580" y="3591"/>
                    <a:pt x="602" y="3657"/>
                    <a:pt x="635" y="3712"/>
                  </a:cubicBezTo>
                  <a:cubicBezTo>
                    <a:pt x="580" y="3603"/>
                    <a:pt x="536" y="3504"/>
                    <a:pt x="492" y="3384"/>
                  </a:cubicBezTo>
                  <a:close/>
                </a:path>
              </a:pathLst>
            </a:custGeom>
            <a:solidFill>
              <a:srgbClr val="F4B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765;p51">
              <a:extLst>
                <a:ext uri="{FF2B5EF4-FFF2-40B4-BE49-F238E27FC236}">
                  <a16:creationId xmlns:a16="http://schemas.microsoft.com/office/drawing/2014/main" id="{5C6E19DE-2A9B-E623-65C2-9E1C18412EC9}"/>
                </a:ext>
              </a:extLst>
            </p:cNvPr>
            <p:cNvSpPr/>
            <p:nvPr/>
          </p:nvSpPr>
          <p:spPr>
            <a:xfrm>
              <a:off x="6242548" y="2571952"/>
              <a:ext cx="1613" cy="14866"/>
            </a:xfrm>
            <a:custGeom>
              <a:avLst/>
              <a:gdLst/>
              <a:ahLst/>
              <a:cxnLst/>
              <a:rect l="l" t="t" r="r" b="b"/>
              <a:pathLst>
                <a:path w="56" h="516" extrusionOk="0">
                  <a:moveTo>
                    <a:pt x="12" y="1"/>
                  </a:moveTo>
                  <a:cubicBezTo>
                    <a:pt x="0" y="11"/>
                    <a:pt x="0" y="23"/>
                    <a:pt x="0" y="33"/>
                  </a:cubicBezTo>
                  <a:cubicBezTo>
                    <a:pt x="0" y="121"/>
                    <a:pt x="12" y="198"/>
                    <a:pt x="22" y="286"/>
                  </a:cubicBezTo>
                  <a:lnTo>
                    <a:pt x="56" y="515"/>
                  </a:lnTo>
                  <a:cubicBezTo>
                    <a:pt x="56" y="461"/>
                    <a:pt x="44" y="395"/>
                    <a:pt x="44" y="340"/>
                  </a:cubicBezTo>
                  <a:cubicBezTo>
                    <a:pt x="44" y="318"/>
                    <a:pt x="44" y="296"/>
                    <a:pt x="34" y="286"/>
                  </a:cubicBezTo>
                  <a:cubicBezTo>
                    <a:pt x="22" y="187"/>
                    <a:pt x="12" y="99"/>
                    <a:pt x="12" y="1"/>
                  </a:cubicBezTo>
                  <a:close/>
                </a:path>
              </a:pathLst>
            </a:custGeom>
            <a:solidFill>
              <a:srgbClr val="DC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766;p51">
              <a:extLst>
                <a:ext uri="{FF2B5EF4-FFF2-40B4-BE49-F238E27FC236}">
                  <a16:creationId xmlns:a16="http://schemas.microsoft.com/office/drawing/2014/main" id="{FB75CFE2-5354-9FD3-BE29-0098A58BF07E}"/>
                </a:ext>
              </a:extLst>
            </p:cNvPr>
            <p:cNvSpPr/>
            <p:nvPr/>
          </p:nvSpPr>
          <p:spPr>
            <a:xfrm>
              <a:off x="6241914" y="2538216"/>
              <a:ext cx="10746" cy="83290"/>
            </a:xfrm>
            <a:custGeom>
              <a:avLst/>
              <a:gdLst/>
              <a:ahLst/>
              <a:cxnLst/>
              <a:rect l="l" t="t" r="r" b="b"/>
              <a:pathLst>
                <a:path w="373" h="2891" extrusionOk="0">
                  <a:moveTo>
                    <a:pt x="154" y="0"/>
                  </a:moveTo>
                  <a:cubicBezTo>
                    <a:pt x="110" y="121"/>
                    <a:pt x="66" y="230"/>
                    <a:pt x="44" y="350"/>
                  </a:cubicBezTo>
                  <a:cubicBezTo>
                    <a:pt x="22" y="471"/>
                    <a:pt x="12" y="603"/>
                    <a:pt x="1" y="723"/>
                  </a:cubicBezTo>
                  <a:cubicBezTo>
                    <a:pt x="1" y="887"/>
                    <a:pt x="1" y="1051"/>
                    <a:pt x="22" y="1204"/>
                  </a:cubicBezTo>
                  <a:cubicBezTo>
                    <a:pt x="22" y="1194"/>
                    <a:pt x="22" y="1182"/>
                    <a:pt x="34" y="1172"/>
                  </a:cubicBezTo>
                  <a:cubicBezTo>
                    <a:pt x="12" y="1019"/>
                    <a:pt x="12" y="876"/>
                    <a:pt x="12" y="723"/>
                  </a:cubicBezTo>
                  <a:cubicBezTo>
                    <a:pt x="22" y="603"/>
                    <a:pt x="34" y="471"/>
                    <a:pt x="56" y="350"/>
                  </a:cubicBezTo>
                  <a:cubicBezTo>
                    <a:pt x="78" y="230"/>
                    <a:pt x="110" y="121"/>
                    <a:pt x="154" y="0"/>
                  </a:cubicBezTo>
                  <a:close/>
                  <a:moveTo>
                    <a:pt x="66" y="1511"/>
                  </a:moveTo>
                  <a:cubicBezTo>
                    <a:pt x="66" y="1566"/>
                    <a:pt x="78" y="1632"/>
                    <a:pt x="78" y="1686"/>
                  </a:cubicBezTo>
                  <a:cubicBezTo>
                    <a:pt x="110" y="1851"/>
                    <a:pt x="143" y="2014"/>
                    <a:pt x="187" y="2179"/>
                  </a:cubicBezTo>
                  <a:cubicBezTo>
                    <a:pt x="209" y="2299"/>
                    <a:pt x="241" y="2420"/>
                    <a:pt x="275" y="2530"/>
                  </a:cubicBezTo>
                  <a:lnTo>
                    <a:pt x="373" y="2890"/>
                  </a:lnTo>
                  <a:cubicBezTo>
                    <a:pt x="340" y="2770"/>
                    <a:pt x="307" y="2650"/>
                    <a:pt x="285" y="2530"/>
                  </a:cubicBezTo>
                  <a:cubicBezTo>
                    <a:pt x="253" y="2409"/>
                    <a:pt x="219" y="2299"/>
                    <a:pt x="198" y="2179"/>
                  </a:cubicBezTo>
                  <a:cubicBezTo>
                    <a:pt x="143" y="1960"/>
                    <a:pt x="99" y="1730"/>
                    <a:pt x="66" y="1511"/>
                  </a:cubicBezTo>
                  <a:close/>
                </a:path>
              </a:pathLst>
            </a:custGeom>
            <a:solidFill>
              <a:srgbClr val="F4B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767;p51">
              <a:extLst>
                <a:ext uri="{FF2B5EF4-FFF2-40B4-BE49-F238E27FC236}">
                  <a16:creationId xmlns:a16="http://schemas.microsoft.com/office/drawing/2014/main" id="{393A721D-020C-2207-B2A8-9FE08668EFE2}"/>
                </a:ext>
              </a:extLst>
            </p:cNvPr>
            <p:cNvSpPr/>
            <p:nvPr/>
          </p:nvSpPr>
          <p:spPr>
            <a:xfrm>
              <a:off x="6914397" y="2693732"/>
              <a:ext cx="179198" cy="325553"/>
            </a:xfrm>
            <a:custGeom>
              <a:avLst/>
              <a:gdLst/>
              <a:ahLst/>
              <a:cxnLst/>
              <a:rect l="l" t="t" r="r" b="b"/>
              <a:pathLst>
                <a:path w="6220" h="11300" extrusionOk="0">
                  <a:moveTo>
                    <a:pt x="2694" y="0"/>
                  </a:moveTo>
                  <a:cubicBezTo>
                    <a:pt x="1862" y="1894"/>
                    <a:pt x="658" y="3745"/>
                    <a:pt x="89" y="5726"/>
                  </a:cubicBezTo>
                  <a:cubicBezTo>
                    <a:pt x="45" y="5869"/>
                    <a:pt x="1" y="6032"/>
                    <a:pt x="23" y="6186"/>
                  </a:cubicBezTo>
                  <a:cubicBezTo>
                    <a:pt x="45" y="6383"/>
                    <a:pt x="166" y="6569"/>
                    <a:pt x="297" y="6733"/>
                  </a:cubicBezTo>
                  <a:cubicBezTo>
                    <a:pt x="833" y="7379"/>
                    <a:pt x="1621" y="7740"/>
                    <a:pt x="2388" y="8091"/>
                  </a:cubicBezTo>
                  <a:cubicBezTo>
                    <a:pt x="2509" y="8146"/>
                    <a:pt x="2629" y="8212"/>
                    <a:pt x="2706" y="8310"/>
                  </a:cubicBezTo>
                  <a:cubicBezTo>
                    <a:pt x="2771" y="8409"/>
                    <a:pt x="2815" y="8540"/>
                    <a:pt x="2848" y="8671"/>
                  </a:cubicBezTo>
                  <a:cubicBezTo>
                    <a:pt x="2881" y="8791"/>
                    <a:pt x="2913" y="8912"/>
                    <a:pt x="2957" y="9022"/>
                  </a:cubicBezTo>
                  <a:cubicBezTo>
                    <a:pt x="3078" y="9306"/>
                    <a:pt x="3242" y="9580"/>
                    <a:pt x="3406" y="9843"/>
                  </a:cubicBezTo>
                  <a:cubicBezTo>
                    <a:pt x="3735" y="10336"/>
                    <a:pt x="4195" y="10993"/>
                    <a:pt x="4720" y="11299"/>
                  </a:cubicBezTo>
                  <a:cubicBezTo>
                    <a:pt x="4917" y="10971"/>
                    <a:pt x="4173" y="10368"/>
                    <a:pt x="4107" y="10040"/>
                  </a:cubicBezTo>
                  <a:lnTo>
                    <a:pt x="4107" y="10040"/>
                  </a:lnTo>
                  <a:cubicBezTo>
                    <a:pt x="4534" y="10456"/>
                    <a:pt x="4961" y="10883"/>
                    <a:pt x="5487" y="11156"/>
                  </a:cubicBezTo>
                  <a:cubicBezTo>
                    <a:pt x="5502" y="11164"/>
                    <a:pt x="5518" y="11172"/>
                    <a:pt x="5533" y="11172"/>
                  </a:cubicBezTo>
                  <a:cubicBezTo>
                    <a:pt x="5540" y="11172"/>
                    <a:pt x="5546" y="11171"/>
                    <a:pt x="5552" y="11168"/>
                  </a:cubicBezTo>
                  <a:cubicBezTo>
                    <a:pt x="5574" y="11156"/>
                    <a:pt x="5585" y="11134"/>
                    <a:pt x="5585" y="11102"/>
                  </a:cubicBezTo>
                  <a:cubicBezTo>
                    <a:pt x="5596" y="10949"/>
                    <a:pt x="5487" y="10817"/>
                    <a:pt x="5377" y="10708"/>
                  </a:cubicBezTo>
                  <a:cubicBezTo>
                    <a:pt x="5049" y="10358"/>
                    <a:pt x="4687" y="10018"/>
                    <a:pt x="4424" y="9613"/>
                  </a:cubicBezTo>
                  <a:lnTo>
                    <a:pt x="4424" y="9613"/>
                  </a:lnTo>
                  <a:cubicBezTo>
                    <a:pt x="4698" y="9810"/>
                    <a:pt x="4972" y="10018"/>
                    <a:pt x="5224" y="10248"/>
                  </a:cubicBezTo>
                  <a:cubicBezTo>
                    <a:pt x="5431" y="10445"/>
                    <a:pt x="5650" y="10839"/>
                    <a:pt x="5913" y="10937"/>
                  </a:cubicBezTo>
                  <a:cubicBezTo>
                    <a:pt x="5935" y="10946"/>
                    <a:pt x="5961" y="10951"/>
                    <a:pt x="5986" y="10951"/>
                  </a:cubicBezTo>
                  <a:cubicBezTo>
                    <a:pt x="6027" y="10951"/>
                    <a:pt x="6065" y="10938"/>
                    <a:pt x="6078" y="10905"/>
                  </a:cubicBezTo>
                  <a:cubicBezTo>
                    <a:pt x="6088" y="10872"/>
                    <a:pt x="6078" y="10839"/>
                    <a:pt x="6067" y="10806"/>
                  </a:cubicBezTo>
                  <a:cubicBezTo>
                    <a:pt x="5859" y="10204"/>
                    <a:pt x="5246" y="9843"/>
                    <a:pt x="4895" y="9306"/>
                  </a:cubicBezTo>
                  <a:cubicBezTo>
                    <a:pt x="4895" y="9306"/>
                    <a:pt x="4884" y="9295"/>
                    <a:pt x="4884" y="9285"/>
                  </a:cubicBezTo>
                  <a:cubicBezTo>
                    <a:pt x="4884" y="9266"/>
                    <a:pt x="4901" y="9258"/>
                    <a:pt x="4921" y="9258"/>
                  </a:cubicBezTo>
                  <a:cubicBezTo>
                    <a:pt x="4938" y="9258"/>
                    <a:pt x="4957" y="9263"/>
                    <a:pt x="4972" y="9273"/>
                  </a:cubicBezTo>
                  <a:cubicBezTo>
                    <a:pt x="5388" y="9547"/>
                    <a:pt x="5694" y="9952"/>
                    <a:pt x="6023" y="10336"/>
                  </a:cubicBezTo>
                  <a:cubicBezTo>
                    <a:pt x="6045" y="10358"/>
                    <a:pt x="6067" y="10390"/>
                    <a:pt x="6088" y="10401"/>
                  </a:cubicBezTo>
                  <a:cubicBezTo>
                    <a:pt x="6100" y="10406"/>
                    <a:pt x="6110" y="10408"/>
                    <a:pt x="6119" y="10408"/>
                  </a:cubicBezTo>
                  <a:cubicBezTo>
                    <a:pt x="6219" y="10408"/>
                    <a:pt x="6152" y="10144"/>
                    <a:pt x="6132" y="10083"/>
                  </a:cubicBezTo>
                  <a:cubicBezTo>
                    <a:pt x="6078" y="9898"/>
                    <a:pt x="5957" y="9723"/>
                    <a:pt x="5859" y="9558"/>
                  </a:cubicBezTo>
                  <a:cubicBezTo>
                    <a:pt x="5618" y="9197"/>
                    <a:pt x="5333" y="8869"/>
                    <a:pt x="5059" y="8529"/>
                  </a:cubicBezTo>
                  <a:lnTo>
                    <a:pt x="5059" y="8529"/>
                  </a:lnTo>
                  <a:cubicBezTo>
                    <a:pt x="5202" y="8606"/>
                    <a:pt x="5322" y="8726"/>
                    <a:pt x="5443" y="8813"/>
                  </a:cubicBezTo>
                  <a:cubicBezTo>
                    <a:pt x="5549" y="8888"/>
                    <a:pt x="5669" y="8961"/>
                    <a:pt x="5786" y="8961"/>
                  </a:cubicBezTo>
                  <a:cubicBezTo>
                    <a:pt x="5826" y="8961"/>
                    <a:pt x="5864" y="8953"/>
                    <a:pt x="5903" y="8934"/>
                  </a:cubicBezTo>
                  <a:cubicBezTo>
                    <a:pt x="5925" y="8934"/>
                    <a:pt x="5947" y="8912"/>
                    <a:pt x="5935" y="8890"/>
                  </a:cubicBezTo>
                  <a:cubicBezTo>
                    <a:pt x="5935" y="8879"/>
                    <a:pt x="5935" y="8879"/>
                    <a:pt x="5925" y="8869"/>
                  </a:cubicBezTo>
                  <a:cubicBezTo>
                    <a:pt x="5771" y="8628"/>
                    <a:pt x="5552" y="8353"/>
                    <a:pt x="5312" y="8200"/>
                  </a:cubicBezTo>
                  <a:cubicBezTo>
                    <a:pt x="5093" y="8069"/>
                    <a:pt x="4874" y="7839"/>
                    <a:pt x="4643" y="7740"/>
                  </a:cubicBezTo>
                  <a:cubicBezTo>
                    <a:pt x="4501" y="7675"/>
                    <a:pt x="4337" y="7686"/>
                    <a:pt x="4173" y="7664"/>
                  </a:cubicBezTo>
                  <a:cubicBezTo>
                    <a:pt x="3757" y="7598"/>
                    <a:pt x="3505" y="7248"/>
                    <a:pt x="3220" y="6974"/>
                  </a:cubicBezTo>
                  <a:cubicBezTo>
                    <a:pt x="2826" y="6591"/>
                    <a:pt x="2453" y="6208"/>
                    <a:pt x="2081" y="5803"/>
                  </a:cubicBezTo>
                  <a:cubicBezTo>
                    <a:pt x="2037" y="5759"/>
                    <a:pt x="1994" y="5704"/>
                    <a:pt x="1983" y="5638"/>
                  </a:cubicBezTo>
                  <a:cubicBezTo>
                    <a:pt x="1983" y="5594"/>
                    <a:pt x="2005" y="5540"/>
                    <a:pt x="2027" y="5496"/>
                  </a:cubicBezTo>
                  <a:cubicBezTo>
                    <a:pt x="2728" y="4073"/>
                    <a:pt x="3472" y="2693"/>
                    <a:pt x="4161" y="1281"/>
                  </a:cubicBezTo>
                  <a:cubicBezTo>
                    <a:pt x="4205" y="1193"/>
                    <a:pt x="4271" y="1237"/>
                    <a:pt x="4195" y="1171"/>
                  </a:cubicBezTo>
                  <a:cubicBezTo>
                    <a:pt x="3713" y="788"/>
                    <a:pt x="3231" y="329"/>
                    <a:pt x="2694" y="0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768;p51">
              <a:extLst>
                <a:ext uri="{FF2B5EF4-FFF2-40B4-BE49-F238E27FC236}">
                  <a16:creationId xmlns:a16="http://schemas.microsoft.com/office/drawing/2014/main" id="{8975408E-25DE-46D6-2EAF-CDD7AC327C98}"/>
                </a:ext>
              </a:extLst>
            </p:cNvPr>
            <p:cNvSpPr/>
            <p:nvPr/>
          </p:nvSpPr>
          <p:spPr>
            <a:xfrm>
              <a:off x="7069308" y="2946079"/>
              <a:ext cx="1901" cy="1585"/>
            </a:xfrm>
            <a:custGeom>
              <a:avLst/>
              <a:gdLst/>
              <a:ahLst/>
              <a:cxnLst/>
              <a:rect l="l" t="t" r="r" b="b"/>
              <a:pathLst>
                <a:path w="66" h="55" extrusionOk="0">
                  <a:moveTo>
                    <a:pt x="0" y="0"/>
                  </a:moveTo>
                  <a:cubicBezTo>
                    <a:pt x="0" y="11"/>
                    <a:pt x="11" y="11"/>
                    <a:pt x="11" y="11"/>
                  </a:cubicBezTo>
                  <a:cubicBezTo>
                    <a:pt x="12" y="12"/>
                    <a:pt x="14" y="13"/>
                    <a:pt x="15" y="15"/>
                  </a:cubicBezTo>
                  <a:lnTo>
                    <a:pt x="15" y="15"/>
                  </a:lnTo>
                  <a:cubicBezTo>
                    <a:pt x="10" y="10"/>
                    <a:pt x="5" y="5"/>
                    <a:pt x="0" y="0"/>
                  </a:cubicBezTo>
                  <a:close/>
                  <a:moveTo>
                    <a:pt x="15" y="15"/>
                  </a:moveTo>
                  <a:cubicBezTo>
                    <a:pt x="32" y="31"/>
                    <a:pt x="49" y="46"/>
                    <a:pt x="66" y="54"/>
                  </a:cubicBezTo>
                  <a:cubicBezTo>
                    <a:pt x="55" y="45"/>
                    <a:pt x="35" y="34"/>
                    <a:pt x="15" y="15"/>
                  </a:cubicBezTo>
                  <a:close/>
                </a:path>
              </a:pathLst>
            </a:custGeom>
            <a:solidFill>
              <a:srgbClr val="BDB0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769;p51">
              <a:extLst>
                <a:ext uri="{FF2B5EF4-FFF2-40B4-BE49-F238E27FC236}">
                  <a16:creationId xmlns:a16="http://schemas.microsoft.com/office/drawing/2014/main" id="{C47DA393-55AE-E441-875E-6A1DA13A795F}"/>
                </a:ext>
              </a:extLst>
            </p:cNvPr>
            <p:cNvSpPr/>
            <p:nvPr/>
          </p:nvSpPr>
          <p:spPr>
            <a:xfrm>
              <a:off x="7061414" y="2940058"/>
              <a:ext cx="8211" cy="6338"/>
            </a:xfrm>
            <a:custGeom>
              <a:avLst/>
              <a:gdLst/>
              <a:ahLst/>
              <a:cxnLst/>
              <a:rect l="l" t="t" r="r" b="b"/>
              <a:pathLst>
                <a:path w="285" h="220" extrusionOk="0">
                  <a:moveTo>
                    <a:pt x="0" y="1"/>
                  </a:moveTo>
                  <a:cubicBezTo>
                    <a:pt x="85" y="75"/>
                    <a:pt x="180" y="149"/>
                    <a:pt x="275" y="213"/>
                  </a:cubicBezTo>
                  <a:lnTo>
                    <a:pt x="275" y="213"/>
                  </a:lnTo>
                  <a:cubicBezTo>
                    <a:pt x="274" y="212"/>
                    <a:pt x="274" y="210"/>
                    <a:pt x="274" y="209"/>
                  </a:cubicBezTo>
                  <a:cubicBezTo>
                    <a:pt x="187" y="143"/>
                    <a:pt x="99" y="56"/>
                    <a:pt x="0" y="1"/>
                  </a:cubicBezTo>
                  <a:close/>
                  <a:moveTo>
                    <a:pt x="275" y="213"/>
                  </a:moveTo>
                  <a:cubicBezTo>
                    <a:pt x="277" y="220"/>
                    <a:pt x="285" y="220"/>
                    <a:pt x="285" y="220"/>
                  </a:cubicBezTo>
                  <a:cubicBezTo>
                    <a:pt x="281" y="217"/>
                    <a:pt x="278" y="215"/>
                    <a:pt x="275" y="213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770;p51">
              <a:extLst>
                <a:ext uri="{FF2B5EF4-FFF2-40B4-BE49-F238E27FC236}">
                  <a16:creationId xmlns:a16="http://schemas.microsoft.com/office/drawing/2014/main" id="{71EB838F-A890-CF6C-BE67-FDD85A72307F}"/>
                </a:ext>
              </a:extLst>
            </p:cNvPr>
            <p:cNvSpPr/>
            <p:nvPr/>
          </p:nvSpPr>
          <p:spPr>
            <a:xfrm>
              <a:off x="7072765" y="2948585"/>
              <a:ext cx="6972" cy="3198"/>
            </a:xfrm>
            <a:custGeom>
              <a:avLst/>
              <a:gdLst/>
              <a:ahLst/>
              <a:cxnLst/>
              <a:rect l="l" t="t" r="r" b="b"/>
              <a:pathLst>
                <a:path w="242" h="111" extrusionOk="0">
                  <a:moveTo>
                    <a:pt x="0" y="1"/>
                  </a:moveTo>
                  <a:lnTo>
                    <a:pt x="0" y="1"/>
                  </a:lnTo>
                  <a:cubicBezTo>
                    <a:pt x="66" y="55"/>
                    <a:pt x="153" y="99"/>
                    <a:pt x="241" y="110"/>
                  </a:cubicBezTo>
                  <a:cubicBezTo>
                    <a:pt x="153" y="99"/>
                    <a:pt x="66" y="55"/>
                    <a:pt x="0" y="1"/>
                  </a:cubicBezTo>
                  <a:close/>
                </a:path>
              </a:pathLst>
            </a:custGeom>
            <a:solidFill>
              <a:srgbClr val="9D9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771;p51">
              <a:extLst>
                <a:ext uri="{FF2B5EF4-FFF2-40B4-BE49-F238E27FC236}">
                  <a16:creationId xmlns:a16="http://schemas.microsoft.com/office/drawing/2014/main" id="{54AC2310-1164-E624-BC8B-EB96DF75412F}"/>
                </a:ext>
              </a:extLst>
            </p:cNvPr>
            <p:cNvSpPr/>
            <p:nvPr/>
          </p:nvSpPr>
          <p:spPr>
            <a:xfrm>
              <a:off x="7071181" y="2947635"/>
              <a:ext cx="1613" cy="980"/>
            </a:xfrm>
            <a:custGeom>
              <a:avLst/>
              <a:gdLst/>
              <a:ahLst/>
              <a:cxnLst/>
              <a:rect l="l" t="t" r="r" b="b"/>
              <a:pathLst>
                <a:path w="56" h="34" extrusionOk="0">
                  <a:moveTo>
                    <a:pt x="1" y="0"/>
                  </a:moveTo>
                  <a:cubicBezTo>
                    <a:pt x="23" y="12"/>
                    <a:pt x="33" y="22"/>
                    <a:pt x="55" y="34"/>
                  </a:cubicBezTo>
                  <a:lnTo>
                    <a:pt x="55" y="34"/>
                  </a:lnTo>
                  <a:cubicBezTo>
                    <a:pt x="33" y="22"/>
                    <a:pt x="23" y="12"/>
                    <a:pt x="1" y="0"/>
                  </a:cubicBezTo>
                  <a:close/>
                </a:path>
              </a:pathLst>
            </a:custGeom>
            <a:solidFill>
              <a:srgbClr val="BDB0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772;p51">
              <a:extLst>
                <a:ext uri="{FF2B5EF4-FFF2-40B4-BE49-F238E27FC236}">
                  <a16:creationId xmlns:a16="http://schemas.microsoft.com/office/drawing/2014/main" id="{801AF770-A1FB-04A2-BC52-A164A1A0FA2E}"/>
                </a:ext>
              </a:extLst>
            </p:cNvPr>
            <p:cNvSpPr/>
            <p:nvPr/>
          </p:nvSpPr>
          <p:spPr>
            <a:xfrm>
              <a:off x="7059196" y="2936917"/>
              <a:ext cx="25900" cy="14866"/>
            </a:xfrm>
            <a:custGeom>
              <a:avLst/>
              <a:gdLst/>
              <a:ahLst/>
              <a:cxnLst/>
              <a:rect l="l" t="t" r="r" b="b"/>
              <a:pathLst>
                <a:path w="899" h="516" extrusionOk="0">
                  <a:moveTo>
                    <a:pt x="77" y="0"/>
                  </a:moveTo>
                  <a:cubicBezTo>
                    <a:pt x="45" y="0"/>
                    <a:pt x="11" y="0"/>
                    <a:pt x="1" y="33"/>
                  </a:cubicBezTo>
                  <a:cubicBezTo>
                    <a:pt x="23" y="55"/>
                    <a:pt x="45" y="88"/>
                    <a:pt x="77" y="110"/>
                  </a:cubicBezTo>
                  <a:cubicBezTo>
                    <a:pt x="176" y="165"/>
                    <a:pt x="264" y="252"/>
                    <a:pt x="351" y="318"/>
                  </a:cubicBezTo>
                  <a:cubicBezTo>
                    <a:pt x="373" y="340"/>
                    <a:pt x="395" y="362"/>
                    <a:pt x="417" y="372"/>
                  </a:cubicBezTo>
                  <a:cubicBezTo>
                    <a:pt x="439" y="384"/>
                    <a:pt x="449" y="394"/>
                    <a:pt x="471" y="406"/>
                  </a:cubicBezTo>
                  <a:cubicBezTo>
                    <a:pt x="537" y="460"/>
                    <a:pt x="624" y="504"/>
                    <a:pt x="712" y="515"/>
                  </a:cubicBezTo>
                  <a:lnTo>
                    <a:pt x="745" y="515"/>
                  </a:lnTo>
                  <a:cubicBezTo>
                    <a:pt x="800" y="515"/>
                    <a:pt x="855" y="504"/>
                    <a:pt x="899" y="449"/>
                  </a:cubicBezTo>
                  <a:cubicBezTo>
                    <a:pt x="789" y="438"/>
                    <a:pt x="712" y="384"/>
                    <a:pt x="636" y="318"/>
                  </a:cubicBezTo>
                  <a:cubicBezTo>
                    <a:pt x="548" y="252"/>
                    <a:pt x="483" y="175"/>
                    <a:pt x="405" y="121"/>
                  </a:cubicBezTo>
                  <a:cubicBezTo>
                    <a:pt x="329" y="66"/>
                    <a:pt x="242" y="33"/>
                    <a:pt x="154" y="11"/>
                  </a:cubicBezTo>
                  <a:cubicBezTo>
                    <a:pt x="132" y="0"/>
                    <a:pt x="110" y="0"/>
                    <a:pt x="77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773;p51">
              <a:extLst>
                <a:ext uri="{FF2B5EF4-FFF2-40B4-BE49-F238E27FC236}">
                  <a16:creationId xmlns:a16="http://schemas.microsoft.com/office/drawing/2014/main" id="{80A127A2-E112-643D-3E24-9141E0519A82}"/>
                </a:ext>
              </a:extLst>
            </p:cNvPr>
            <p:cNvSpPr/>
            <p:nvPr/>
          </p:nvSpPr>
          <p:spPr>
            <a:xfrm>
              <a:off x="7089792" y="2993068"/>
              <a:ext cx="1930" cy="634"/>
            </a:xfrm>
            <a:custGeom>
              <a:avLst/>
              <a:gdLst/>
              <a:ahLst/>
              <a:cxnLst/>
              <a:rect l="l" t="t" r="r" b="b"/>
              <a:pathLst>
                <a:path w="67" h="22" extrusionOk="0">
                  <a:moveTo>
                    <a:pt x="66" y="0"/>
                  </a:moveTo>
                  <a:lnTo>
                    <a:pt x="66" y="0"/>
                  </a:lnTo>
                  <a:cubicBezTo>
                    <a:pt x="66" y="11"/>
                    <a:pt x="55" y="11"/>
                    <a:pt x="34" y="11"/>
                  </a:cubicBezTo>
                  <a:lnTo>
                    <a:pt x="0" y="11"/>
                  </a:lnTo>
                  <a:cubicBezTo>
                    <a:pt x="22" y="11"/>
                    <a:pt x="34" y="22"/>
                    <a:pt x="44" y="22"/>
                  </a:cubicBezTo>
                  <a:cubicBezTo>
                    <a:pt x="56" y="22"/>
                    <a:pt x="66" y="11"/>
                    <a:pt x="66" y="0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774;p51">
              <a:extLst>
                <a:ext uri="{FF2B5EF4-FFF2-40B4-BE49-F238E27FC236}">
                  <a16:creationId xmlns:a16="http://schemas.microsoft.com/office/drawing/2014/main" id="{1C872BE6-0E80-0F08-A2AB-CF709D2A94D8}"/>
                </a:ext>
              </a:extLst>
            </p:cNvPr>
            <p:cNvSpPr/>
            <p:nvPr/>
          </p:nvSpPr>
          <p:spPr>
            <a:xfrm>
              <a:off x="7054788" y="2958064"/>
              <a:ext cx="37539" cy="35350"/>
            </a:xfrm>
            <a:custGeom>
              <a:avLst/>
              <a:gdLst/>
              <a:ahLst/>
              <a:cxnLst/>
              <a:rect l="l" t="t" r="r" b="b"/>
              <a:pathLst>
                <a:path w="1303" h="1227" extrusionOk="0">
                  <a:moveTo>
                    <a:pt x="88" y="0"/>
                  </a:moveTo>
                  <a:cubicBezTo>
                    <a:pt x="44" y="11"/>
                    <a:pt x="11" y="22"/>
                    <a:pt x="1" y="66"/>
                  </a:cubicBezTo>
                  <a:cubicBezTo>
                    <a:pt x="121" y="66"/>
                    <a:pt x="230" y="186"/>
                    <a:pt x="307" y="251"/>
                  </a:cubicBezTo>
                  <a:lnTo>
                    <a:pt x="318" y="263"/>
                  </a:lnTo>
                  <a:cubicBezTo>
                    <a:pt x="361" y="295"/>
                    <a:pt x="395" y="329"/>
                    <a:pt x="427" y="361"/>
                  </a:cubicBezTo>
                  <a:lnTo>
                    <a:pt x="439" y="361"/>
                  </a:lnTo>
                  <a:cubicBezTo>
                    <a:pt x="493" y="427"/>
                    <a:pt x="558" y="482"/>
                    <a:pt x="614" y="548"/>
                  </a:cubicBezTo>
                  <a:cubicBezTo>
                    <a:pt x="799" y="745"/>
                    <a:pt x="975" y="952"/>
                    <a:pt x="1150" y="1161"/>
                  </a:cubicBezTo>
                  <a:cubicBezTo>
                    <a:pt x="1172" y="1183"/>
                    <a:pt x="1194" y="1215"/>
                    <a:pt x="1215" y="1226"/>
                  </a:cubicBezTo>
                  <a:lnTo>
                    <a:pt x="1249" y="1226"/>
                  </a:lnTo>
                  <a:cubicBezTo>
                    <a:pt x="1271" y="1226"/>
                    <a:pt x="1281" y="1226"/>
                    <a:pt x="1281" y="1215"/>
                  </a:cubicBezTo>
                  <a:cubicBezTo>
                    <a:pt x="1303" y="1183"/>
                    <a:pt x="1249" y="1084"/>
                    <a:pt x="1227" y="1062"/>
                  </a:cubicBezTo>
                  <a:cubicBezTo>
                    <a:pt x="1106" y="908"/>
                    <a:pt x="1008" y="745"/>
                    <a:pt x="876" y="602"/>
                  </a:cubicBezTo>
                  <a:cubicBezTo>
                    <a:pt x="723" y="438"/>
                    <a:pt x="570" y="285"/>
                    <a:pt x="395" y="142"/>
                  </a:cubicBezTo>
                  <a:cubicBezTo>
                    <a:pt x="307" y="66"/>
                    <a:pt x="230" y="0"/>
                    <a:pt x="121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775;p51">
              <a:extLst>
                <a:ext uri="{FF2B5EF4-FFF2-40B4-BE49-F238E27FC236}">
                  <a16:creationId xmlns:a16="http://schemas.microsoft.com/office/drawing/2014/main" id="{E5F578E2-8C1A-6F28-DC49-D1E862CC9AB0}"/>
                </a:ext>
              </a:extLst>
            </p:cNvPr>
            <p:cNvSpPr/>
            <p:nvPr/>
          </p:nvSpPr>
          <p:spPr>
            <a:xfrm>
              <a:off x="7042803" y="2971288"/>
              <a:ext cx="34082" cy="31893"/>
            </a:xfrm>
            <a:custGeom>
              <a:avLst/>
              <a:gdLst/>
              <a:ahLst/>
              <a:cxnLst/>
              <a:rect l="l" t="t" r="r" b="b"/>
              <a:pathLst>
                <a:path w="1183" h="1107" extrusionOk="0">
                  <a:moveTo>
                    <a:pt x="1" y="1"/>
                  </a:moveTo>
                  <a:cubicBezTo>
                    <a:pt x="77" y="99"/>
                    <a:pt x="230" y="176"/>
                    <a:pt x="307" y="242"/>
                  </a:cubicBezTo>
                  <a:cubicBezTo>
                    <a:pt x="208" y="154"/>
                    <a:pt x="99" y="77"/>
                    <a:pt x="1" y="1"/>
                  </a:cubicBezTo>
                  <a:close/>
                  <a:moveTo>
                    <a:pt x="767" y="614"/>
                  </a:moveTo>
                  <a:cubicBezTo>
                    <a:pt x="821" y="668"/>
                    <a:pt x="1008" y="921"/>
                    <a:pt x="1183" y="1106"/>
                  </a:cubicBezTo>
                  <a:cubicBezTo>
                    <a:pt x="1040" y="943"/>
                    <a:pt x="898" y="734"/>
                    <a:pt x="767" y="614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776;p51">
              <a:extLst>
                <a:ext uri="{FF2B5EF4-FFF2-40B4-BE49-F238E27FC236}">
                  <a16:creationId xmlns:a16="http://schemas.microsoft.com/office/drawing/2014/main" id="{10BF7F91-42BC-0FC9-F11E-C737B66D296D}"/>
                </a:ext>
              </a:extLst>
            </p:cNvPr>
            <p:cNvSpPr/>
            <p:nvPr/>
          </p:nvSpPr>
          <p:spPr>
            <a:xfrm>
              <a:off x="7041219" y="2967831"/>
              <a:ext cx="47047" cy="41025"/>
            </a:xfrm>
            <a:custGeom>
              <a:avLst/>
              <a:gdLst/>
              <a:ahLst/>
              <a:cxnLst/>
              <a:rect l="l" t="t" r="r" b="b"/>
              <a:pathLst>
                <a:path w="1633" h="1424" extrusionOk="0">
                  <a:moveTo>
                    <a:pt x="0" y="0"/>
                  </a:moveTo>
                  <a:cubicBezTo>
                    <a:pt x="0" y="44"/>
                    <a:pt x="22" y="77"/>
                    <a:pt x="56" y="121"/>
                  </a:cubicBezTo>
                  <a:cubicBezTo>
                    <a:pt x="154" y="197"/>
                    <a:pt x="263" y="274"/>
                    <a:pt x="362" y="362"/>
                  </a:cubicBezTo>
                  <a:lnTo>
                    <a:pt x="373" y="362"/>
                  </a:lnTo>
                  <a:lnTo>
                    <a:pt x="406" y="394"/>
                  </a:lnTo>
                  <a:cubicBezTo>
                    <a:pt x="537" y="493"/>
                    <a:pt x="669" y="603"/>
                    <a:pt x="800" y="723"/>
                  </a:cubicBezTo>
                  <a:lnTo>
                    <a:pt x="811" y="723"/>
                  </a:lnTo>
                  <a:lnTo>
                    <a:pt x="811" y="734"/>
                  </a:lnTo>
                  <a:lnTo>
                    <a:pt x="822" y="734"/>
                  </a:lnTo>
                  <a:cubicBezTo>
                    <a:pt x="953" y="854"/>
                    <a:pt x="1095" y="1063"/>
                    <a:pt x="1238" y="1226"/>
                  </a:cubicBezTo>
                  <a:cubicBezTo>
                    <a:pt x="1358" y="1336"/>
                    <a:pt x="1467" y="1423"/>
                    <a:pt x="1545" y="1423"/>
                  </a:cubicBezTo>
                  <a:cubicBezTo>
                    <a:pt x="1577" y="1423"/>
                    <a:pt x="1610" y="1413"/>
                    <a:pt x="1632" y="1380"/>
                  </a:cubicBezTo>
                  <a:cubicBezTo>
                    <a:pt x="1501" y="1325"/>
                    <a:pt x="1413" y="1260"/>
                    <a:pt x="1336" y="1150"/>
                  </a:cubicBezTo>
                  <a:cubicBezTo>
                    <a:pt x="1150" y="920"/>
                    <a:pt x="964" y="679"/>
                    <a:pt x="756" y="460"/>
                  </a:cubicBezTo>
                  <a:cubicBezTo>
                    <a:pt x="537" y="252"/>
                    <a:pt x="285" y="77"/>
                    <a:pt x="0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777;p51">
              <a:extLst>
                <a:ext uri="{FF2B5EF4-FFF2-40B4-BE49-F238E27FC236}">
                  <a16:creationId xmlns:a16="http://schemas.microsoft.com/office/drawing/2014/main" id="{6FC717A4-09F4-FE8A-7975-CF42F59F1A9A}"/>
                </a:ext>
              </a:extLst>
            </p:cNvPr>
            <p:cNvSpPr/>
            <p:nvPr/>
          </p:nvSpPr>
          <p:spPr>
            <a:xfrm>
              <a:off x="7033008" y="2983273"/>
              <a:ext cx="37885" cy="30942"/>
            </a:xfrm>
            <a:custGeom>
              <a:avLst/>
              <a:gdLst/>
              <a:ahLst/>
              <a:cxnLst/>
              <a:rect l="l" t="t" r="r" b="b"/>
              <a:pathLst>
                <a:path w="1315" h="1074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2"/>
                    <a:pt x="2" y="3"/>
                    <a:pt x="3" y="3"/>
                  </a:cubicBezTo>
                  <a:lnTo>
                    <a:pt x="3" y="3"/>
                  </a:lnTo>
                  <a:cubicBezTo>
                    <a:pt x="2" y="3"/>
                    <a:pt x="1" y="2"/>
                    <a:pt x="1" y="1"/>
                  </a:cubicBezTo>
                  <a:close/>
                  <a:moveTo>
                    <a:pt x="3" y="3"/>
                  </a:moveTo>
                  <a:cubicBezTo>
                    <a:pt x="12" y="13"/>
                    <a:pt x="13" y="24"/>
                    <a:pt x="23" y="33"/>
                  </a:cubicBezTo>
                  <a:cubicBezTo>
                    <a:pt x="78" y="110"/>
                    <a:pt x="165" y="154"/>
                    <a:pt x="220" y="220"/>
                  </a:cubicBezTo>
                  <a:lnTo>
                    <a:pt x="289" y="283"/>
                  </a:lnTo>
                  <a:lnTo>
                    <a:pt x="289" y="283"/>
                  </a:lnTo>
                  <a:cubicBezTo>
                    <a:pt x="192" y="191"/>
                    <a:pt x="97" y="97"/>
                    <a:pt x="3" y="3"/>
                  </a:cubicBezTo>
                  <a:close/>
                  <a:moveTo>
                    <a:pt x="289" y="283"/>
                  </a:moveTo>
                  <a:cubicBezTo>
                    <a:pt x="419" y="407"/>
                    <a:pt x="553" y="528"/>
                    <a:pt x="691" y="641"/>
                  </a:cubicBezTo>
                  <a:lnTo>
                    <a:pt x="691" y="641"/>
                  </a:lnTo>
                  <a:cubicBezTo>
                    <a:pt x="654" y="610"/>
                    <a:pt x="617" y="579"/>
                    <a:pt x="581" y="548"/>
                  </a:cubicBezTo>
                  <a:lnTo>
                    <a:pt x="289" y="283"/>
                  </a:lnTo>
                  <a:close/>
                  <a:moveTo>
                    <a:pt x="691" y="641"/>
                  </a:moveTo>
                  <a:cubicBezTo>
                    <a:pt x="887" y="806"/>
                    <a:pt x="1093" y="963"/>
                    <a:pt x="1314" y="1074"/>
                  </a:cubicBezTo>
                  <a:cubicBezTo>
                    <a:pt x="1093" y="951"/>
                    <a:pt x="887" y="803"/>
                    <a:pt x="691" y="641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778;p51">
              <a:extLst>
                <a:ext uri="{FF2B5EF4-FFF2-40B4-BE49-F238E27FC236}">
                  <a16:creationId xmlns:a16="http://schemas.microsoft.com/office/drawing/2014/main" id="{33E43AA5-4359-9564-FF65-975C1FEAE1E2}"/>
                </a:ext>
              </a:extLst>
            </p:cNvPr>
            <p:cNvSpPr/>
            <p:nvPr/>
          </p:nvSpPr>
          <p:spPr>
            <a:xfrm>
              <a:off x="7030818" y="2974745"/>
              <a:ext cx="44195" cy="40420"/>
            </a:xfrm>
            <a:custGeom>
              <a:avLst/>
              <a:gdLst/>
              <a:ahLst/>
              <a:cxnLst/>
              <a:rect l="l" t="t" r="r" b="b"/>
              <a:pathLst>
                <a:path w="1534" h="1403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67"/>
                    <a:pt x="22" y="132"/>
                    <a:pt x="33" y="187"/>
                  </a:cubicBezTo>
                  <a:cubicBezTo>
                    <a:pt x="44" y="231"/>
                    <a:pt x="66" y="264"/>
                    <a:pt x="77" y="297"/>
                  </a:cubicBezTo>
                  <a:cubicBezTo>
                    <a:pt x="482" y="702"/>
                    <a:pt x="898" y="1096"/>
                    <a:pt x="1390" y="1370"/>
                  </a:cubicBezTo>
                  <a:cubicBezTo>
                    <a:pt x="1424" y="1392"/>
                    <a:pt x="1456" y="1402"/>
                    <a:pt x="1468" y="1402"/>
                  </a:cubicBezTo>
                  <a:cubicBezTo>
                    <a:pt x="1533" y="1402"/>
                    <a:pt x="1533" y="1337"/>
                    <a:pt x="1446" y="1282"/>
                  </a:cubicBezTo>
                  <a:cubicBezTo>
                    <a:pt x="1325" y="1217"/>
                    <a:pt x="1227" y="1140"/>
                    <a:pt x="1128" y="1041"/>
                  </a:cubicBezTo>
                  <a:cubicBezTo>
                    <a:pt x="953" y="855"/>
                    <a:pt x="777" y="669"/>
                    <a:pt x="570" y="516"/>
                  </a:cubicBezTo>
                  <a:cubicBezTo>
                    <a:pt x="373" y="363"/>
                    <a:pt x="164" y="198"/>
                    <a:pt x="0" y="1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779;p51">
              <a:extLst>
                <a:ext uri="{FF2B5EF4-FFF2-40B4-BE49-F238E27FC236}">
                  <a16:creationId xmlns:a16="http://schemas.microsoft.com/office/drawing/2014/main" id="{3CFF36D3-9844-8373-3EB0-CBAE92CA4343}"/>
                </a:ext>
              </a:extLst>
            </p:cNvPr>
            <p:cNvSpPr/>
            <p:nvPr/>
          </p:nvSpPr>
          <p:spPr>
            <a:xfrm>
              <a:off x="6915031" y="2874457"/>
              <a:ext cx="4466" cy="8557"/>
            </a:xfrm>
            <a:custGeom>
              <a:avLst/>
              <a:gdLst/>
              <a:ahLst/>
              <a:cxnLst/>
              <a:rect l="l" t="t" r="r" b="b"/>
              <a:pathLst>
                <a:path w="155" h="297" extrusionOk="0">
                  <a:moveTo>
                    <a:pt x="12" y="0"/>
                  </a:moveTo>
                  <a:cubicBezTo>
                    <a:pt x="12" y="0"/>
                    <a:pt x="12" y="12"/>
                    <a:pt x="1" y="12"/>
                  </a:cubicBezTo>
                  <a:cubicBezTo>
                    <a:pt x="20" y="67"/>
                    <a:pt x="49" y="123"/>
                    <a:pt x="81" y="177"/>
                  </a:cubicBezTo>
                  <a:lnTo>
                    <a:pt x="81" y="177"/>
                  </a:lnTo>
                  <a:cubicBezTo>
                    <a:pt x="53" y="122"/>
                    <a:pt x="31" y="63"/>
                    <a:pt x="12" y="0"/>
                  </a:cubicBezTo>
                  <a:close/>
                  <a:moveTo>
                    <a:pt x="81" y="177"/>
                  </a:moveTo>
                  <a:cubicBezTo>
                    <a:pt x="102" y="219"/>
                    <a:pt x="126" y="259"/>
                    <a:pt x="154" y="296"/>
                  </a:cubicBezTo>
                  <a:cubicBezTo>
                    <a:pt x="131" y="258"/>
                    <a:pt x="105" y="218"/>
                    <a:pt x="81" y="177"/>
                  </a:cubicBezTo>
                  <a:close/>
                </a:path>
              </a:pathLst>
            </a:custGeom>
            <a:solidFill>
              <a:srgbClr val="818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780;p51">
              <a:extLst>
                <a:ext uri="{FF2B5EF4-FFF2-40B4-BE49-F238E27FC236}">
                  <a16:creationId xmlns:a16="http://schemas.microsoft.com/office/drawing/2014/main" id="{82695B5F-642C-BB10-93E3-167404D5CDD3}"/>
                </a:ext>
              </a:extLst>
            </p:cNvPr>
            <p:cNvSpPr/>
            <p:nvPr/>
          </p:nvSpPr>
          <p:spPr>
            <a:xfrm>
              <a:off x="6915031" y="2874140"/>
              <a:ext cx="375" cy="663"/>
            </a:xfrm>
            <a:custGeom>
              <a:avLst/>
              <a:gdLst/>
              <a:ahLst/>
              <a:cxnLst/>
              <a:rect l="l" t="t" r="r" b="b"/>
              <a:pathLst>
                <a:path w="13" h="23" extrusionOk="0">
                  <a:moveTo>
                    <a:pt x="12" y="1"/>
                  </a:moveTo>
                  <a:cubicBezTo>
                    <a:pt x="12" y="1"/>
                    <a:pt x="12" y="11"/>
                    <a:pt x="1" y="11"/>
                  </a:cubicBezTo>
                  <a:lnTo>
                    <a:pt x="1" y="23"/>
                  </a:lnTo>
                  <a:cubicBezTo>
                    <a:pt x="12" y="23"/>
                    <a:pt x="12" y="11"/>
                    <a:pt x="12" y="11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715D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781;p51">
              <a:extLst>
                <a:ext uri="{FF2B5EF4-FFF2-40B4-BE49-F238E27FC236}">
                  <a16:creationId xmlns:a16="http://schemas.microsoft.com/office/drawing/2014/main" id="{5B961C4F-0DD0-2381-F60E-C835561D4D3D}"/>
                </a:ext>
              </a:extLst>
            </p:cNvPr>
            <p:cNvSpPr/>
            <p:nvPr/>
          </p:nvSpPr>
          <p:spPr>
            <a:xfrm>
              <a:off x="6914743" y="2870366"/>
              <a:ext cx="663" cy="4120"/>
            </a:xfrm>
            <a:custGeom>
              <a:avLst/>
              <a:gdLst/>
              <a:ahLst/>
              <a:cxnLst/>
              <a:rect l="l" t="t" r="r" b="b"/>
              <a:pathLst>
                <a:path w="23" h="143" extrusionOk="0">
                  <a:moveTo>
                    <a:pt x="11" y="0"/>
                  </a:moveTo>
                  <a:cubicBezTo>
                    <a:pt x="0" y="44"/>
                    <a:pt x="0" y="88"/>
                    <a:pt x="11" y="142"/>
                  </a:cubicBezTo>
                  <a:cubicBezTo>
                    <a:pt x="22" y="142"/>
                    <a:pt x="22" y="132"/>
                    <a:pt x="22" y="132"/>
                  </a:cubicBezTo>
                  <a:cubicBezTo>
                    <a:pt x="22" y="110"/>
                    <a:pt x="11" y="77"/>
                    <a:pt x="11" y="55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9F3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782;p51">
              <a:extLst>
                <a:ext uri="{FF2B5EF4-FFF2-40B4-BE49-F238E27FC236}">
                  <a16:creationId xmlns:a16="http://schemas.microsoft.com/office/drawing/2014/main" id="{C4CAB91D-8C3B-16C2-2023-29CED99E14A4}"/>
                </a:ext>
              </a:extLst>
            </p:cNvPr>
            <p:cNvSpPr/>
            <p:nvPr/>
          </p:nvSpPr>
          <p:spPr>
            <a:xfrm>
              <a:off x="6922953" y="2887710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18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783;p51">
              <a:extLst>
                <a:ext uri="{FF2B5EF4-FFF2-40B4-BE49-F238E27FC236}">
                  <a16:creationId xmlns:a16="http://schemas.microsoft.com/office/drawing/2014/main" id="{EBA138BD-238A-CB8F-179E-6F081A563B3F}"/>
                </a:ext>
              </a:extLst>
            </p:cNvPr>
            <p:cNvSpPr/>
            <p:nvPr/>
          </p:nvSpPr>
          <p:spPr>
            <a:xfrm>
              <a:off x="7050380" y="3018277"/>
              <a:ext cx="663" cy="1008"/>
            </a:xfrm>
            <a:custGeom>
              <a:avLst/>
              <a:gdLst/>
              <a:ahLst/>
              <a:cxnLst/>
              <a:rect l="l" t="t" r="r" b="b"/>
              <a:pathLst>
                <a:path w="23" h="35" extrusionOk="0">
                  <a:moveTo>
                    <a:pt x="22" y="1"/>
                  </a:moveTo>
                  <a:cubicBezTo>
                    <a:pt x="11" y="12"/>
                    <a:pt x="11" y="23"/>
                    <a:pt x="0" y="34"/>
                  </a:cubicBezTo>
                  <a:lnTo>
                    <a:pt x="11" y="34"/>
                  </a:lnTo>
                  <a:cubicBezTo>
                    <a:pt x="11" y="34"/>
                    <a:pt x="11" y="23"/>
                    <a:pt x="22" y="1"/>
                  </a:cubicBezTo>
                  <a:close/>
                </a:path>
              </a:pathLst>
            </a:custGeom>
            <a:solidFill>
              <a:srgbClr val="A69D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784;p51">
              <a:extLst>
                <a:ext uri="{FF2B5EF4-FFF2-40B4-BE49-F238E27FC236}">
                  <a16:creationId xmlns:a16="http://schemas.microsoft.com/office/drawing/2014/main" id="{7AA116F2-9592-6D30-8755-5B107132BD6C}"/>
                </a:ext>
              </a:extLst>
            </p:cNvPr>
            <p:cNvSpPr/>
            <p:nvPr/>
          </p:nvSpPr>
          <p:spPr>
            <a:xfrm>
              <a:off x="6915031" y="2867514"/>
              <a:ext cx="136012" cy="151771"/>
            </a:xfrm>
            <a:custGeom>
              <a:avLst/>
              <a:gdLst/>
              <a:ahLst/>
              <a:cxnLst/>
              <a:rect l="l" t="t" r="r" b="b"/>
              <a:pathLst>
                <a:path w="4721" h="5268" extrusionOk="0">
                  <a:moveTo>
                    <a:pt x="78" y="0"/>
                  </a:moveTo>
                  <a:cubicBezTo>
                    <a:pt x="34" y="22"/>
                    <a:pt x="12" y="66"/>
                    <a:pt x="1" y="99"/>
                  </a:cubicBezTo>
                  <a:lnTo>
                    <a:pt x="1" y="154"/>
                  </a:lnTo>
                  <a:cubicBezTo>
                    <a:pt x="1" y="176"/>
                    <a:pt x="12" y="209"/>
                    <a:pt x="12" y="231"/>
                  </a:cubicBezTo>
                  <a:lnTo>
                    <a:pt x="12" y="241"/>
                  </a:lnTo>
                  <a:cubicBezTo>
                    <a:pt x="45" y="351"/>
                    <a:pt x="88" y="450"/>
                    <a:pt x="154" y="537"/>
                  </a:cubicBezTo>
                  <a:cubicBezTo>
                    <a:pt x="198" y="603"/>
                    <a:pt x="242" y="669"/>
                    <a:pt x="275" y="701"/>
                  </a:cubicBezTo>
                  <a:cubicBezTo>
                    <a:pt x="811" y="1347"/>
                    <a:pt x="1599" y="1708"/>
                    <a:pt x="2366" y="2059"/>
                  </a:cubicBezTo>
                  <a:cubicBezTo>
                    <a:pt x="2487" y="2114"/>
                    <a:pt x="2607" y="2180"/>
                    <a:pt x="2684" y="2278"/>
                  </a:cubicBezTo>
                  <a:cubicBezTo>
                    <a:pt x="2749" y="2377"/>
                    <a:pt x="2793" y="2508"/>
                    <a:pt x="2826" y="2639"/>
                  </a:cubicBezTo>
                  <a:cubicBezTo>
                    <a:pt x="2859" y="2759"/>
                    <a:pt x="2891" y="2880"/>
                    <a:pt x="2935" y="2990"/>
                  </a:cubicBezTo>
                  <a:cubicBezTo>
                    <a:pt x="3056" y="3274"/>
                    <a:pt x="3220" y="3548"/>
                    <a:pt x="3384" y="3811"/>
                  </a:cubicBezTo>
                  <a:cubicBezTo>
                    <a:pt x="3713" y="4304"/>
                    <a:pt x="4173" y="4961"/>
                    <a:pt x="4698" y="5267"/>
                  </a:cubicBezTo>
                  <a:cubicBezTo>
                    <a:pt x="4709" y="5256"/>
                    <a:pt x="4709" y="5245"/>
                    <a:pt x="4720" y="5234"/>
                  </a:cubicBezTo>
                  <a:cubicBezTo>
                    <a:pt x="4720" y="5180"/>
                    <a:pt x="4709" y="5048"/>
                    <a:pt x="4698" y="5015"/>
                  </a:cubicBezTo>
                  <a:cubicBezTo>
                    <a:pt x="4633" y="4939"/>
                    <a:pt x="4501" y="4873"/>
                    <a:pt x="4414" y="4807"/>
                  </a:cubicBezTo>
                  <a:cubicBezTo>
                    <a:pt x="3800" y="4282"/>
                    <a:pt x="3395" y="3537"/>
                    <a:pt x="3144" y="2771"/>
                  </a:cubicBezTo>
                  <a:cubicBezTo>
                    <a:pt x="3023" y="2420"/>
                    <a:pt x="2935" y="2037"/>
                    <a:pt x="2672" y="1774"/>
                  </a:cubicBezTo>
                  <a:cubicBezTo>
                    <a:pt x="2487" y="1599"/>
                    <a:pt x="2234" y="1501"/>
                    <a:pt x="2005" y="1391"/>
                  </a:cubicBezTo>
                  <a:cubicBezTo>
                    <a:pt x="1260" y="1073"/>
                    <a:pt x="538" y="657"/>
                    <a:pt x="78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785;p51">
              <a:extLst>
                <a:ext uri="{FF2B5EF4-FFF2-40B4-BE49-F238E27FC236}">
                  <a16:creationId xmlns:a16="http://schemas.microsoft.com/office/drawing/2014/main" id="{06AA5D0D-193C-46A0-8BA9-3216C24877CA}"/>
                </a:ext>
              </a:extLst>
            </p:cNvPr>
            <p:cNvSpPr/>
            <p:nvPr/>
          </p:nvSpPr>
          <p:spPr>
            <a:xfrm>
              <a:off x="6959196" y="2754925"/>
              <a:ext cx="2881" cy="3486"/>
            </a:xfrm>
            <a:custGeom>
              <a:avLst/>
              <a:gdLst/>
              <a:ahLst/>
              <a:cxnLst/>
              <a:rect l="l" t="t" r="r" b="b"/>
              <a:pathLst>
                <a:path w="100" h="121" extrusionOk="0">
                  <a:moveTo>
                    <a:pt x="100" y="0"/>
                  </a:moveTo>
                  <a:lnTo>
                    <a:pt x="100" y="0"/>
                  </a:lnTo>
                  <a:cubicBezTo>
                    <a:pt x="56" y="66"/>
                    <a:pt x="23" y="98"/>
                    <a:pt x="1" y="98"/>
                  </a:cubicBezTo>
                  <a:cubicBezTo>
                    <a:pt x="12" y="98"/>
                    <a:pt x="23" y="110"/>
                    <a:pt x="34" y="120"/>
                  </a:cubicBezTo>
                  <a:cubicBezTo>
                    <a:pt x="56" y="76"/>
                    <a:pt x="78" y="44"/>
                    <a:pt x="100" y="0"/>
                  </a:cubicBezTo>
                  <a:close/>
                </a:path>
              </a:pathLst>
            </a:custGeom>
            <a:solidFill>
              <a:srgbClr val="9F3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786;p51">
              <a:extLst>
                <a:ext uri="{FF2B5EF4-FFF2-40B4-BE49-F238E27FC236}">
                  <a16:creationId xmlns:a16="http://schemas.microsoft.com/office/drawing/2014/main" id="{B18211A0-4CE8-C5B9-930E-F746E577AED0}"/>
                </a:ext>
              </a:extLst>
            </p:cNvPr>
            <p:cNvSpPr/>
            <p:nvPr/>
          </p:nvSpPr>
          <p:spPr>
            <a:xfrm>
              <a:off x="6982244" y="2869416"/>
              <a:ext cx="10112" cy="10429"/>
            </a:xfrm>
            <a:custGeom>
              <a:avLst/>
              <a:gdLst/>
              <a:ahLst/>
              <a:cxnLst/>
              <a:rect l="l" t="t" r="r" b="b"/>
              <a:pathLst>
                <a:path w="351" h="362" extrusionOk="0">
                  <a:moveTo>
                    <a:pt x="1" y="0"/>
                  </a:moveTo>
                  <a:cubicBezTo>
                    <a:pt x="121" y="121"/>
                    <a:pt x="230" y="241"/>
                    <a:pt x="351" y="362"/>
                  </a:cubicBezTo>
                  <a:cubicBezTo>
                    <a:pt x="241" y="241"/>
                    <a:pt x="121" y="121"/>
                    <a:pt x="1" y="0"/>
                  </a:cubicBezTo>
                  <a:close/>
                </a:path>
              </a:pathLst>
            </a:custGeom>
            <a:solidFill>
              <a:srgbClr val="9D9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787;p51">
              <a:extLst>
                <a:ext uri="{FF2B5EF4-FFF2-40B4-BE49-F238E27FC236}">
                  <a16:creationId xmlns:a16="http://schemas.microsoft.com/office/drawing/2014/main" id="{A854C94A-3AE4-00BA-884F-257F6699BF0D}"/>
                </a:ext>
              </a:extLst>
            </p:cNvPr>
            <p:cNvSpPr/>
            <p:nvPr/>
          </p:nvSpPr>
          <p:spPr>
            <a:xfrm>
              <a:off x="6974351" y="2860917"/>
              <a:ext cx="7923" cy="8528"/>
            </a:xfrm>
            <a:custGeom>
              <a:avLst/>
              <a:gdLst/>
              <a:ahLst/>
              <a:cxnLst/>
              <a:rect l="l" t="t" r="r" b="b"/>
              <a:pathLst>
                <a:path w="275" h="296" extrusionOk="0">
                  <a:moveTo>
                    <a:pt x="0" y="0"/>
                  </a:moveTo>
                  <a:lnTo>
                    <a:pt x="0" y="0"/>
                  </a:lnTo>
                  <a:cubicBezTo>
                    <a:pt x="88" y="98"/>
                    <a:pt x="175" y="197"/>
                    <a:pt x="274" y="295"/>
                  </a:cubicBezTo>
                  <a:cubicBezTo>
                    <a:pt x="187" y="197"/>
                    <a:pt x="88" y="98"/>
                    <a:pt x="0" y="0"/>
                  </a:cubicBezTo>
                  <a:close/>
                </a:path>
              </a:pathLst>
            </a:custGeom>
            <a:solidFill>
              <a:srgbClr val="818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788;p51">
              <a:extLst>
                <a:ext uri="{FF2B5EF4-FFF2-40B4-BE49-F238E27FC236}">
                  <a16:creationId xmlns:a16="http://schemas.microsoft.com/office/drawing/2014/main" id="{C80236A9-2EF9-1CAE-4E42-1D110E085381}"/>
                </a:ext>
              </a:extLst>
            </p:cNvPr>
            <p:cNvSpPr/>
            <p:nvPr/>
          </p:nvSpPr>
          <p:spPr>
            <a:xfrm>
              <a:off x="6929868" y="2730609"/>
              <a:ext cx="88994" cy="173523"/>
            </a:xfrm>
            <a:custGeom>
              <a:avLst/>
              <a:gdLst/>
              <a:ahLst/>
              <a:cxnLst/>
              <a:rect l="l" t="t" r="r" b="b"/>
              <a:pathLst>
                <a:path w="3089" h="6023" extrusionOk="0">
                  <a:moveTo>
                    <a:pt x="1041" y="4293"/>
                  </a:moveTo>
                  <a:cubicBezTo>
                    <a:pt x="1045" y="4295"/>
                    <a:pt x="1049" y="4298"/>
                    <a:pt x="1054" y="4300"/>
                  </a:cubicBezTo>
                  <a:lnTo>
                    <a:pt x="1054" y="4300"/>
                  </a:lnTo>
                  <a:cubicBezTo>
                    <a:pt x="1050" y="4297"/>
                    <a:pt x="1048" y="4293"/>
                    <a:pt x="1041" y="4293"/>
                  </a:cubicBezTo>
                  <a:close/>
                  <a:moveTo>
                    <a:pt x="1054" y="4300"/>
                  </a:moveTo>
                  <a:lnTo>
                    <a:pt x="1054" y="4300"/>
                  </a:lnTo>
                  <a:cubicBezTo>
                    <a:pt x="1055" y="4302"/>
                    <a:pt x="1057" y="4303"/>
                    <a:pt x="1060" y="4304"/>
                  </a:cubicBezTo>
                  <a:lnTo>
                    <a:pt x="1060" y="4304"/>
                  </a:lnTo>
                  <a:cubicBezTo>
                    <a:pt x="1058" y="4302"/>
                    <a:pt x="1056" y="4301"/>
                    <a:pt x="1054" y="4300"/>
                  </a:cubicBezTo>
                  <a:close/>
                  <a:moveTo>
                    <a:pt x="1578" y="1"/>
                  </a:moveTo>
                  <a:cubicBezTo>
                    <a:pt x="1402" y="362"/>
                    <a:pt x="1227" y="691"/>
                    <a:pt x="1118" y="844"/>
                  </a:cubicBezTo>
                  <a:cubicBezTo>
                    <a:pt x="1096" y="888"/>
                    <a:pt x="1074" y="920"/>
                    <a:pt x="1052" y="964"/>
                  </a:cubicBezTo>
                  <a:lnTo>
                    <a:pt x="1380" y="1194"/>
                  </a:lnTo>
                  <a:cubicBezTo>
                    <a:pt x="1172" y="1873"/>
                    <a:pt x="877" y="2541"/>
                    <a:pt x="505" y="3154"/>
                  </a:cubicBezTo>
                  <a:cubicBezTo>
                    <a:pt x="274" y="3537"/>
                    <a:pt x="1" y="3942"/>
                    <a:pt x="11" y="4391"/>
                  </a:cubicBezTo>
                  <a:cubicBezTo>
                    <a:pt x="143" y="4238"/>
                    <a:pt x="340" y="4161"/>
                    <a:pt x="548" y="4161"/>
                  </a:cubicBezTo>
                  <a:cubicBezTo>
                    <a:pt x="668" y="4161"/>
                    <a:pt x="789" y="4183"/>
                    <a:pt x="899" y="4227"/>
                  </a:cubicBezTo>
                  <a:lnTo>
                    <a:pt x="1062" y="4293"/>
                  </a:lnTo>
                  <a:cubicBezTo>
                    <a:pt x="1161" y="4336"/>
                    <a:pt x="1249" y="4391"/>
                    <a:pt x="1337" y="4457"/>
                  </a:cubicBezTo>
                  <a:cubicBezTo>
                    <a:pt x="1424" y="4523"/>
                    <a:pt x="1500" y="4589"/>
                    <a:pt x="1578" y="4665"/>
                  </a:cubicBezTo>
                  <a:cubicBezTo>
                    <a:pt x="1741" y="4808"/>
                    <a:pt x="1884" y="4971"/>
                    <a:pt x="2026" y="5114"/>
                  </a:cubicBezTo>
                  <a:lnTo>
                    <a:pt x="2256" y="5344"/>
                  </a:lnTo>
                  <a:cubicBezTo>
                    <a:pt x="2169" y="5278"/>
                    <a:pt x="2092" y="5202"/>
                    <a:pt x="2015" y="5125"/>
                  </a:cubicBezTo>
                  <a:cubicBezTo>
                    <a:pt x="1873" y="4971"/>
                    <a:pt x="1731" y="4818"/>
                    <a:pt x="1566" y="4676"/>
                  </a:cubicBezTo>
                  <a:cubicBezTo>
                    <a:pt x="1413" y="4523"/>
                    <a:pt x="1249" y="4391"/>
                    <a:pt x="1062" y="4304"/>
                  </a:cubicBezTo>
                  <a:cubicBezTo>
                    <a:pt x="1061" y="4304"/>
                    <a:pt x="1061" y="4304"/>
                    <a:pt x="1060" y="4304"/>
                  </a:cubicBezTo>
                  <a:lnTo>
                    <a:pt x="1060" y="4304"/>
                  </a:lnTo>
                  <a:cubicBezTo>
                    <a:pt x="1378" y="4491"/>
                    <a:pt x="1604" y="4791"/>
                    <a:pt x="1840" y="5070"/>
                  </a:cubicBezTo>
                  <a:cubicBezTo>
                    <a:pt x="2147" y="5421"/>
                    <a:pt x="2486" y="5738"/>
                    <a:pt x="2848" y="6022"/>
                  </a:cubicBezTo>
                  <a:cubicBezTo>
                    <a:pt x="2738" y="5847"/>
                    <a:pt x="2607" y="5683"/>
                    <a:pt x="2475" y="5530"/>
                  </a:cubicBezTo>
                  <a:cubicBezTo>
                    <a:pt x="2398" y="5475"/>
                    <a:pt x="2322" y="5409"/>
                    <a:pt x="2256" y="5344"/>
                  </a:cubicBezTo>
                  <a:lnTo>
                    <a:pt x="2256" y="5344"/>
                  </a:lnTo>
                  <a:cubicBezTo>
                    <a:pt x="2322" y="5409"/>
                    <a:pt x="2398" y="5465"/>
                    <a:pt x="2475" y="5519"/>
                  </a:cubicBezTo>
                  <a:cubicBezTo>
                    <a:pt x="2376" y="5409"/>
                    <a:pt x="2278" y="5300"/>
                    <a:pt x="2169" y="5180"/>
                  </a:cubicBezTo>
                  <a:cubicBezTo>
                    <a:pt x="2048" y="5059"/>
                    <a:pt x="1938" y="4939"/>
                    <a:pt x="1818" y="4818"/>
                  </a:cubicBezTo>
                  <a:cubicBezTo>
                    <a:pt x="1719" y="4720"/>
                    <a:pt x="1632" y="4621"/>
                    <a:pt x="1544" y="4523"/>
                  </a:cubicBezTo>
                  <a:cubicBezTo>
                    <a:pt x="1500" y="4479"/>
                    <a:pt x="1457" y="4424"/>
                    <a:pt x="1446" y="4358"/>
                  </a:cubicBezTo>
                  <a:lnTo>
                    <a:pt x="1446" y="4348"/>
                  </a:lnTo>
                  <a:cubicBezTo>
                    <a:pt x="1446" y="4304"/>
                    <a:pt x="1468" y="4260"/>
                    <a:pt x="1490" y="4216"/>
                  </a:cubicBezTo>
                  <a:cubicBezTo>
                    <a:pt x="2015" y="3165"/>
                    <a:pt x="2551" y="2125"/>
                    <a:pt x="3088" y="1085"/>
                  </a:cubicBezTo>
                  <a:cubicBezTo>
                    <a:pt x="2508" y="811"/>
                    <a:pt x="1972" y="450"/>
                    <a:pt x="1578" y="1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789;p51">
              <a:extLst>
                <a:ext uri="{FF2B5EF4-FFF2-40B4-BE49-F238E27FC236}">
                  <a16:creationId xmlns:a16="http://schemas.microsoft.com/office/drawing/2014/main" id="{CE84D993-A296-6C6D-23A0-7823BD692AAB}"/>
                </a:ext>
              </a:extLst>
            </p:cNvPr>
            <p:cNvSpPr/>
            <p:nvPr/>
          </p:nvSpPr>
          <p:spPr>
            <a:xfrm>
              <a:off x="6942487" y="2850804"/>
              <a:ext cx="59637" cy="39441"/>
            </a:xfrm>
            <a:custGeom>
              <a:avLst/>
              <a:gdLst/>
              <a:ahLst/>
              <a:cxnLst/>
              <a:rect l="l" t="t" r="r" b="b"/>
              <a:pathLst>
                <a:path w="2070" h="1369" extrusionOk="0">
                  <a:moveTo>
                    <a:pt x="77" y="1"/>
                  </a:moveTo>
                  <a:cubicBezTo>
                    <a:pt x="55" y="1"/>
                    <a:pt x="23" y="1"/>
                    <a:pt x="1" y="11"/>
                  </a:cubicBezTo>
                  <a:cubicBezTo>
                    <a:pt x="28" y="2"/>
                    <a:pt x="55" y="1"/>
                    <a:pt x="88" y="1"/>
                  </a:cubicBezTo>
                  <a:lnTo>
                    <a:pt x="88" y="1"/>
                  </a:lnTo>
                  <a:cubicBezTo>
                    <a:pt x="271" y="2"/>
                    <a:pt x="442" y="46"/>
                    <a:pt x="603" y="121"/>
                  </a:cubicBezTo>
                  <a:cubicBezTo>
                    <a:pt x="559" y="99"/>
                    <a:pt x="504" y="77"/>
                    <a:pt x="461" y="55"/>
                  </a:cubicBezTo>
                  <a:cubicBezTo>
                    <a:pt x="417" y="44"/>
                    <a:pt x="373" y="33"/>
                    <a:pt x="318" y="22"/>
                  </a:cubicBezTo>
                  <a:cubicBezTo>
                    <a:pt x="252" y="11"/>
                    <a:pt x="176" y="1"/>
                    <a:pt x="110" y="1"/>
                  </a:cubicBezTo>
                  <a:cubicBezTo>
                    <a:pt x="103" y="1"/>
                    <a:pt x="95" y="1"/>
                    <a:pt x="88" y="1"/>
                  </a:cubicBezTo>
                  <a:lnTo>
                    <a:pt x="88" y="1"/>
                  </a:lnTo>
                  <a:cubicBezTo>
                    <a:pt x="85" y="1"/>
                    <a:pt x="81" y="1"/>
                    <a:pt x="77" y="1"/>
                  </a:cubicBezTo>
                  <a:close/>
                  <a:moveTo>
                    <a:pt x="2037" y="1347"/>
                  </a:moveTo>
                  <a:lnTo>
                    <a:pt x="2037" y="1358"/>
                  </a:lnTo>
                  <a:cubicBezTo>
                    <a:pt x="2048" y="1358"/>
                    <a:pt x="2059" y="1369"/>
                    <a:pt x="2070" y="1369"/>
                  </a:cubicBezTo>
                  <a:lnTo>
                    <a:pt x="2070" y="1369"/>
                  </a:lnTo>
                  <a:cubicBezTo>
                    <a:pt x="2059" y="1369"/>
                    <a:pt x="2048" y="1358"/>
                    <a:pt x="2037" y="1347"/>
                  </a:cubicBezTo>
                  <a:close/>
                </a:path>
              </a:pathLst>
            </a:custGeom>
            <a:solidFill>
              <a:srgbClr val="D1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790;p51">
              <a:extLst>
                <a:ext uri="{FF2B5EF4-FFF2-40B4-BE49-F238E27FC236}">
                  <a16:creationId xmlns:a16="http://schemas.microsoft.com/office/drawing/2014/main" id="{E43D017C-C82D-D069-0399-76380FCB4E9E}"/>
                </a:ext>
              </a:extLst>
            </p:cNvPr>
            <p:cNvSpPr/>
            <p:nvPr/>
          </p:nvSpPr>
          <p:spPr>
            <a:xfrm>
              <a:off x="6955739" y="2852360"/>
              <a:ext cx="45462" cy="37597"/>
            </a:xfrm>
            <a:custGeom>
              <a:avLst/>
              <a:gdLst/>
              <a:ahLst/>
              <a:cxnLst/>
              <a:rect l="l" t="t" r="r" b="b"/>
              <a:pathLst>
                <a:path w="1578" h="1305" extrusionOk="0">
                  <a:moveTo>
                    <a:pt x="1" y="1"/>
                  </a:moveTo>
                  <a:cubicBezTo>
                    <a:pt x="44" y="23"/>
                    <a:pt x="99" y="45"/>
                    <a:pt x="143" y="67"/>
                  </a:cubicBezTo>
                  <a:cubicBezTo>
                    <a:pt x="154" y="67"/>
                    <a:pt x="154" y="78"/>
                    <a:pt x="164" y="78"/>
                  </a:cubicBezTo>
                  <a:cubicBezTo>
                    <a:pt x="351" y="165"/>
                    <a:pt x="515" y="297"/>
                    <a:pt x="668" y="450"/>
                  </a:cubicBezTo>
                  <a:cubicBezTo>
                    <a:pt x="833" y="592"/>
                    <a:pt x="975" y="745"/>
                    <a:pt x="1117" y="899"/>
                  </a:cubicBezTo>
                  <a:cubicBezTo>
                    <a:pt x="1194" y="976"/>
                    <a:pt x="1271" y="1052"/>
                    <a:pt x="1358" y="1118"/>
                  </a:cubicBezTo>
                  <a:lnTo>
                    <a:pt x="1128" y="888"/>
                  </a:lnTo>
                  <a:cubicBezTo>
                    <a:pt x="986" y="745"/>
                    <a:pt x="843" y="582"/>
                    <a:pt x="680" y="439"/>
                  </a:cubicBezTo>
                  <a:cubicBezTo>
                    <a:pt x="602" y="363"/>
                    <a:pt x="526" y="297"/>
                    <a:pt x="439" y="231"/>
                  </a:cubicBezTo>
                  <a:cubicBezTo>
                    <a:pt x="351" y="165"/>
                    <a:pt x="263" y="110"/>
                    <a:pt x="164" y="67"/>
                  </a:cubicBezTo>
                  <a:lnTo>
                    <a:pt x="1" y="1"/>
                  </a:lnTo>
                  <a:close/>
                  <a:moveTo>
                    <a:pt x="1358" y="1118"/>
                  </a:moveTo>
                  <a:cubicBezTo>
                    <a:pt x="1424" y="1183"/>
                    <a:pt x="1500" y="1249"/>
                    <a:pt x="1577" y="1304"/>
                  </a:cubicBezTo>
                  <a:lnTo>
                    <a:pt x="1577" y="1293"/>
                  </a:lnTo>
                  <a:cubicBezTo>
                    <a:pt x="1500" y="1239"/>
                    <a:pt x="1424" y="1183"/>
                    <a:pt x="1358" y="1118"/>
                  </a:cubicBezTo>
                  <a:close/>
                </a:path>
              </a:pathLst>
            </a:custGeom>
            <a:solidFill>
              <a:srgbClr val="CA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791;p51">
              <a:extLst>
                <a:ext uri="{FF2B5EF4-FFF2-40B4-BE49-F238E27FC236}">
                  <a16:creationId xmlns:a16="http://schemas.microsoft.com/office/drawing/2014/main" id="{72D2DB59-C261-DA07-0E5C-7275D5375FD4}"/>
                </a:ext>
              </a:extLst>
            </p:cNvPr>
            <p:cNvSpPr/>
            <p:nvPr/>
          </p:nvSpPr>
          <p:spPr>
            <a:xfrm>
              <a:off x="7270229" y="2607590"/>
              <a:ext cx="122414" cy="136675"/>
            </a:xfrm>
            <a:custGeom>
              <a:avLst/>
              <a:gdLst/>
              <a:ahLst/>
              <a:cxnLst/>
              <a:rect l="l" t="t" r="r" b="b"/>
              <a:pathLst>
                <a:path w="4249" h="4744" extrusionOk="0">
                  <a:moveTo>
                    <a:pt x="1533" y="1"/>
                  </a:moveTo>
                  <a:cubicBezTo>
                    <a:pt x="1401" y="88"/>
                    <a:pt x="0" y="1249"/>
                    <a:pt x="11" y="1271"/>
                  </a:cubicBezTo>
                  <a:cubicBezTo>
                    <a:pt x="822" y="2530"/>
                    <a:pt x="1817" y="3735"/>
                    <a:pt x="2946" y="4742"/>
                  </a:cubicBezTo>
                  <a:cubicBezTo>
                    <a:pt x="2947" y="4743"/>
                    <a:pt x="2950" y="4744"/>
                    <a:pt x="2953" y="4744"/>
                  </a:cubicBezTo>
                  <a:cubicBezTo>
                    <a:pt x="3061" y="4744"/>
                    <a:pt x="4098" y="4028"/>
                    <a:pt x="4194" y="3954"/>
                  </a:cubicBezTo>
                  <a:cubicBezTo>
                    <a:pt x="4216" y="3942"/>
                    <a:pt x="4238" y="3920"/>
                    <a:pt x="4248" y="3888"/>
                  </a:cubicBezTo>
                  <a:cubicBezTo>
                    <a:pt x="4248" y="3866"/>
                    <a:pt x="4226" y="3844"/>
                    <a:pt x="4216" y="3822"/>
                  </a:cubicBezTo>
                  <a:cubicBezTo>
                    <a:pt x="4172" y="3756"/>
                    <a:pt x="4128" y="3701"/>
                    <a:pt x="4084" y="3636"/>
                  </a:cubicBezTo>
                  <a:cubicBezTo>
                    <a:pt x="3241" y="2421"/>
                    <a:pt x="2387" y="1205"/>
                    <a:pt x="1533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792;p51">
              <a:extLst>
                <a:ext uri="{FF2B5EF4-FFF2-40B4-BE49-F238E27FC236}">
                  <a16:creationId xmlns:a16="http://schemas.microsoft.com/office/drawing/2014/main" id="{50C5D5EA-7399-4798-B10B-473E31A7E5D6}"/>
                </a:ext>
              </a:extLst>
            </p:cNvPr>
            <p:cNvSpPr/>
            <p:nvPr/>
          </p:nvSpPr>
          <p:spPr>
            <a:xfrm>
              <a:off x="7276510" y="2653657"/>
              <a:ext cx="28119" cy="37856"/>
            </a:xfrm>
            <a:custGeom>
              <a:avLst/>
              <a:gdLst/>
              <a:ahLst/>
              <a:cxnLst/>
              <a:rect l="l" t="t" r="r" b="b"/>
              <a:pathLst>
                <a:path w="976" h="1314" extrusionOk="0">
                  <a:moveTo>
                    <a:pt x="12" y="0"/>
                  </a:moveTo>
                  <a:cubicBezTo>
                    <a:pt x="12" y="0"/>
                    <a:pt x="1" y="0"/>
                    <a:pt x="1" y="12"/>
                  </a:cubicBezTo>
                  <a:cubicBezTo>
                    <a:pt x="246" y="374"/>
                    <a:pt x="513" y="736"/>
                    <a:pt x="796" y="1085"/>
                  </a:cubicBezTo>
                  <a:lnTo>
                    <a:pt x="796" y="1085"/>
                  </a:lnTo>
                  <a:cubicBezTo>
                    <a:pt x="520" y="731"/>
                    <a:pt x="255" y="370"/>
                    <a:pt x="12" y="0"/>
                  </a:cubicBezTo>
                  <a:close/>
                  <a:moveTo>
                    <a:pt x="796" y="1085"/>
                  </a:moveTo>
                  <a:cubicBezTo>
                    <a:pt x="855" y="1162"/>
                    <a:pt x="915" y="1238"/>
                    <a:pt x="976" y="1314"/>
                  </a:cubicBezTo>
                  <a:lnTo>
                    <a:pt x="976" y="1303"/>
                  </a:lnTo>
                  <a:cubicBezTo>
                    <a:pt x="915" y="1231"/>
                    <a:pt x="855" y="1159"/>
                    <a:pt x="796" y="10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793;p51">
              <a:extLst>
                <a:ext uri="{FF2B5EF4-FFF2-40B4-BE49-F238E27FC236}">
                  <a16:creationId xmlns:a16="http://schemas.microsoft.com/office/drawing/2014/main" id="{9753A0FB-3306-0100-7556-E54D9E1EE329}"/>
                </a:ext>
              </a:extLst>
            </p:cNvPr>
            <p:cNvSpPr/>
            <p:nvPr/>
          </p:nvSpPr>
          <p:spPr>
            <a:xfrm>
              <a:off x="7276856" y="2621477"/>
              <a:ext cx="89282" cy="73206"/>
            </a:xfrm>
            <a:custGeom>
              <a:avLst/>
              <a:gdLst/>
              <a:ahLst/>
              <a:cxnLst/>
              <a:rect l="l" t="t" r="r" b="b"/>
              <a:pathLst>
                <a:path w="3099" h="2541" extrusionOk="0">
                  <a:moveTo>
                    <a:pt x="1631" y="0"/>
                  </a:moveTo>
                  <a:cubicBezTo>
                    <a:pt x="1566" y="66"/>
                    <a:pt x="1500" y="132"/>
                    <a:pt x="1424" y="187"/>
                  </a:cubicBezTo>
                  <a:cubicBezTo>
                    <a:pt x="1008" y="570"/>
                    <a:pt x="526" y="888"/>
                    <a:pt x="0" y="1117"/>
                  </a:cubicBezTo>
                  <a:cubicBezTo>
                    <a:pt x="296" y="1566"/>
                    <a:pt x="624" y="2004"/>
                    <a:pt x="964" y="2431"/>
                  </a:cubicBezTo>
                  <a:lnTo>
                    <a:pt x="996" y="2431"/>
                  </a:lnTo>
                  <a:cubicBezTo>
                    <a:pt x="1095" y="2399"/>
                    <a:pt x="1183" y="2387"/>
                    <a:pt x="1270" y="2387"/>
                  </a:cubicBezTo>
                  <a:cubicBezTo>
                    <a:pt x="1434" y="2387"/>
                    <a:pt x="1577" y="2431"/>
                    <a:pt x="1686" y="2540"/>
                  </a:cubicBezTo>
                  <a:cubicBezTo>
                    <a:pt x="1730" y="2530"/>
                    <a:pt x="1763" y="2519"/>
                    <a:pt x="1806" y="2508"/>
                  </a:cubicBezTo>
                  <a:cubicBezTo>
                    <a:pt x="1960" y="2464"/>
                    <a:pt x="2113" y="2431"/>
                    <a:pt x="2256" y="2409"/>
                  </a:cubicBezTo>
                  <a:cubicBezTo>
                    <a:pt x="2288" y="2399"/>
                    <a:pt x="2310" y="2399"/>
                    <a:pt x="2343" y="2399"/>
                  </a:cubicBezTo>
                  <a:cubicBezTo>
                    <a:pt x="2376" y="2399"/>
                    <a:pt x="2420" y="2399"/>
                    <a:pt x="2453" y="2409"/>
                  </a:cubicBezTo>
                  <a:lnTo>
                    <a:pt x="2475" y="2409"/>
                  </a:lnTo>
                  <a:cubicBezTo>
                    <a:pt x="2201" y="2311"/>
                    <a:pt x="1916" y="2245"/>
                    <a:pt x="1621" y="2223"/>
                  </a:cubicBezTo>
                  <a:cubicBezTo>
                    <a:pt x="1643" y="2212"/>
                    <a:pt x="1653" y="2212"/>
                    <a:pt x="1675" y="2202"/>
                  </a:cubicBezTo>
                  <a:lnTo>
                    <a:pt x="1653" y="2202"/>
                  </a:lnTo>
                  <a:cubicBezTo>
                    <a:pt x="1949" y="2103"/>
                    <a:pt x="2256" y="2048"/>
                    <a:pt x="2562" y="2048"/>
                  </a:cubicBezTo>
                  <a:cubicBezTo>
                    <a:pt x="2748" y="2048"/>
                    <a:pt x="2923" y="2070"/>
                    <a:pt x="3098" y="2103"/>
                  </a:cubicBezTo>
                  <a:cubicBezTo>
                    <a:pt x="2617" y="1402"/>
                    <a:pt x="2124" y="701"/>
                    <a:pt x="1631" y="0"/>
                  </a:cubicBezTo>
                  <a:close/>
                </a:path>
              </a:pathLst>
            </a:custGeom>
            <a:solidFill>
              <a:srgbClr val="DF8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794;p51">
              <a:extLst>
                <a:ext uri="{FF2B5EF4-FFF2-40B4-BE49-F238E27FC236}">
                  <a16:creationId xmlns:a16="http://schemas.microsoft.com/office/drawing/2014/main" id="{21C775D9-E354-03A8-F895-E87FFF11E3CD}"/>
                </a:ext>
              </a:extLst>
            </p:cNvPr>
            <p:cNvSpPr/>
            <p:nvPr/>
          </p:nvSpPr>
          <p:spPr>
            <a:xfrm>
              <a:off x="7309958" y="3508796"/>
              <a:ext cx="100028" cy="177729"/>
            </a:xfrm>
            <a:custGeom>
              <a:avLst/>
              <a:gdLst/>
              <a:ahLst/>
              <a:cxnLst/>
              <a:rect l="l" t="t" r="r" b="b"/>
              <a:pathLst>
                <a:path w="3472" h="6169" extrusionOk="0">
                  <a:moveTo>
                    <a:pt x="1183" y="0"/>
                  </a:moveTo>
                  <a:cubicBezTo>
                    <a:pt x="975" y="482"/>
                    <a:pt x="625" y="909"/>
                    <a:pt x="176" y="1183"/>
                  </a:cubicBezTo>
                  <a:cubicBezTo>
                    <a:pt x="110" y="1227"/>
                    <a:pt x="44" y="1259"/>
                    <a:pt x="22" y="1325"/>
                  </a:cubicBezTo>
                  <a:cubicBezTo>
                    <a:pt x="1" y="1391"/>
                    <a:pt x="12" y="1468"/>
                    <a:pt x="34" y="1533"/>
                  </a:cubicBezTo>
                  <a:cubicBezTo>
                    <a:pt x="275" y="2475"/>
                    <a:pt x="537" y="3427"/>
                    <a:pt x="1030" y="4270"/>
                  </a:cubicBezTo>
                  <a:cubicBezTo>
                    <a:pt x="1511" y="5113"/>
                    <a:pt x="2245" y="5858"/>
                    <a:pt x="3176" y="6154"/>
                  </a:cubicBezTo>
                  <a:cubicBezTo>
                    <a:pt x="3199" y="6161"/>
                    <a:pt x="3222" y="6169"/>
                    <a:pt x="3245" y="6169"/>
                  </a:cubicBezTo>
                  <a:cubicBezTo>
                    <a:pt x="3255" y="6169"/>
                    <a:pt x="3265" y="6168"/>
                    <a:pt x="3275" y="6164"/>
                  </a:cubicBezTo>
                  <a:cubicBezTo>
                    <a:pt x="3307" y="6154"/>
                    <a:pt x="3318" y="6110"/>
                    <a:pt x="3329" y="6077"/>
                  </a:cubicBezTo>
                  <a:cubicBezTo>
                    <a:pt x="3472" y="5617"/>
                    <a:pt x="3373" y="5124"/>
                    <a:pt x="3198" y="4675"/>
                  </a:cubicBezTo>
                  <a:cubicBezTo>
                    <a:pt x="3034" y="4227"/>
                    <a:pt x="2793" y="3811"/>
                    <a:pt x="2640" y="3361"/>
                  </a:cubicBezTo>
                  <a:cubicBezTo>
                    <a:pt x="2399" y="2639"/>
                    <a:pt x="2399" y="1850"/>
                    <a:pt x="2618" y="1128"/>
                  </a:cubicBezTo>
                  <a:cubicBezTo>
                    <a:pt x="2662" y="974"/>
                    <a:pt x="2727" y="789"/>
                    <a:pt x="2650" y="636"/>
                  </a:cubicBezTo>
                  <a:cubicBezTo>
                    <a:pt x="2584" y="515"/>
                    <a:pt x="2443" y="449"/>
                    <a:pt x="2311" y="395"/>
                  </a:cubicBezTo>
                  <a:cubicBezTo>
                    <a:pt x="1939" y="252"/>
                    <a:pt x="1567" y="120"/>
                    <a:pt x="1183" y="0"/>
                  </a:cubicBezTo>
                  <a:close/>
                </a:path>
              </a:pathLst>
            </a:custGeom>
            <a:solidFill>
              <a:srgbClr val="BB53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795;p51">
              <a:extLst>
                <a:ext uri="{FF2B5EF4-FFF2-40B4-BE49-F238E27FC236}">
                  <a16:creationId xmlns:a16="http://schemas.microsoft.com/office/drawing/2014/main" id="{82529CE2-B08D-A894-E546-FD8C4CEF5EB2}"/>
                </a:ext>
              </a:extLst>
            </p:cNvPr>
            <p:cNvSpPr/>
            <p:nvPr/>
          </p:nvSpPr>
          <p:spPr>
            <a:xfrm>
              <a:off x="7308691" y="3537491"/>
              <a:ext cx="98156" cy="149063"/>
            </a:xfrm>
            <a:custGeom>
              <a:avLst/>
              <a:gdLst/>
              <a:ahLst/>
              <a:cxnLst/>
              <a:rect l="l" t="t" r="r" b="b"/>
              <a:pathLst>
                <a:path w="3407" h="5174" extrusionOk="0">
                  <a:moveTo>
                    <a:pt x="406" y="0"/>
                  </a:moveTo>
                  <a:cubicBezTo>
                    <a:pt x="220" y="143"/>
                    <a:pt x="1" y="263"/>
                    <a:pt x="78" y="537"/>
                  </a:cubicBezTo>
                  <a:cubicBezTo>
                    <a:pt x="319" y="1479"/>
                    <a:pt x="581" y="2431"/>
                    <a:pt x="1074" y="3274"/>
                  </a:cubicBezTo>
                  <a:cubicBezTo>
                    <a:pt x="1348" y="3767"/>
                    <a:pt x="1709" y="4216"/>
                    <a:pt x="2158" y="4577"/>
                  </a:cubicBezTo>
                  <a:cubicBezTo>
                    <a:pt x="2377" y="4752"/>
                    <a:pt x="2628" y="4917"/>
                    <a:pt x="2891" y="5037"/>
                  </a:cubicBezTo>
                  <a:cubicBezTo>
                    <a:pt x="2950" y="5066"/>
                    <a:pt x="3138" y="5174"/>
                    <a:pt x="3233" y="5174"/>
                  </a:cubicBezTo>
                  <a:cubicBezTo>
                    <a:pt x="3245" y="5174"/>
                    <a:pt x="3255" y="5172"/>
                    <a:pt x="3263" y="5168"/>
                  </a:cubicBezTo>
                  <a:cubicBezTo>
                    <a:pt x="3297" y="5168"/>
                    <a:pt x="3319" y="5114"/>
                    <a:pt x="3341" y="5070"/>
                  </a:cubicBezTo>
                  <a:lnTo>
                    <a:pt x="3406" y="4939"/>
                  </a:lnTo>
                  <a:cubicBezTo>
                    <a:pt x="2771" y="4895"/>
                    <a:pt x="2278" y="4380"/>
                    <a:pt x="1906" y="3866"/>
                  </a:cubicBezTo>
                  <a:cubicBezTo>
                    <a:pt x="1271" y="2990"/>
                    <a:pt x="800" y="1993"/>
                    <a:pt x="526" y="931"/>
                  </a:cubicBezTo>
                  <a:cubicBezTo>
                    <a:pt x="450" y="625"/>
                    <a:pt x="384" y="307"/>
                    <a:pt x="406" y="0"/>
                  </a:cubicBezTo>
                  <a:close/>
                </a:path>
              </a:pathLst>
            </a:custGeom>
            <a:solidFill>
              <a:srgbClr val="FFF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796;p51">
              <a:extLst>
                <a:ext uri="{FF2B5EF4-FFF2-40B4-BE49-F238E27FC236}">
                  <a16:creationId xmlns:a16="http://schemas.microsoft.com/office/drawing/2014/main" id="{3E981CD0-8E92-41D7-3502-1BE873DC1AA7}"/>
                </a:ext>
              </a:extLst>
            </p:cNvPr>
            <p:cNvSpPr/>
            <p:nvPr/>
          </p:nvSpPr>
          <p:spPr>
            <a:xfrm>
              <a:off x="7101460" y="2853570"/>
              <a:ext cx="353614" cy="711117"/>
            </a:xfrm>
            <a:custGeom>
              <a:avLst/>
              <a:gdLst/>
              <a:ahLst/>
              <a:cxnLst/>
              <a:rect l="l" t="t" r="r" b="b"/>
              <a:pathLst>
                <a:path w="12274" h="24683" extrusionOk="0">
                  <a:moveTo>
                    <a:pt x="8341" y="0"/>
                  </a:moveTo>
                  <a:cubicBezTo>
                    <a:pt x="8236" y="0"/>
                    <a:pt x="8128" y="26"/>
                    <a:pt x="8026" y="58"/>
                  </a:cubicBezTo>
                  <a:cubicBezTo>
                    <a:pt x="6668" y="441"/>
                    <a:pt x="5322" y="824"/>
                    <a:pt x="3964" y="1207"/>
                  </a:cubicBezTo>
                  <a:cubicBezTo>
                    <a:pt x="3702" y="1284"/>
                    <a:pt x="931" y="2050"/>
                    <a:pt x="899" y="2160"/>
                  </a:cubicBezTo>
                  <a:cubicBezTo>
                    <a:pt x="537" y="3408"/>
                    <a:pt x="1" y="4185"/>
                    <a:pt x="45" y="5510"/>
                  </a:cubicBezTo>
                  <a:cubicBezTo>
                    <a:pt x="110" y="7021"/>
                    <a:pt x="165" y="8521"/>
                    <a:pt x="220" y="10021"/>
                  </a:cubicBezTo>
                  <a:cubicBezTo>
                    <a:pt x="220" y="10087"/>
                    <a:pt x="230" y="10174"/>
                    <a:pt x="286" y="10229"/>
                  </a:cubicBezTo>
                  <a:cubicBezTo>
                    <a:pt x="329" y="10272"/>
                    <a:pt x="406" y="10284"/>
                    <a:pt x="483" y="10284"/>
                  </a:cubicBezTo>
                  <a:cubicBezTo>
                    <a:pt x="730" y="10297"/>
                    <a:pt x="976" y="10303"/>
                    <a:pt x="1221" y="10303"/>
                  </a:cubicBezTo>
                  <a:cubicBezTo>
                    <a:pt x="1561" y="10303"/>
                    <a:pt x="1901" y="10292"/>
                    <a:pt x="2245" y="10272"/>
                  </a:cubicBezTo>
                  <a:cubicBezTo>
                    <a:pt x="2968" y="10240"/>
                    <a:pt x="3636" y="10054"/>
                    <a:pt x="4337" y="9934"/>
                  </a:cubicBezTo>
                  <a:cubicBezTo>
                    <a:pt x="4716" y="9873"/>
                    <a:pt x="5555" y="9542"/>
                    <a:pt x="6104" y="9542"/>
                  </a:cubicBezTo>
                  <a:cubicBezTo>
                    <a:pt x="6253" y="9542"/>
                    <a:pt x="6380" y="9566"/>
                    <a:pt x="6471" y="9627"/>
                  </a:cubicBezTo>
                  <a:cubicBezTo>
                    <a:pt x="6658" y="9747"/>
                    <a:pt x="6723" y="9966"/>
                    <a:pt x="6789" y="10163"/>
                  </a:cubicBezTo>
                  <a:cubicBezTo>
                    <a:pt x="7128" y="11258"/>
                    <a:pt x="7446" y="12265"/>
                    <a:pt x="7588" y="13404"/>
                  </a:cubicBezTo>
                  <a:cubicBezTo>
                    <a:pt x="7785" y="14970"/>
                    <a:pt x="7753" y="16568"/>
                    <a:pt x="7512" y="18123"/>
                  </a:cubicBezTo>
                  <a:cubicBezTo>
                    <a:pt x="7337" y="19196"/>
                    <a:pt x="7074" y="20367"/>
                    <a:pt x="7621" y="21309"/>
                  </a:cubicBezTo>
                  <a:cubicBezTo>
                    <a:pt x="7796" y="21615"/>
                    <a:pt x="8048" y="21911"/>
                    <a:pt x="7982" y="22250"/>
                  </a:cubicBezTo>
                  <a:cubicBezTo>
                    <a:pt x="7916" y="22590"/>
                    <a:pt x="7534" y="22863"/>
                    <a:pt x="7621" y="23203"/>
                  </a:cubicBezTo>
                  <a:cubicBezTo>
                    <a:pt x="7654" y="23345"/>
                    <a:pt x="7763" y="23444"/>
                    <a:pt x="7873" y="23542"/>
                  </a:cubicBezTo>
                  <a:cubicBezTo>
                    <a:pt x="8470" y="24092"/>
                    <a:pt x="9197" y="24683"/>
                    <a:pt x="9972" y="24683"/>
                  </a:cubicBezTo>
                  <a:cubicBezTo>
                    <a:pt x="10092" y="24683"/>
                    <a:pt x="10214" y="24668"/>
                    <a:pt x="10336" y="24637"/>
                  </a:cubicBezTo>
                  <a:cubicBezTo>
                    <a:pt x="10555" y="24583"/>
                    <a:pt x="10950" y="20652"/>
                    <a:pt x="11070" y="20148"/>
                  </a:cubicBezTo>
                  <a:cubicBezTo>
                    <a:pt x="11256" y="19382"/>
                    <a:pt x="11529" y="18637"/>
                    <a:pt x="11551" y="17849"/>
                  </a:cubicBezTo>
                  <a:cubicBezTo>
                    <a:pt x="11573" y="17182"/>
                    <a:pt x="11464" y="16525"/>
                    <a:pt x="11650" y="15856"/>
                  </a:cubicBezTo>
                  <a:cubicBezTo>
                    <a:pt x="11705" y="15627"/>
                    <a:pt x="11825" y="15418"/>
                    <a:pt x="11891" y="15189"/>
                  </a:cubicBezTo>
                  <a:cubicBezTo>
                    <a:pt x="11979" y="14904"/>
                    <a:pt x="11979" y="14598"/>
                    <a:pt x="11979" y="14302"/>
                  </a:cubicBezTo>
                  <a:cubicBezTo>
                    <a:pt x="11967" y="12243"/>
                    <a:pt x="11989" y="10196"/>
                    <a:pt x="12110" y="8138"/>
                  </a:cubicBezTo>
                  <a:cubicBezTo>
                    <a:pt x="12208" y="6550"/>
                    <a:pt x="12274" y="5236"/>
                    <a:pt x="11551" y="3780"/>
                  </a:cubicBezTo>
                  <a:cubicBezTo>
                    <a:pt x="11103" y="2871"/>
                    <a:pt x="10424" y="2105"/>
                    <a:pt x="9756" y="1338"/>
                  </a:cubicBezTo>
                  <a:cubicBezTo>
                    <a:pt x="9449" y="999"/>
                    <a:pt x="9143" y="649"/>
                    <a:pt x="8836" y="309"/>
                  </a:cubicBezTo>
                  <a:cubicBezTo>
                    <a:pt x="8738" y="189"/>
                    <a:pt x="8617" y="58"/>
                    <a:pt x="8464" y="14"/>
                  </a:cubicBezTo>
                  <a:cubicBezTo>
                    <a:pt x="8424" y="5"/>
                    <a:pt x="8382" y="0"/>
                    <a:pt x="83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797;p51">
              <a:extLst>
                <a:ext uri="{FF2B5EF4-FFF2-40B4-BE49-F238E27FC236}">
                  <a16:creationId xmlns:a16="http://schemas.microsoft.com/office/drawing/2014/main" id="{43CF270A-71E5-D488-9EA6-292B8E6E56C5}"/>
                </a:ext>
              </a:extLst>
            </p:cNvPr>
            <p:cNvSpPr/>
            <p:nvPr/>
          </p:nvSpPr>
          <p:spPr>
            <a:xfrm>
              <a:off x="7102094" y="2943544"/>
              <a:ext cx="14232" cy="61509"/>
            </a:xfrm>
            <a:custGeom>
              <a:avLst/>
              <a:gdLst/>
              <a:ahLst/>
              <a:cxnLst/>
              <a:rect l="l" t="t" r="r" b="b"/>
              <a:pathLst>
                <a:path w="494" h="2135" extrusionOk="0">
                  <a:moveTo>
                    <a:pt x="493" y="0"/>
                  </a:moveTo>
                  <a:lnTo>
                    <a:pt x="493" y="0"/>
                  </a:lnTo>
                  <a:cubicBezTo>
                    <a:pt x="329" y="427"/>
                    <a:pt x="154" y="854"/>
                    <a:pt x="55" y="1303"/>
                  </a:cubicBezTo>
                  <a:cubicBezTo>
                    <a:pt x="1" y="1566"/>
                    <a:pt x="1" y="1828"/>
                    <a:pt x="11" y="2103"/>
                  </a:cubicBezTo>
                  <a:cubicBezTo>
                    <a:pt x="23" y="2113"/>
                    <a:pt x="23" y="2124"/>
                    <a:pt x="23" y="2135"/>
                  </a:cubicBezTo>
                  <a:cubicBezTo>
                    <a:pt x="33" y="1369"/>
                    <a:pt x="252" y="777"/>
                    <a:pt x="493" y="132"/>
                  </a:cubicBezTo>
                  <a:cubicBezTo>
                    <a:pt x="475" y="132"/>
                    <a:pt x="464" y="132"/>
                    <a:pt x="462" y="138"/>
                  </a:cubicBezTo>
                  <a:lnTo>
                    <a:pt x="462" y="138"/>
                  </a:lnTo>
                  <a:cubicBezTo>
                    <a:pt x="472" y="86"/>
                    <a:pt x="483" y="43"/>
                    <a:pt x="4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798;p51">
              <a:extLst>
                <a:ext uri="{FF2B5EF4-FFF2-40B4-BE49-F238E27FC236}">
                  <a16:creationId xmlns:a16="http://schemas.microsoft.com/office/drawing/2014/main" id="{5E904776-5ED9-8455-F593-9309E1D8EB09}"/>
                </a:ext>
              </a:extLst>
            </p:cNvPr>
            <p:cNvSpPr/>
            <p:nvPr/>
          </p:nvSpPr>
          <p:spPr>
            <a:xfrm>
              <a:off x="7102411" y="3004102"/>
              <a:ext cx="346" cy="1585"/>
            </a:xfrm>
            <a:custGeom>
              <a:avLst/>
              <a:gdLst/>
              <a:ahLst/>
              <a:cxnLst/>
              <a:rect l="l" t="t" r="r" b="b"/>
              <a:pathLst>
                <a:path w="12" h="55" extrusionOk="0">
                  <a:moveTo>
                    <a:pt x="0" y="1"/>
                  </a:moveTo>
                  <a:lnTo>
                    <a:pt x="0" y="33"/>
                  </a:lnTo>
                  <a:cubicBezTo>
                    <a:pt x="12" y="33"/>
                    <a:pt x="12" y="44"/>
                    <a:pt x="12" y="55"/>
                  </a:cubicBezTo>
                  <a:lnTo>
                    <a:pt x="12" y="33"/>
                  </a:lnTo>
                  <a:cubicBezTo>
                    <a:pt x="12" y="22"/>
                    <a:pt x="12" y="11"/>
                    <a:pt x="0" y="1"/>
                  </a:cubicBezTo>
                  <a:close/>
                </a:path>
              </a:pathLst>
            </a:custGeom>
            <a:solidFill>
              <a:srgbClr val="B29D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799;p51">
              <a:extLst>
                <a:ext uri="{FF2B5EF4-FFF2-40B4-BE49-F238E27FC236}">
                  <a16:creationId xmlns:a16="http://schemas.microsoft.com/office/drawing/2014/main" id="{FE63F71E-3199-8ADB-C727-FBE3D7E8CB5B}"/>
                </a:ext>
              </a:extLst>
            </p:cNvPr>
            <p:cNvSpPr/>
            <p:nvPr/>
          </p:nvSpPr>
          <p:spPr>
            <a:xfrm>
              <a:off x="7102411" y="3005024"/>
              <a:ext cx="346" cy="2881"/>
            </a:xfrm>
            <a:custGeom>
              <a:avLst/>
              <a:gdLst/>
              <a:ahLst/>
              <a:cxnLst/>
              <a:rect l="l" t="t" r="r" b="b"/>
              <a:pathLst>
                <a:path w="12" h="100" extrusionOk="0">
                  <a:moveTo>
                    <a:pt x="0" y="1"/>
                  </a:moveTo>
                  <a:cubicBezTo>
                    <a:pt x="12" y="34"/>
                    <a:pt x="12" y="67"/>
                    <a:pt x="12" y="100"/>
                  </a:cubicBezTo>
                  <a:lnTo>
                    <a:pt x="12" y="23"/>
                  </a:lnTo>
                  <a:cubicBezTo>
                    <a:pt x="12" y="12"/>
                    <a:pt x="12" y="1"/>
                    <a:pt x="0" y="1"/>
                  </a:cubicBezTo>
                  <a:close/>
                </a:path>
              </a:pathLst>
            </a:custGeom>
            <a:solidFill>
              <a:srgbClr val="9C8C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800;p51">
              <a:extLst>
                <a:ext uri="{FF2B5EF4-FFF2-40B4-BE49-F238E27FC236}">
                  <a16:creationId xmlns:a16="http://schemas.microsoft.com/office/drawing/2014/main" id="{60F81A33-B2E8-281D-9B7E-4C30CF4197AF}"/>
                </a:ext>
              </a:extLst>
            </p:cNvPr>
            <p:cNvSpPr/>
            <p:nvPr/>
          </p:nvSpPr>
          <p:spPr>
            <a:xfrm>
              <a:off x="7385354" y="3566214"/>
              <a:ext cx="346" cy="317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0"/>
                  </a:moveTo>
                  <a:cubicBezTo>
                    <a:pt x="1" y="0"/>
                    <a:pt x="1" y="11"/>
                    <a:pt x="11" y="1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801;p51">
              <a:extLst>
                <a:ext uri="{FF2B5EF4-FFF2-40B4-BE49-F238E27FC236}">
                  <a16:creationId xmlns:a16="http://schemas.microsoft.com/office/drawing/2014/main" id="{1CC1C27C-25C7-9EAC-D653-A960E296E342}"/>
                </a:ext>
              </a:extLst>
            </p:cNvPr>
            <p:cNvSpPr/>
            <p:nvPr/>
          </p:nvSpPr>
          <p:spPr>
            <a:xfrm>
              <a:off x="7102728" y="2947318"/>
              <a:ext cx="345115" cy="565598"/>
            </a:xfrm>
            <a:custGeom>
              <a:avLst/>
              <a:gdLst/>
              <a:ahLst/>
              <a:cxnLst/>
              <a:rect l="l" t="t" r="r" b="b"/>
              <a:pathLst>
                <a:path w="11979" h="19632" extrusionOk="0">
                  <a:moveTo>
                    <a:pt x="471" y="1"/>
                  </a:moveTo>
                  <a:cubicBezTo>
                    <a:pt x="230" y="646"/>
                    <a:pt x="11" y="1238"/>
                    <a:pt x="1" y="2004"/>
                  </a:cubicBezTo>
                  <a:lnTo>
                    <a:pt x="1" y="2026"/>
                  </a:lnTo>
                  <a:lnTo>
                    <a:pt x="1" y="2103"/>
                  </a:lnTo>
                  <a:cubicBezTo>
                    <a:pt x="11" y="2267"/>
                    <a:pt x="33" y="2431"/>
                    <a:pt x="55" y="2585"/>
                  </a:cubicBezTo>
                  <a:lnTo>
                    <a:pt x="504" y="2585"/>
                  </a:lnTo>
                  <a:cubicBezTo>
                    <a:pt x="723" y="2223"/>
                    <a:pt x="1030" y="1938"/>
                    <a:pt x="1435" y="1807"/>
                  </a:cubicBezTo>
                  <a:cubicBezTo>
                    <a:pt x="1566" y="1775"/>
                    <a:pt x="1709" y="1753"/>
                    <a:pt x="1851" y="1753"/>
                  </a:cubicBezTo>
                  <a:cubicBezTo>
                    <a:pt x="2234" y="1753"/>
                    <a:pt x="2585" y="1928"/>
                    <a:pt x="2661" y="2322"/>
                  </a:cubicBezTo>
                  <a:cubicBezTo>
                    <a:pt x="2672" y="2366"/>
                    <a:pt x="2661" y="2453"/>
                    <a:pt x="2628" y="2585"/>
                  </a:cubicBezTo>
                  <a:lnTo>
                    <a:pt x="3340" y="2585"/>
                  </a:lnTo>
                  <a:cubicBezTo>
                    <a:pt x="3373" y="2530"/>
                    <a:pt x="3395" y="2486"/>
                    <a:pt x="3395" y="2475"/>
                  </a:cubicBezTo>
                  <a:cubicBezTo>
                    <a:pt x="3559" y="2125"/>
                    <a:pt x="3646" y="1719"/>
                    <a:pt x="3614" y="1325"/>
                  </a:cubicBezTo>
                  <a:cubicBezTo>
                    <a:pt x="3559" y="592"/>
                    <a:pt x="3164" y="351"/>
                    <a:pt x="2519" y="252"/>
                  </a:cubicBezTo>
                  <a:cubicBezTo>
                    <a:pt x="2366" y="230"/>
                    <a:pt x="877" y="1"/>
                    <a:pt x="515" y="1"/>
                  </a:cubicBezTo>
                  <a:close/>
                  <a:moveTo>
                    <a:pt x="7018" y="2497"/>
                  </a:moveTo>
                  <a:cubicBezTo>
                    <a:pt x="7008" y="2530"/>
                    <a:pt x="7008" y="2551"/>
                    <a:pt x="6996" y="2585"/>
                  </a:cubicBezTo>
                  <a:lnTo>
                    <a:pt x="7413" y="2585"/>
                  </a:lnTo>
                  <a:cubicBezTo>
                    <a:pt x="7281" y="2563"/>
                    <a:pt x="7150" y="2530"/>
                    <a:pt x="7018" y="2497"/>
                  </a:cubicBezTo>
                  <a:close/>
                  <a:moveTo>
                    <a:pt x="9811" y="2891"/>
                  </a:moveTo>
                  <a:lnTo>
                    <a:pt x="9811" y="11070"/>
                  </a:lnTo>
                  <a:cubicBezTo>
                    <a:pt x="9821" y="11004"/>
                    <a:pt x="9843" y="10938"/>
                    <a:pt x="9865" y="10872"/>
                  </a:cubicBezTo>
                  <a:cubicBezTo>
                    <a:pt x="10040" y="10150"/>
                    <a:pt x="10161" y="4325"/>
                    <a:pt x="11278" y="4325"/>
                  </a:cubicBezTo>
                  <a:cubicBezTo>
                    <a:pt x="11300" y="4325"/>
                    <a:pt x="11332" y="4325"/>
                    <a:pt x="11354" y="4336"/>
                  </a:cubicBezTo>
                  <a:cubicBezTo>
                    <a:pt x="11584" y="4380"/>
                    <a:pt x="11738" y="4577"/>
                    <a:pt x="11814" y="4818"/>
                  </a:cubicBezTo>
                  <a:cubicBezTo>
                    <a:pt x="11825" y="4544"/>
                    <a:pt x="11880" y="4271"/>
                    <a:pt x="11967" y="4019"/>
                  </a:cubicBezTo>
                  <a:cubicBezTo>
                    <a:pt x="11979" y="3975"/>
                    <a:pt x="11979" y="3931"/>
                    <a:pt x="11979" y="3887"/>
                  </a:cubicBezTo>
                  <a:cubicBezTo>
                    <a:pt x="11376" y="3362"/>
                    <a:pt x="10610" y="3066"/>
                    <a:pt x="9811" y="2891"/>
                  </a:cubicBezTo>
                  <a:close/>
                  <a:moveTo>
                    <a:pt x="9811" y="12220"/>
                  </a:moveTo>
                  <a:lnTo>
                    <a:pt x="9811" y="14814"/>
                  </a:lnTo>
                  <a:cubicBezTo>
                    <a:pt x="10249" y="14157"/>
                    <a:pt x="10599" y="13402"/>
                    <a:pt x="10347" y="12668"/>
                  </a:cubicBezTo>
                  <a:cubicBezTo>
                    <a:pt x="10106" y="12636"/>
                    <a:pt x="9920" y="12449"/>
                    <a:pt x="9811" y="12220"/>
                  </a:cubicBezTo>
                  <a:close/>
                  <a:moveTo>
                    <a:pt x="9811" y="19391"/>
                  </a:moveTo>
                  <a:lnTo>
                    <a:pt x="9811" y="19631"/>
                  </a:lnTo>
                  <a:cubicBezTo>
                    <a:pt x="9855" y="19621"/>
                    <a:pt x="9887" y="19621"/>
                    <a:pt x="9931" y="19609"/>
                  </a:cubicBezTo>
                  <a:cubicBezTo>
                    <a:pt x="9898" y="19533"/>
                    <a:pt x="9855" y="19468"/>
                    <a:pt x="9811" y="19391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802;p51">
              <a:extLst>
                <a:ext uri="{FF2B5EF4-FFF2-40B4-BE49-F238E27FC236}">
                  <a16:creationId xmlns:a16="http://schemas.microsoft.com/office/drawing/2014/main" id="{A6BADCD2-A74B-6121-5EA7-CFDB267FB61B}"/>
                </a:ext>
              </a:extLst>
            </p:cNvPr>
            <p:cNvSpPr/>
            <p:nvPr/>
          </p:nvSpPr>
          <p:spPr>
            <a:xfrm>
              <a:off x="7116297" y="2929023"/>
              <a:ext cx="5704" cy="14549"/>
            </a:xfrm>
            <a:custGeom>
              <a:avLst/>
              <a:gdLst/>
              <a:ahLst/>
              <a:cxnLst/>
              <a:rect l="l" t="t" r="r" b="b"/>
              <a:pathLst>
                <a:path w="198" h="505" extrusionOk="0">
                  <a:moveTo>
                    <a:pt x="187" y="1"/>
                  </a:moveTo>
                  <a:cubicBezTo>
                    <a:pt x="121" y="165"/>
                    <a:pt x="55" y="329"/>
                    <a:pt x="0" y="504"/>
                  </a:cubicBezTo>
                  <a:lnTo>
                    <a:pt x="197" y="11"/>
                  </a:lnTo>
                  <a:cubicBezTo>
                    <a:pt x="197" y="11"/>
                    <a:pt x="187" y="11"/>
                    <a:pt x="1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803;p51">
              <a:extLst>
                <a:ext uri="{FF2B5EF4-FFF2-40B4-BE49-F238E27FC236}">
                  <a16:creationId xmlns:a16="http://schemas.microsoft.com/office/drawing/2014/main" id="{EA72B6C6-94AE-4931-5229-7641A4C1EB0A}"/>
                </a:ext>
              </a:extLst>
            </p:cNvPr>
            <p:cNvSpPr/>
            <p:nvPr/>
          </p:nvSpPr>
          <p:spPr>
            <a:xfrm>
              <a:off x="7115347" y="2929340"/>
              <a:ext cx="7606" cy="18323"/>
            </a:xfrm>
            <a:custGeom>
              <a:avLst/>
              <a:gdLst/>
              <a:ahLst/>
              <a:cxnLst/>
              <a:rect l="l" t="t" r="r" b="b"/>
              <a:pathLst>
                <a:path w="264" h="636" extrusionOk="0">
                  <a:moveTo>
                    <a:pt x="230" y="0"/>
                  </a:moveTo>
                  <a:lnTo>
                    <a:pt x="33" y="493"/>
                  </a:lnTo>
                  <a:cubicBezTo>
                    <a:pt x="23" y="536"/>
                    <a:pt x="12" y="579"/>
                    <a:pt x="2" y="631"/>
                  </a:cubicBezTo>
                  <a:lnTo>
                    <a:pt x="2" y="631"/>
                  </a:lnTo>
                  <a:cubicBezTo>
                    <a:pt x="4" y="625"/>
                    <a:pt x="15" y="625"/>
                    <a:pt x="33" y="625"/>
                  </a:cubicBezTo>
                  <a:cubicBezTo>
                    <a:pt x="110" y="428"/>
                    <a:pt x="186" y="231"/>
                    <a:pt x="263" y="22"/>
                  </a:cubicBezTo>
                  <a:cubicBezTo>
                    <a:pt x="252" y="12"/>
                    <a:pt x="242" y="12"/>
                    <a:pt x="230" y="0"/>
                  </a:cubicBezTo>
                  <a:close/>
                  <a:moveTo>
                    <a:pt x="2" y="631"/>
                  </a:moveTo>
                  <a:cubicBezTo>
                    <a:pt x="1" y="632"/>
                    <a:pt x="1" y="634"/>
                    <a:pt x="1" y="635"/>
                  </a:cubicBezTo>
                  <a:cubicBezTo>
                    <a:pt x="1" y="634"/>
                    <a:pt x="1" y="632"/>
                    <a:pt x="2" y="6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804;p51">
              <a:extLst>
                <a:ext uri="{FF2B5EF4-FFF2-40B4-BE49-F238E27FC236}">
                  <a16:creationId xmlns:a16="http://schemas.microsoft.com/office/drawing/2014/main" id="{92B9C763-DC65-6EEC-3A4A-55B10A17E2A7}"/>
                </a:ext>
              </a:extLst>
            </p:cNvPr>
            <p:cNvSpPr/>
            <p:nvPr/>
          </p:nvSpPr>
          <p:spPr>
            <a:xfrm>
              <a:off x="7116297" y="2906955"/>
              <a:ext cx="188648" cy="114837"/>
            </a:xfrm>
            <a:custGeom>
              <a:avLst/>
              <a:gdLst/>
              <a:ahLst/>
              <a:cxnLst/>
              <a:rect l="l" t="t" r="r" b="b"/>
              <a:pathLst>
                <a:path w="6548" h="3986" extrusionOk="0">
                  <a:moveTo>
                    <a:pt x="4401" y="3964"/>
                  </a:moveTo>
                  <a:cubicBezTo>
                    <a:pt x="4248" y="3964"/>
                    <a:pt x="4106" y="3974"/>
                    <a:pt x="3964" y="3986"/>
                  </a:cubicBezTo>
                  <a:lnTo>
                    <a:pt x="4861" y="3986"/>
                  </a:lnTo>
                  <a:cubicBezTo>
                    <a:pt x="4708" y="3974"/>
                    <a:pt x="4555" y="3964"/>
                    <a:pt x="4401" y="3964"/>
                  </a:cubicBezTo>
                  <a:close/>
                  <a:moveTo>
                    <a:pt x="4730" y="0"/>
                  </a:moveTo>
                  <a:cubicBezTo>
                    <a:pt x="4555" y="154"/>
                    <a:pt x="4380" y="307"/>
                    <a:pt x="4182" y="438"/>
                  </a:cubicBezTo>
                  <a:cubicBezTo>
                    <a:pt x="3690" y="755"/>
                    <a:pt x="3165" y="1030"/>
                    <a:pt x="2595" y="1161"/>
                  </a:cubicBezTo>
                  <a:cubicBezTo>
                    <a:pt x="2365" y="1205"/>
                    <a:pt x="2136" y="1227"/>
                    <a:pt x="1895" y="1227"/>
                  </a:cubicBezTo>
                  <a:cubicBezTo>
                    <a:pt x="1314" y="1227"/>
                    <a:pt x="734" y="1084"/>
                    <a:pt x="230" y="799"/>
                  </a:cubicBezTo>
                  <a:cubicBezTo>
                    <a:pt x="153" y="1008"/>
                    <a:pt x="77" y="1205"/>
                    <a:pt x="0" y="1402"/>
                  </a:cubicBezTo>
                  <a:lnTo>
                    <a:pt x="44" y="1402"/>
                  </a:lnTo>
                  <a:cubicBezTo>
                    <a:pt x="406" y="1402"/>
                    <a:pt x="1895" y="1631"/>
                    <a:pt x="2048" y="1653"/>
                  </a:cubicBezTo>
                  <a:cubicBezTo>
                    <a:pt x="2693" y="1752"/>
                    <a:pt x="3088" y="1993"/>
                    <a:pt x="3143" y="2726"/>
                  </a:cubicBezTo>
                  <a:cubicBezTo>
                    <a:pt x="3175" y="3120"/>
                    <a:pt x="3088" y="3526"/>
                    <a:pt x="2924" y="3876"/>
                  </a:cubicBezTo>
                  <a:cubicBezTo>
                    <a:pt x="2924" y="3887"/>
                    <a:pt x="2902" y="3931"/>
                    <a:pt x="2869" y="3986"/>
                  </a:cubicBezTo>
                  <a:lnTo>
                    <a:pt x="3832" y="3986"/>
                  </a:lnTo>
                  <a:cubicBezTo>
                    <a:pt x="3953" y="3974"/>
                    <a:pt x="4084" y="3952"/>
                    <a:pt x="4204" y="3952"/>
                  </a:cubicBezTo>
                  <a:cubicBezTo>
                    <a:pt x="4281" y="3942"/>
                    <a:pt x="4358" y="3942"/>
                    <a:pt x="4435" y="3942"/>
                  </a:cubicBezTo>
                  <a:cubicBezTo>
                    <a:pt x="4577" y="3942"/>
                    <a:pt x="4719" y="3952"/>
                    <a:pt x="4861" y="3964"/>
                  </a:cubicBezTo>
                  <a:cubicBezTo>
                    <a:pt x="4905" y="3974"/>
                    <a:pt x="4960" y="3974"/>
                    <a:pt x="5004" y="3986"/>
                  </a:cubicBezTo>
                  <a:lnTo>
                    <a:pt x="5442" y="3986"/>
                  </a:lnTo>
                  <a:cubicBezTo>
                    <a:pt x="5398" y="3931"/>
                    <a:pt x="5354" y="3865"/>
                    <a:pt x="5299" y="3821"/>
                  </a:cubicBezTo>
                  <a:cubicBezTo>
                    <a:pt x="5255" y="3777"/>
                    <a:pt x="5201" y="3733"/>
                    <a:pt x="5146" y="3712"/>
                  </a:cubicBezTo>
                  <a:cubicBezTo>
                    <a:pt x="5080" y="3690"/>
                    <a:pt x="5026" y="3679"/>
                    <a:pt x="4960" y="3668"/>
                  </a:cubicBezTo>
                  <a:lnTo>
                    <a:pt x="4883" y="3668"/>
                  </a:lnTo>
                  <a:cubicBezTo>
                    <a:pt x="4774" y="3668"/>
                    <a:pt x="4676" y="3679"/>
                    <a:pt x="4566" y="3679"/>
                  </a:cubicBezTo>
                  <a:lnTo>
                    <a:pt x="4544" y="3679"/>
                  </a:lnTo>
                  <a:cubicBezTo>
                    <a:pt x="4489" y="3679"/>
                    <a:pt x="4423" y="3679"/>
                    <a:pt x="4369" y="3668"/>
                  </a:cubicBezTo>
                  <a:cubicBezTo>
                    <a:pt x="4303" y="3657"/>
                    <a:pt x="4238" y="3635"/>
                    <a:pt x="4182" y="3602"/>
                  </a:cubicBezTo>
                  <a:cubicBezTo>
                    <a:pt x="4128" y="3570"/>
                    <a:pt x="4073" y="3536"/>
                    <a:pt x="4019" y="3493"/>
                  </a:cubicBezTo>
                  <a:cubicBezTo>
                    <a:pt x="3964" y="3449"/>
                    <a:pt x="3920" y="3394"/>
                    <a:pt x="3876" y="3351"/>
                  </a:cubicBezTo>
                  <a:cubicBezTo>
                    <a:pt x="3844" y="3296"/>
                    <a:pt x="3800" y="3241"/>
                    <a:pt x="3778" y="3186"/>
                  </a:cubicBezTo>
                  <a:cubicBezTo>
                    <a:pt x="3756" y="3154"/>
                    <a:pt x="3745" y="3120"/>
                    <a:pt x="3734" y="3088"/>
                  </a:cubicBezTo>
                  <a:cubicBezTo>
                    <a:pt x="3712" y="3066"/>
                    <a:pt x="3701" y="3033"/>
                    <a:pt x="3690" y="3000"/>
                  </a:cubicBezTo>
                  <a:cubicBezTo>
                    <a:pt x="3646" y="2879"/>
                    <a:pt x="3613" y="2748"/>
                    <a:pt x="3569" y="2628"/>
                  </a:cubicBezTo>
                  <a:cubicBezTo>
                    <a:pt x="3504" y="2376"/>
                    <a:pt x="3438" y="2124"/>
                    <a:pt x="3350" y="1884"/>
                  </a:cubicBezTo>
                  <a:cubicBezTo>
                    <a:pt x="3307" y="1752"/>
                    <a:pt x="3252" y="1643"/>
                    <a:pt x="3187" y="1522"/>
                  </a:cubicBezTo>
                  <a:lnTo>
                    <a:pt x="3131" y="1446"/>
                  </a:lnTo>
                  <a:cubicBezTo>
                    <a:pt x="3121" y="1412"/>
                    <a:pt x="3099" y="1390"/>
                    <a:pt x="3088" y="1358"/>
                  </a:cubicBezTo>
                  <a:lnTo>
                    <a:pt x="3055" y="1314"/>
                  </a:lnTo>
                  <a:lnTo>
                    <a:pt x="3033" y="1281"/>
                  </a:lnTo>
                  <a:lnTo>
                    <a:pt x="2968" y="1193"/>
                  </a:lnTo>
                  <a:lnTo>
                    <a:pt x="2968" y="1193"/>
                  </a:lnTo>
                  <a:cubicBezTo>
                    <a:pt x="3055" y="1303"/>
                    <a:pt x="3131" y="1402"/>
                    <a:pt x="3197" y="1522"/>
                  </a:cubicBezTo>
                  <a:cubicBezTo>
                    <a:pt x="3263" y="1631"/>
                    <a:pt x="3318" y="1752"/>
                    <a:pt x="3362" y="1872"/>
                  </a:cubicBezTo>
                  <a:cubicBezTo>
                    <a:pt x="3460" y="2113"/>
                    <a:pt x="3526" y="2376"/>
                    <a:pt x="3591" y="2617"/>
                  </a:cubicBezTo>
                  <a:lnTo>
                    <a:pt x="3625" y="2716"/>
                  </a:lnTo>
                  <a:cubicBezTo>
                    <a:pt x="3635" y="2748"/>
                    <a:pt x="3646" y="2781"/>
                    <a:pt x="3657" y="2803"/>
                  </a:cubicBezTo>
                  <a:lnTo>
                    <a:pt x="3690" y="2901"/>
                  </a:lnTo>
                  <a:lnTo>
                    <a:pt x="3723" y="2989"/>
                  </a:lnTo>
                  <a:cubicBezTo>
                    <a:pt x="3723" y="3022"/>
                    <a:pt x="3745" y="3055"/>
                    <a:pt x="3756" y="3088"/>
                  </a:cubicBezTo>
                  <a:cubicBezTo>
                    <a:pt x="3766" y="3110"/>
                    <a:pt x="3778" y="3142"/>
                    <a:pt x="3800" y="3164"/>
                  </a:cubicBezTo>
                  <a:cubicBezTo>
                    <a:pt x="3822" y="3230"/>
                    <a:pt x="3865" y="3285"/>
                    <a:pt x="3898" y="3329"/>
                  </a:cubicBezTo>
                  <a:cubicBezTo>
                    <a:pt x="3942" y="3383"/>
                    <a:pt x="3985" y="3427"/>
                    <a:pt x="4041" y="3471"/>
                  </a:cubicBezTo>
                  <a:cubicBezTo>
                    <a:pt x="4084" y="3514"/>
                    <a:pt x="4139" y="3548"/>
                    <a:pt x="4194" y="3580"/>
                  </a:cubicBezTo>
                  <a:cubicBezTo>
                    <a:pt x="4248" y="3602"/>
                    <a:pt x="4314" y="3624"/>
                    <a:pt x="4380" y="3635"/>
                  </a:cubicBezTo>
                  <a:cubicBezTo>
                    <a:pt x="4435" y="3646"/>
                    <a:pt x="4489" y="3657"/>
                    <a:pt x="4544" y="3657"/>
                  </a:cubicBezTo>
                  <a:lnTo>
                    <a:pt x="4566" y="3657"/>
                  </a:lnTo>
                  <a:cubicBezTo>
                    <a:pt x="4664" y="3657"/>
                    <a:pt x="4774" y="3646"/>
                    <a:pt x="4873" y="3646"/>
                  </a:cubicBezTo>
                  <a:lnTo>
                    <a:pt x="4960" y="3646"/>
                  </a:lnTo>
                  <a:cubicBezTo>
                    <a:pt x="5026" y="3646"/>
                    <a:pt x="5092" y="3657"/>
                    <a:pt x="5157" y="3690"/>
                  </a:cubicBezTo>
                  <a:cubicBezTo>
                    <a:pt x="5212" y="3712"/>
                    <a:pt x="5267" y="3755"/>
                    <a:pt x="5321" y="3799"/>
                  </a:cubicBezTo>
                  <a:cubicBezTo>
                    <a:pt x="5376" y="3854"/>
                    <a:pt x="5431" y="3920"/>
                    <a:pt x="5464" y="3986"/>
                  </a:cubicBezTo>
                  <a:lnTo>
                    <a:pt x="6525" y="3986"/>
                  </a:lnTo>
                  <a:cubicBezTo>
                    <a:pt x="6537" y="3952"/>
                    <a:pt x="6537" y="3931"/>
                    <a:pt x="6547" y="3898"/>
                  </a:cubicBezTo>
                  <a:cubicBezTo>
                    <a:pt x="6230" y="3799"/>
                    <a:pt x="5956" y="3646"/>
                    <a:pt x="5749" y="3383"/>
                  </a:cubicBezTo>
                  <a:cubicBezTo>
                    <a:pt x="5474" y="3033"/>
                    <a:pt x="5398" y="2562"/>
                    <a:pt x="5453" y="2113"/>
                  </a:cubicBezTo>
                  <a:cubicBezTo>
                    <a:pt x="5114" y="1862"/>
                    <a:pt x="4851" y="1500"/>
                    <a:pt x="4741" y="1084"/>
                  </a:cubicBezTo>
                  <a:cubicBezTo>
                    <a:pt x="4719" y="1030"/>
                    <a:pt x="4708" y="974"/>
                    <a:pt x="4697" y="920"/>
                  </a:cubicBezTo>
                  <a:cubicBezTo>
                    <a:pt x="4686" y="920"/>
                    <a:pt x="4676" y="931"/>
                    <a:pt x="4664" y="931"/>
                  </a:cubicBezTo>
                  <a:cubicBezTo>
                    <a:pt x="4664" y="789"/>
                    <a:pt x="4664" y="657"/>
                    <a:pt x="4676" y="515"/>
                  </a:cubicBezTo>
                  <a:cubicBezTo>
                    <a:pt x="4676" y="361"/>
                    <a:pt x="4697" y="208"/>
                    <a:pt x="4730" y="55"/>
                  </a:cubicBezTo>
                  <a:lnTo>
                    <a:pt x="4730" y="0"/>
                  </a:lnTo>
                  <a:close/>
                </a:path>
              </a:pathLst>
            </a:custGeom>
            <a:solidFill>
              <a:srgbClr val="554B69">
                <a:alpha val="36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805;p51">
              <a:extLst>
                <a:ext uri="{FF2B5EF4-FFF2-40B4-BE49-F238E27FC236}">
                  <a16:creationId xmlns:a16="http://schemas.microsoft.com/office/drawing/2014/main" id="{CC3A94AD-D9D3-B3E1-9842-408E2FDF20D8}"/>
                </a:ext>
              </a:extLst>
            </p:cNvPr>
            <p:cNvSpPr/>
            <p:nvPr/>
          </p:nvSpPr>
          <p:spPr>
            <a:xfrm>
              <a:off x="7226697" y="3020495"/>
              <a:ext cx="33794" cy="1296"/>
            </a:xfrm>
            <a:custGeom>
              <a:avLst/>
              <a:gdLst/>
              <a:ahLst/>
              <a:cxnLst/>
              <a:rect l="l" t="t" r="r" b="b"/>
              <a:pathLst>
                <a:path w="1173" h="45" extrusionOk="0">
                  <a:moveTo>
                    <a:pt x="603" y="1"/>
                  </a:moveTo>
                  <a:cubicBezTo>
                    <a:pt x="526" y="1"/>
                    <a:pt x="449" y="1"/>
                    <a:pt x="372" y="11"/>
                  </a:cubicBezTo>
                  <a:cubicBezTo>
                    <a:pt x="252" y="11"/>
                    <a:pt x="121" y="33"/>
                    <a:pt x="0" y="45"/>
                  </a:cubicBezTo>
                  <a:lnTo>
                    <a:pt x="132" y="45"/>
                  </a:lnTo>
                  <a:cubicBezTo>
                    <a:pt x="274" y="33"/>
                    <a:pt x="416" y="23"/>
                    <a:pt x="569" y="23"/>
                  </a:cubicBezTo>
                  <a:cubicBezTo>
                    <a:pt x="723" y="23"/>
                    <a:pt x="876" y="33"/>
                    <a:pt x="1029" y="45"/>
                  </a:cubicBezTo>
                  <a:lnTo>
                    <a:pt x="1172" y="45"/>
                  </a:lnTo>
                  <a:cubicBezTo>
                    <a:pt x="1128" y="33"/>
                    <a:pt x="1073" y="33"/>
                    <a:pt x="1029" y="23"/>
                  </a:cubicBezTo>
                  <a:cubicBezTo>
                    <a:pt x="887" y="11"/>
                    <a:pt x="745" y="1"/>
                    <a:pt x="603" y="1"/>
                  </a:cubicBezTo>
                  <a:close/>
                </a:path>
              </a:pathLst>
            </a:custGeom>
            <a:solidFill>
              <a:srgbClr val="795D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806;p51">
              <a:extLst>
                <a:ext uri="{FF2B5EF4-FFF2-40B4-BE49-F238E27FC236}">
                  <a16:creationId xmlns:a16="http://schemas.microsoft.com/office/drawing/2014/main" id="{A94CD686-657D-721A-8A81-4EAD50684AAA}"/>
                </a:ext>
              </a:extLst>
            </p:cNvPr>
            <p:cNvSpPr/>
            <p:nvPr/>
          </p:nvSpPr>
          <p:spPr>
            <a:xfrm>
              <a:off x="7201777" y="2941325"/>
              <a:ext cx="71939" cy="80466"/>
            </a:xfrm>
            <a:custGeom>
              <a:avLst/>
              <a:gdLst/>
              <a:ahLst/>
              <a:cxnLst/>
              <a:rect l="l" t="t" r="r" b="b"/>
              <a:pathLst>
                <a:path w="2497" h="2793" extrusionOk="0">
                  <a:moveTo>
                    <a:pt x="1" y="0"/>
                  </a:moveTo>
                  <a:lnTo>
                    <a:pt x="66" y="88"/>
                  </a:lnTo>
                  <a:lnTo>
                    <a:pt x="88" y="121"/>
                  </a:lnTo>
                  <a:lnTo>
                    <a:pt x="121" y="165"/>
                  </a:lnTo>
                  <a:cubicBezTo>
                    <a:pt x="132" y="197"/>
                    <a:pt x="154" y="219"/>
                    <a:pt x="164" y="253"/>
                  </a:cubicBezTo>
                  <a:lnTo>
                    <a:pt x="220" y="329"/>
                  </a:lnTo>
                  <a:cubicBezTo>
                    <a:pt x="285" y="450"/>
                    <a:pt x="340" y="559"/>
                    <a:pt x="383" y="691"/>
                  </a:cubicBezTo>
                  <a:cubicBezTo>
                    <a:pt x="471" y="931"/>
                    <a:pt x="537" y="1183"/>
                    <a:pt x="602" y="1435"/>
                  </a:cubicBezTo>
                  <a:cubicBezTo>
                    <a:pt x="646" y="1555"/>
                    <a:pt x="679" y="1686"/>
                    <a:pt x="723" y="1807"/>
                  </a:cubicBezTo>
                  <a:cubicBezTo>
                    <a:pt x="734" y="1840"/>
                    <a:pt x="745" y="1873"/>
                    <a:pt x="767" y="1895"/>
                  </a:cubicBezTo>
                  <a:cubicBezTo>
                    <a:pt x="778" y="1927"/>
                    <a:pt x="789" y="1961"/>
                    <a:pt x="811" y="1993"/>
                  </a:cubicBezTo>
                  <a:cubicBezTo>
                    <a:pt x="833" y="2048"/>
                    <a:pt x="877" y="2103"/>
                    <a:pt x="909" y="2158"/>
                  </a:cubicBezTo>
                  <a:cubicBezTo>
                    <a:pt x="953" y="2201"/>
                    <a:pt x="997" y="2256"/>
                    <a:pt x="1052" y="2300"/>
                  </a:cubicBezTo>
                  <a:cubicBezTo>
                    <a:pt x="1106" y="2343"/>
                    <a:pt x="1161" y="2377"/>
                    <a:pt x="1215" y="2409"/>
                  </a:cubicBezTo>
                  <a:cubicBezTo>
                    <a:pt x="1271" y="2442"/>
                    <a:pt x="1336" y="2464"/>
                    <a:pt x="1402" y="2475"/>
                  </a:cubicBezTo>
                  <a:cubicBezTo>
                    <a:pt x="1456" y="2486"/>
                    <a:pt x="1522" y="2486"/>
                    <a:pt x="1577" y="2486"/>
                  </a:cubicBezTo>
                  <a:lnTo>
                    <a:pt x="1599" y="2486"/>
                  </a:lnTo>
                  <a:cubicBezTo>
                    <a:pt x="1709" y="2486"/>
                    <a:pt x="1807" y="2475"/>
                    <a:pt x="1916" y="2475"/>
                  </a:cubicBezTo>
                  <a:lnTo>
                    <a:pt x="1993" y="2475"/>
                  </a:lnTo>
                  <a:cubicBezTo>
                    <a:pt x="2059" y="2486"/>
                    <a:pt x="2113" y="2497"/>
                    <a:pt x="2179" y="2519"/>
                  </a:cubicBezTo>
                  <a:cubicBezTo>
                    <a:pt x="2234" y="2540"/>
                    <a:pt x="2288" y="2584"/>
                    <a:pt x="2332" y="2628"/>
                  </a:cubicBezTo>
                  <a:cubicBezTo>
                    <a:pt x="2387" y="2672"/>
                    <a:pt x="2431" y="2738"/>
                    <a:pt x="2475" y="2793"/>
                  </a:cubicBezTo>
                  <a:lnTo>
                    <a:pt x="2497" y="2793"/>
                  </a:lnTo>
                  <a:cubicBezTo>
                    <a:pt x="2464" y="2727"/>
                    <a:pt x="2409" y="2661"/>
                    <a:pt x="2354" y="2606"/>
                  </a:cubicBezTo>
                  <a:cubicBezTo>
                    <a:pt x="2300" y="2562"/>
                    <a:pt x="2245" y="2519"/>
                    <a:pt x="2190" y="2497"/>
                  </a:cubicBezTo>
                  <a:cubicBezTo>
                    <a:pt x="2125" y="2464"/>
                    <a:pt x="2059" y="2453"/>
                    <a:pt x="1993" y="2453"/>
                  </a:cubicBezTo>
                  <a:lnTo>
                    <a:pt x="1906" y="2453"/>
                  </a:lnTo>
                  <a:cubicBezTo>
                    <a:pt x="1807" y="2453"/>
                    <a:pt x="1697" y="2464"/>
                    <a:pt x="1599" y="2464"/>
                  </a:cubicBezTo>
                  <a:lnTo>
                    <a:pt x="1577" y="2464"/>
                  </a:lnTo>
                  <a:cubicBezTo>
                    <a:pt x="1522" y="2464"/>
                    <a:pt x="1468" y="2453"/>
                    <a:pt x="1413" y="2442"/>
                  </a:cubicBezTo>
                  <a:cubicBezTo>
                    <a:pt x="1347" y="2431"/>
                    <a:pt x="1281" y="2409"/>
                    <a:pt x="1227" y="2387"/>
                  </a:cubicBezTo>
                  <a:cubicBezTo>
                    <a:pt x="1172" y="2355"/>
                    <a:pt x="1117" y="2321"/>
                    <a:pt x="1074" y="2278"/>
                  </a:cubicBezTo>
                  <a:cubicBezTo>
                    <a:pt x="1018" y="2234"/>
                    <a:pt x="975" y="2190"/>
                    <a:pt x="931" y="2136"/>
                  </a:cubicBezTo>
                  <a:cubicBezTo>
                    <a:pt x="898" y="2092"/>
                    <a:pt x="855" y="2037"/>
                    <a:pt x="833" y="1971"/>
                  </a:cubicBezTo>
                  <a:cubicBezTo>
                    <a:pt x="811" y="1949"/>
                    <a:pt x="799" y="1917"/>
                    <a:pt x="789" y="1895"/>
                  </a:cubicBezTo>
                  <a:cubicBezTo>
                    <a:pt x="778" y="1862"/>
                    <a:pt x="756" y="1829"/>
                    <a:pt x="756" y="1796"/>
                  </a:cubicBezTo>
                  <a:lnTo>
                    <a:pt x="723" y="1708"/>
                  </a:lnTo>
                  <a:lnTo>
                    <a:pt x="690" y="1610"/>
                  </a:lnTo>
                  <a:cubicBezTo>
                    <a:pt x="679" y="1588"/>
                    <a:pt x="668" y="1555"/>
                    <a:pt x="658" y="1523"/>
                  </a:cubicBezTo>
                  <a:lnTo>
                    <a:pt x="624" y="1424"/>
                  </a:lnTo>
                  <a:cubicBezTo>
                    <a:pt x="559" y="1183"/>
                    <a:pt x="493" y="920"/>
                    <a:pt x="395" y="679"/>
                  </a:cubicBezTo>
                  <a:cubicBezTo>
                    <a:pt x="351" y="559"/>
                    <a:pt x="296" y="438"/>
                    <a:pt x="230" y="329"/>
                  </a:cubicBezTo>
                  <a:cubicBezTo>
                    <a:pt x="164" y="209"/>
                    <a:pt x="88" y="11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807;p51">
              <a:extLst>
                <a:ext uri="{FF2B5EF4-FFF2-40B4-BE49-F238E27FC236}">
                  <a16:creationId xmlns:a16="http://schemas.microsoft.com/office/drawing/2014/main" id="{4995538B-CF1A-AA6C-FFC6-988B5BD13714}"/>
                </a:ext>
              </a:extLst>
            </p:cNvPr>
            <p:cNvSpPr/>
            <p:nvPr/>
          </p:nvSpPr>
          <p:spPr>
            <a:xfrm>
              <a:off x="6967407" y="2532828"/>
              <a:ext cx="402505" cy="409678"/>
            </a:xfrm>
            <a:custGeom>
              <a:avLst/>
              <a:gdLst/>
              <a:ahLst/>
              <a:cxnLst/>
              <a:rect l="l" t="t" r="r" b="b"/>
              <a:pathLst>
                <a:path w="13971" h="14220" extrusionOk="0">
                  <a:moveTo>
                    <a:pt x="8286" y="0"/>
                  </a:moveTo>
                  <a:cubicBezTo>
                    <a:pt x="6869" y="0"/>
                    <a:pt x="5496" y="401"/>
                    <a:pt x="4238" y="1030"/>
                  </a:cubicBezTo>
                  <a:cubicBezTo>
                    <a:pt x="2956" y="1676"/>
                    <a:pt x="1971" y="2191"/>
                    <a:pt x="1314" y="3549"/>
                  </a:cubicBezTo>
                  <a:cubicBezTo>
                    <a:pt x="854" y="4523"/>
                    <a:pt x="581" y="5585"/>
                    <a:pt x="0" y="6483"/>
                  </a:cubicBezTo>
                  <a:cubicBezTo>
                    <a:pt x="635" y="7556"/>
                    <a:pt x="2102" y="8191"/>
                    <a:pt x="3263" y="8464"/>
                  </a:cubicBezTo>
                  <a:cubicBezTo>
                    <a:pt x="3088" y="8420"/>
                    <a:pt x="3197" y="6779"/>
                    <a:pt x="3197" y="6614"/>
                  </a:cubicBezTo>
                  <a:lnTo>
                    <a:pt x="3197" y="6614"/>
                  </a:lnTo>
                  <a:cubicBezTo>
                    <a:pt x="3197" y="6724"/>
                    <a:pt x="3219" y="6833"/>
                    <a:pt x="3253" y="6943"/>
                  </a:cubicBezTo>
                  <a:cubicBezTo>
                    <a:pt x="3406" y="7446"/>
                    <a:pt x="3789" y="7819"/>
                    <a:pt x="3997" y="8300"/>
                  </a:cubicBezTo>
                  <a:cubicBezTo>
                    <a:pt x="4282" y="9023"/>
                    <a:pt x="4489" y="9789"/>
                    <a:pt x="4577" y="10556"/>
                  </a:cubicBezTo>
                  <a:cubicBezTo>
                    <a:pt x="4599" y="10741"/>
                    <a:pt x="4621" y="10939"/>
                    <a:pt x="4730" y="11092"/>
                  </a:cubicBezTo>
                  <a:cubicBezTo>
                    <a:pt x="4883" y="11300"/>
                    <a:pt x="5168" y="11398"/>
                    <a:pt x="5267" y="11629"/>
                  </a:cubicBezTo>
                  <a:cubicBezTo>
                    <a:pt x="5387" y="11902"/>
                    <a:pt x="5201" y="12252"/>
                    <a:pt x="5355" y="12505"/>
                  </a:cubicBezTo>
                  <a:cubicBezTo>
                    <a:pt x="5431" y="12614"/>
                    <a:pt x="5552" y="12680"/>
                    <a:pt x="5584" y="12800"/>
                  </a:cubicBezTo>
                  <a:cubicBezTo>
                    <a:pt x="5661" y="13041"/>
                    <a:pt x="5289" y="13446"/>
                    <a:pt x="5201" y="13665"/>
                  </a:cubicBezTo>
                  <a:cubicBezTo>
                    <a:pt x="5751" y="14029"/>
                    <a:pt x="6409" y="14219"/>
                    <a:pt x="7068" y="14219"/>
                  </a:cubicBezTo>
                  <a:cubicBezTo>
                    <a:pt x="7301" y="14219"/>
                    <a:pt x="7534" y="14195"/>
                    <a:pt x="7763" y="14147"/>
                  </a:cubicBezTo>
                  <a:cubicBezTo>
                    <a:pt x="8333" y="14016"/>
                    <a:pt x="8858" y="13741"/>
                    <a:pt x="9350" y="13424"/>
                  </a:cubicBezTo>
                  <a:cubicBezTo>
                    <a:pt x="9778" y="13140"/>
                    <a:pt x="10128" y="12746"/>
                    <a:pt x="10566" y="12483"/>
                  </a:cubicBezTo>
                  <a:cubicBezTo>
                    <a:pt x="11192" y="12105"/>
                    <a:pt x="11980" y="11936"/>
                    <a:pt x="12750" y="11936"/>
                  </a:cubicBezTo>
                  <a:cubicBezTo>
                    <a:pt x="13164" y="11936"/>
                    <a:pt x="13573" y="11985"/>
                    <a:pt x="13949" y="12077"/>
                  </a:cubicBezTo>
                  <a:cubicBezTo>
                    <a:pt x="13971" y="12077"/>
                    <a:pt x="13555" y="10621"/>
                    <a:pt x="13479" y="10479"/>
                  </a:cubicBezTo>
                  <a:cubicBezTo>
                    <a:pt x="13204" y="9965"/>
                    <a:pt x="12975" y="9527"/>
                    <a:pt x="12756" y="8968"/>
                  </a:cubicBezTo>
                  <a:cubicBezTo>
                    <a:pt x="12131" y="7359"/>
                    <a:pt x="11420" y="5782"/>
                    <a:pt x="10719" y="4206"/>
                  </a:cubicBezTo>
                  <a:cubicBezTo>
                    <a:pt x="11496" y="3866"/>
                    <a:pt x="12187" y="3340"/>
                    <a:pt x="12723" y="2683"/>
                  </a:cubicBezTo>
                  <a:cubicBezTo>
                    <a:pt x="12153" y="2191"/>
                    <a:pt x="11584" y="1709"/>
                    <a:pt x="11015" y="1216"/>
                  </a:cubicBezTo>
                  <a:cubicBezTo>
                    <a:pt x="10248" y="559"/>
                    <a:pt x="9438" y="12"/>
                    <a:pt x="8398" y="1"/>
                  </a:cubicBezTo>
                  <a:cubicBezTo>
                    <a:pt x="8361" y="1"/>
                    <a:pt x="8323" y="0"/>
                    <a:pt x="82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808;p51">
              <a:extLst>
                <a:ext uri="{FF2B5EF4-FFF2-40B4-BE49-F238E27FC236}">
                  <a16:creationId xmlns:a16="http://schemas.microsoft.com/office/drawing/2014/main" id="{62AC8863-F1DA-78E5-27FB-5B10CAF730E9}"/>
                </a:ext>
              </a:extLst>
            </p:cNvPr>
            <p:cNvSpPr/>
            <p:nvPr/>
          </p:nvSpPr>
          <p:spPr>
            <a:xfrm>
              <a:off x="7324162" y="2610126"/>
              <a:ext cx="9795" cy="11063"/>
            </a:xfrm>
            <a:custGeom>
              <a:avLst/>
              <a:gdLst/>
              <a:ahLst/>
              <a:cxnLst/>
              <a:rect l="l" t="t" r="r" b="b"/>
              <a:pathLst>
                <a:path w="340" h="384" extrusionOk="0">
                  <a:moveTo>
                    <a:pt x="340" y="0"/>
                  </a:moveTo>
                  <a:cubicBezTo>
                    <a:pt x="230" y="132"/>
                    <a:pt x="121" y="263"/>
                    <a:pt x="1" y="384"/>
                  </a:cubicBezTo>
                  <a:lnTo>
                    <a:pt x="1" y="384"/>
                  </a:lnTo>
                  <a:cubicBezTo>
                    <a:pt x="121" y="263"/>
                    <a:pt x="230" y="132"/>
                    <a:pt x="340" y="0"/>
                  </a:cubicBezTo>
                  <a:close/>
                </a:path>
              </a:pathLst>
            </a:custGeom>
            <a:solidFill>
              <a:srgbClr val="9505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809;p51">
              <a:extLst>
                <a:ext uri="{FF2B5EF4-FFF2-40B4-BE49-F238E27FC236}">
                  <a16:creationId xmlns:a16="http://schemas.microsoft.com/office/drawing/2014/main" id="{89E84EFE-A3ED-8AFD-5D98-B2EAA8F00530}"/>
                </a:ext>
              </a:extLst>
            </p:cNvPr>
            <p:cNvSpPr/>
            <p:nvPr/>
          </p:nvSpPr>
          <p:spPr>
            <a:xfrm>
              <a:off x="7323845" y="2621160"/>
              <a:ext cx="346" cy="346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2" y="1"/>
                  </a:moveTo>
                  <a:cubicBezTo>
                    <a:pt x="0" y="1"/>
                    <a:pt x="0" y="1"/>
                    <a:pt x="0" y="11"/>
                  </a:cubicBezTo>
                  <a:cubicBezTo>
                    <a:pt x="0" y="11"/>
                    <a:pt x="12" y="11"/>
                    <a:pt x="12" y="1"/>
                  </a:cubicBezTo>
                  <a:close/>
                </a:path>
              </a:pathLst>
            </a:custGeom>
            <a:solidFill>
              <a:srgbClr val="C291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810;p51">
              <a:extLst>
                <a:ext uri="{FF2B5EF4-FFF2-40B4-BE49-F238E27FC236}">
                  <a16:creationId xmlns:a16="http://schemas.microsoft.com/office/drawing/2014/main" id="{58D69CAD-A8AE-9405-6C2B-78005CB0D9C9}"/>
                </a:ext>
              </a:extLst>
            </p:cNvPr>
            <p:cNvSpPr/>
            <p:nvPr/>
          </p:nvSpPr>
          <p:spPr>
            <a:xfrm>
              <a:off x="7317852" y="2621477"/>
              <a:ext cx="6021" cy="5387"/>
            </a:xfrm>
            <a:custGeom>
              <a:avLst/>
              <a:gdLst/>
              <a:ahLst/>
              <a:cxnLst/>
              <a:rect l="l" t="t" r="r" b="b"/>
              <a:pathLst>
                <a:path w="209" h="187" extrusionOk="0">
                  <a:moveTo>
                    <a:pt x="208" y="1"/>
                  </a:moveTo>
                  <a:lnTo>
                    <a:pt x="208" y="1"/>
                  </a:lnTo>
                  <a:cubicBezTo>
                    <a:pt x="143" y="66"/>
                    <a:pt x="77" y="121"/>
                    <a:pt x="1" y="187"/>
                  </a:cubicBezTo>
                  <a:cubicBezTo>
                    <a:pt x="77" y="132"/>
                    <a:pt x="143" y="66"/>
                    <a:pt x="208" y="1"/>
                  </a:cubicBezTo>
                  <a:close/>
                </a:path>
              </a:pathLst>
            </a:custGeom>
            <a:solidFill>
              <a:srgbClr val="BB7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811;p51">
              <a:extLst>
                <a:ext uri="{FF2B5EF4-FFF2-40B4-BE49-F238E27FC236}">
                  <a16:creationId xmlns:a16="http://schemas.microsoft.com/office/drawing/2014/main" id="{6773D02E-5785-B4A5-7192-496648E01385}"/>
                </a:ext>
              </a:extLst>
            </p:cNvPr>
            <p:cNvSpPr/>
            <p:nvPr/>
          </p:nvSpPr>
          <p:spPr>
            <a:xfrm>
              <a:off x="7285671" y="2675438"/>
              <a:ext cx="7289" cy="16076"/>
            </a:xfrm>
            <a:custGeom>
              <a:avLst/>
              <a:gdLst/>
              <a:ahLst/>
              <a:cxnLst/>
              <a:rect l="l" t="t" r="r" b="b"/>
              <a:pathLst>
                <a:path w="253" h="558" extrusionOk="0">
                  <a:moveTo>
                    <a:pt x="1" y="0"/>
                  </a:moveTo>
                  <a:cubicBezTo>
                    <a:pt x="89" y="186"/>
                    <a:pt x="165" y="372"/>
                    <a:pt x="252" y="558"/>
                  </a:cubicBezTo>
                  <a:lnTo>
                    <a:pt x="252" y="558"/>
                  </a:lnTo>
                  <a:cubicBezTo>
                    <a:pt x="165" y="372"/>
                    <a:pt x="89" y="186"/>
                    <a:pt x="1" y="0"/>
                  </a:cubicBezTo>
                  <a:close/>
                </a:path>
              </a:pathLst>
            </a:custGeom>
            <a:solidFill>
              <a:srgbClr val="9505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812;p51">
              <a:extLst>
                <a:ext uri="{FF2B5EF4-FFF2-40B4-BE49-F238E27FC236}">
                  <a16:creationId xmlns:a16="http://schemas.microsoft.com/office/drawing/2014/main" id="{770D8A9B-EE8D-6638-8383-74B4D7F7C84D}"/>
                </a:ext>
              </a:extLst>
            </p:cNvPr>
            <p:cNvSpPr/>
            <p:nvPr/>
          </p:nvSpPr>
          <p:spPr>
            <a:xfrm>
              <a:off x="7059513" y="2723378"/>
              <a:ext cx="1930" cy="53327"/>
            </a:xfrm>
            <a:custGeom>
              <a:avLst/>
              <a:gdLst/>
              <a:ahLst/>
              <a:cxnLst/>
              <a:rect l="l" t="t" r="r" b="b"/>
              <a:pathLst>
                <a:path w="67" h="1851" extrusionOk="0">
                  <a:moveTo>
                    <a:pt x="56" y="1850"/>
                  </a:moveTo>
                  <a:lnTo>
                    <a:pt x="66" y="1850"/>
                  </a:lnTo>
                  <a:lnTo>
                    <a:pt x="66" y="1850"/>
                  </a:lnTo>
                  <a:lnTo>
                    <a:pt x="56" y="1850"/>
                  </a:lnTo>
                  <a:close/>
                  <a:moveTo>
                    <a:pt x="12" y="154"/>
                  </a:moveTo>
                  <a:lnTo>
                    <a:pt x="12" y="154"/>
                  </a:lnTo>
                  <a:lnTo>
                    <a:pt x="12" y="154"/>
                  </a:lnTo>
                  <a:close/>
                  <a:moveTo>
                    <a:pt x="12" y="154"/>
                  </a:moveTo>
                  <a:lnTo>
                    <a:pt x="12" y="154"/>
                  </a:lnTo>
                  <a:lnTo>
                    <a:pt x="12" y="154"/>
                  </a:lnTo>
                  <a:close/>
                  <a:moveTo>
                    <a:pt x="12" y="142"/>
                  </a:moveTo>
                  <a:lnTo>
                    <a:pt x="12" y="154"/>
                  </a:lnTo>
                  <a:lnTo>
                    <a:pt x="12" y="142"/>
                  </a:lnTo>
                  <a:close/>
                  <a:moveTo>
                    <a:pt x="12" y="142"/>
                  </a:moveTo>
                  <a:lnTo>
                    <a:pt x="12" y="142"/>
                  </a:lnTo>
                  <a:lnTo>
                    <a:pt x="12" y="142"/>
                  </a:lnTo>
                  <a:close/>
                  <a:moveTo>
                    <a:pt x="0" y="22"/>
                  </a:moveTo>
                  <a:cubicBezTo>
                    <a:pt x="0" y="66"/>
                    <a:pt x="0" y="98"/>
                    <a:pt x="12" y="142"/>
                  </a:cubicBezTo>
                  <a:cubicBezTo>
                    <a:pt x="0" y="98"/>
                    <a:pt x="0" y="66"/>
                    <a:pt x="0" y="22"/>
                  </a:cubicBezTo>
                  <a:close/>
                  <a:moveTo>
                    <a:pt x="0" y="11"/>
                  </a:moveTo>
                  <a:lnTo>
                    <a:pt x="0" y="22"/>
                  </a:lnTo>
                  <a:lnTo>
                    <a:pt x="0" y="11"/>
                  </a:lnTo>
                  <a:close/>
                  <a:moveTo>
                    <a:pt x="0" y="0"/>
                  </a:move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813;p51">
              <a:extLst>
                <a:ext uri="{FF2B5EF4-FFF2-40B4-BE49-F238E27FC236}">
                  <a16:creationId xmlns:a16="http://schemas.microsoft.com/office/drawing/2014/main" id="{4984FB82-4BED-346D-62D3-0064A4010BD8}"/>
                </a:ext>
              </a:extLst>
            </p:cNvPr>
            <p:cNvSpPr/>
            <p:nvPr/>
          </p:nvSpPr>
          <p:spPr>
            <a:xfrm>
              <a:off x="7010622" y="2532857"/>
              <a:ext cx="323335" cy="406307"/>
            </a:xfrm>
            <a:custGeom>
              <a:avLst/>
              <a:gdLst/>
              <a:ahLst/>
              <a:cxnLst/>
              <a:rect l="l" t="t" r="r" b="b"/>
              <a:pathLst>
                <a:path w="11223" h="14103" extrusionOk="0">
                  <a:moveTo>
                    <a:pt x="5981" y="12110"/>
                  </a:moveTo>
                  <a:cubicBezTo>
                    <a:pt x="6068" y="12142"/>
                    <a:pt x="6165" y="12153"/>
                    <a:pt x="6263" y="12164"/>
                  </a:cubicBezTo>
                  <a:cubicBezTo>
                    <a:pt x="6318" y="12175"/>
                    <a:pt x="6373" y="12175"/>
                    <a:pt x="6417" y="12175"/>
                  </a:cubicBezTo>
                  <a:lnTo>
                    <a:pt x="6263" y="12175"/>
                  </a:lnTo>
                  <a:cubicBezTo>
                    <a:pt x="6165" y="12153"/>
                    <a:pt x="6068" y="12142"/>
                    <a:pt x="5981" y="12110"/>
                  </a:cubicBezTo>
                  <a:close/>
                  <a:moveTo>
                    <a:pt x="7303" y="12898"/>
                  </a:moveTo>
                  <a:lnTo>
                    <a:pt x="7303" y="12898"/>
                  </a:lnTo>
                  <a:cubicBezTo>
                    <a:pt x="7161" y="12996"/>
                    <a:pt x="7008" y="13095"/>
                    <a:pt x="6855" y="13171"/>
                  </a:cubicBezTo>
                  <a:cubicBezTo>
                    <a:pt x="6723" y="13237"/>
                    <a:pt x="6592" y="13302"/>
                    <a:pt x="6460" y="13358"/>
                  </a:cubicBezTo>
                  <a:cubicBezTo>
                    <a:pt x="6329" y="13412"/>
                    <a:pt x="6198" y="13456"/>
                    <a:pt x="6055" y="13500"/>
                  </a:cubicBezTo>
                  <a:cubicBezTo>
                    <a:pt x="5792" y="13587"/>
                    <a:pt x="5507" y="13653"/>
                    <a:pt x="5223" y="13664"/>
                  </a:cubicBezTo>
                  <a:lnTo>
                    <a:pt x="5125" y="13664"/>
                  </a:lnTo>
                  <a:cubicBezTo>
                    <a:pt x="5118" y="13664"/>
                    <a:pt x="5111" y="13664"/>
                    <a:pt x="5104" y="13664"/>
                  </a:cubicBezTo>
                  <a:lnTo>
                    <a:pt x="5104" y="13664"/>
                  </a:lnTo>
                  <a:cubicBezTo>
                    <a:pt x="5147" y="13664"/>
                    <a:pt x="5180" y="13653"/>
                    <a:pt x="5223" y="13653"/>
                  </a:cubicBezTo>
                  <a:cubicBezTo>
                    <a:pt x="5507" y="13642"/>
                    <a:pt x="5782" y="13577"/>
                    <a:pt x="6055" y="13489"/>
                  </a:cubicBezTo>
                  <a:cubicBezTo>
                    <a:pt x="6198" y="13445"/>
                    <a:pt x="6329" y="13401"/>
                    <a:pt x="6460" y="13346"/>
                  </a:cubicBezTo>
                  <a:cubicBezTo>
                    <a:pt x="6592" y="13292"/>
                    <a:pt x="6723" y="13226"/>
                    <a:pt x="6843" y="13161"/>
                  </a:cubicBezTo>
                  <a:cubicBezTo>
                    <a:pt x="6876" y="13149"/>
                    <a:pt x="6909" y="13127"/>
                    <a:pt x="6942" y="13117"/>
                  </a:cubicBezTo>
                  <a:lnTo>
                    <a:pt x="7040" y="13062"/>
                  </a:lnTo>
                  <a:lnTo>
                    <a:pt x="7128" y="13007"/>
                  </a:lnTo>
                  <a:cubicBezTo>
                    <a:pt x="7161" y="12985"/>
                    <a:pt x="7194" y="12974"/>
                    <a:pt x="7215" y="12952"/>
                  </a:cubicBezTo>
                  <a:cubicBezTo>
                    <a:pt x="7249" y="12930"/>
                    <a:pt x="7271" y="12920"/>
                    <a:pt x="7303" y="12898"/>
                  </a:cubicBezTo>
                  <a:close/>
                  <a:moveTo>
                    <a:pt x="6789" y="0"/>
                  </a:moveTo>
                  <a:cubicBezTo>
                    <a:pt x="5782" y="0"/>
                    <a:pt x="4796" y="197"/>
                    <a:pt x="3855" y="548"/>
                  </a:cubicBezTo>
                  <a:cubicBezTo>
                    <a:pt x="3920" y="690"/>
                    <a:pt x="4008" y="821"/>
                    <a:pt x="4106" y="898"/>
                  </a:cubicBezTo>
                  <a:cubicBezTo>
                    <a:pt x="4205" y="974"/>
                    <a:pt x="4293" y="1008"/>
                    <a:pt x="4391" y="1008"/>
                  </a:cubicBezTo>
                  <a:cubicBezTo>
                    <a:pt x="4478" y="1008"/>
                    <a:pt x="4577" y="986"/>
                    <a:pt x="4675" y="964"/>
                  </a:cubicBezTo>
                  <a:cubicBezTo>
                    <a:pt x="4741" y="942"/>
                    <a:pt x="4840" y="920"/>
                    <a:pt x="4906" y="920"/>
                  </a:cubicBezTo>
                  <a:cubicBezTo>
                    <a:pt x="4982" y="920"/>
                    <a:pt x="5026" y="952"/>
                    <a:pt x="4950" y="1106"/>
                  </a:cubicBezTo>
                  <a:cubicBezTo>
                    <a:pt x="4697" y="1609"/>
                    <a:pt x="4391" y="2015"/>
                    <a:pt x="3887" y="2278"/>
                  </a:cubicBezTo>
                  <a:cubicBezTo>
                    <a:pt x="3624" y="2409"/>
                    <a:pt x="3329" y="2497"/>
                    <a:pt x="3033" y="2497"/>
                  </a:cubicBezTo>
                  <a:lnTo>
                    <a:pt x="2924" y="2497"/>
                  </a:lnTo>
                  <a:cubicBezTo>
                    <a:pt x="2858" y="2485"/>
                    <a:pt x="2147" y="2365"/>
                    <a:pt x="2179" y="2299"/>
                  </a:cubicBezTo>
                  <a:cubicBezTo>
                    <a:pt x="2212" y="2234"/>
                    <a:pt x="2245" y="2168"/>
                    <a:pt x="2300" y="2113"/>
                  </a:cubicBezTo>
                  <a:cubicBezTo>
                    <a:pt x="2409" y="1927"/>
                    <a:pt x="2683" y="1774"/>
                    <a:pt x="2760" y="1555"/>
                  </a:cubicBezTo>
                  <a:cubicBezTo>
                    <a:pt x="2770" y="1522"/>
                    <a:pt x="2760" y="1424"/>
                    <a:pt x="2727" y="1292"/>
                  </a:cubicBezTo>
                  <a:lnTo>
                    <a:pt x="2727" y="1281"/>
                  </a:lnTo>
                  <a:cubicBezTo>
                    <a:pt x="2705" y="1215"/>
                    <a:pt x="2683" y="1139"/>
                    <a:pt x="2661" y="1062"/>
                  </a:cubicBezTo>
                  <a:cubicBezTo>
                    <a:pt x="1665" y="1577"/>
                    <a:pt x="920" y="2113"/>
                    <a:pt x="176" y="2956"/>
                  </a:cubicBezTo>
                  <a:cubicBezTo>
                    <a:pt x="132" y="3000"/>
                    <a:pt x="88" y="3054"/>
                    <a:pt x="88" y="3120"/>
                  </a:cubicBezTo>
                  <a:cubicBezTo>
                    <a:pt x="77" y="3175"/>
                    <a:pt x="110" y="3219"/>
                    <a:pt x="132" y="3273"/>
                  </a:cubicBezTo>
                  <a:cubicBezTo>
                    <a:pt x="723" y="4434"/>
                    <a:pt x="646" y="5803"/>
                    <a:pt x="417" y="7040"/>
                  </a:cubicBezTo>
                  <a:cubicBezTo>
                    <a:pt x="373" y="7324"/>
                    <a:pt x="264" y="7642"/>
                    <a:pt x="1" y="7730"/>
                  </a:cubicBezTo>
                  <a:cubicBezTo>
                    <a:pt x="592" y="8015"/>
                    <a:pt x="1106" y="8310"/>
                    <a:pt x="1753" y="8463"/>
                  </a:cubicBezTo>
                  <a:lnTo>
                    <a:pt x="1763" y="8463"/>
                  </a:lnTo>
                  <a:cubicBezTo>
                    <a:pt x="1588" y="8419"/>
                    <a:pt x="1697" y="6909"/>
                    <a:pt x="1697" y="6635"/>
                  </a:cubicBezTo>
                  <a:lnTo>
                    <a:pt x="1697" y="6635"/>
                  </a:lnTo>
                  <a:cubicBezTo>
                    <a:pt x="1697" y="6679"/>
                    <a:pt x="1697" y="6711"/>
                    <a:pt x="1709" y="6755"/>
                  </a:cubicBezTo>
                  <a:lnTo>
                    <a:pt x="1709" y="6767"/>
                  </a:lnTo>
                  <a:cubicBezTo>
                    <a:pt x="1709" y="6788"/>
                    <a:pt x="1719" y="6799"/>
                    <a:pt x="1719" y="6810"/>
                  </a:cubicBezTo>
                  <a:lnTo>
                    <a:pt x="1774" y="6646"/>
                  </a:lnTo>
                  <a:cubicBezTo>
                    <a:pt x="1599" y="6022"/>
                    <a:pt x="1413" y="5398"/>
                    <a:pt x="1369" y="4752"/>
                  </a:cubicBezTo>
                  <a:cubicBezTo>
                    <a:pt x="1325" y="4095"/>
                    <a:pt x="1435" y="3427"/>
                    <a:pt x="1785" y="2879"/>
                  </a:cubicBezTo>
                  <a:cubicBezTo>
                    <a:pt x="2070" y="3164"/>
                    <a:pt x="2344" y="3460"/>
                    <a:pt x="2705" y="3635"/>
                  </a:cubicBezTo>
                  <a:cubicBezTo>
                    <a:pt x="2945" y="3767"/>
                    <a:pt x="3220" y="3821"/>
                    <a:pt x="3504" y="3821"/>
                  </a:cubicBezTo>
                  <a:cubicBezTo>
                    <a:pt x="3778" y="3821"/>
                    <a:pt x="4052" y="3767"/>
                    <a:pt x="4315" y="3668"/>
                  </a:cubicBezTo>
                  <a:cubicBezTo>
                    <a:pt x="4840" y="3482"/>
                    <a:pt x="5300" y="3153"/>
                    <a:pt x="5738" y="2814"/>
                  </a:cubicBezTo>
                  <a:lnTo>
                    <a:pt x="5738" y="2814"/>
                  </a:lnTo>
                  <a:cubicBezTo>
                    <a:pt x="5782" y="2967"/>
                    <a:pt x="5726" y="3132"/>
                    <a:pt x="5661" y="3285"/>
                  </a:cubicBezTo>
                  <a:cubicBezTo>
                    <a:pt x="5288" y="4205"/>
                    <a:pt x="4862" y="5102"/>
                    <a:pt x="4380" y="5967"/>
                  </a:cubicBezTo>
                  <a:cubicBezTo>
                    <a:pt x="5037" y="5901"/>
                    <a:pt x="5519" y="5299"/>
                    <a:pt x="6142" y="5080"/>
                  </a:cubicBezTo>
                  <a:lnTo>
                    <a:pt x="6142" y="5080"/>
                  </a:lnTo>
                  <a:cubicBezTo>
                    <a:pt x="6164" y="5398"/>
                    <a:pt x="5989" y="5694"/>
                    <a:pt x="5825" y="5967"/>
                  </a:cubicBezTo>
                  <a:cubicBezTo>
                    <a:pt x="5464" y="6536"/>
                    <a:pt x="5113" y="7117"/>
                    <a:pt x="4752" y="7686"/>
                  </a:cubicBezTo>
                  <a:cubicBezTo>
                    <a:pt x="4577" y="7981"/>
                    <a:pt x="4391" y="8299"/>
                    <a:pt x="4413" y="8650"/>
                  </a:cubicBezTo>
                  <a:cubicBezTo>
                    <a:pt x="4446" y="8956"/>
                    <a:pt x="4643" y="9230"/>
                    <a:pt x="4906" y="9405"/>
                  </a:cubicBezTo>
                  <a:cubicBezTo>
                    <a:pt x="5245" y="9635"/>
                    <a:pt x="5782" y="9876"/>
                    <a:pt x="6186" y="9952"/>
                  </a:cubicBezTo>
                  <a:cubicBezTo>
                    <a:pt x="6296" y="9974"/>
                    <a:pt x="6439" y="10007"/>
                    <a:pt x="6482" y="10127"/>
                  </a:cubicBezTo>
                  <a:cubicBezTo>
                    <a:pt x="6493" y="10183"/>
                    <a:pt x="6482" y="10248"/>
                    <a:pt x="6460" y="10303"/>
                  </a:cubicBezTo>
                  <a:cubicBezTo>
                    <a:pt x="6307" y="10784"/>
                    <a:pt x="5869" y="11124"/>
                    <a:pt x="5387" y="11288"/>
                  </a:cubicBezTo>
                  <a:cubicBezTo>
                    <a:pt x="4906" y="11453"/>
                    <a:pt x="4391" y="11474"/>
                    <a:pt x="3887" y="11485"/>
                  </a:cubicBezTo>
                  <a:cubicBezTo>
                    <a:pt x="3986" y="11934"/>
                    <a:pt x="4117" y="12438"/>
                    <a:pt x="4522" y="12646"/>
                  </a:cubicBezTo>
                  <a:cubicBezTo>
                    <a:pt x="4709" y="12745"/>
                    <a:pt x="4928" y="12766"/>
                    <a:pt x="5135" y="12777"/>
                  </a:cubicBezTo>
                  <a:cubicBezTo>
                    <a:pt x="5322" y="12788"/>
                    <a:pt x="5507" y="12799"/>
                    <a:pt x="5694" y="12799"/>
                  </a:cubicBezTo>
                  <a:cubicBezTo>
                    <a:pt x="5902" y="12799"/>
                    <a:pt x="6110" y="12788"/>
                    <a:pt x="6318" y="12777"/>
                  </a:cubicBezTo>
                  <a:lnTo>
                    <a:pt x="6318" y="12777"/>
                  </a:lnTo>
                  <a:cubicBezTo>
                    <a:pt x="6022" y="13193"/>
                    <a:pt x="5398" y="13127"/>
                    <a:pt x="4906" y="13292"/>
                  </a:cubicBezTo>
                  <a:cubicBezTo>
                    <a:pt x="4763" y="13336"/>
                    <a:pt x="4610" y="13445"/>
                    <a:pt x="4621" y="13587"/>
                  </a:cubicBezTo>
                  <a:cubicBezTo>
                    <a:pt x="4675" y="13609"/>
                    <a:pt x="4741" y="13620"/>
                    <a:pt x="4796" y="13631"/>
                  </a:cubicBezTo>
                  <a:cubicBezTo>
                    <a:pt x="4892" y="13652"/>
                    <a:pt x="4989" y="13664"/>
                    <a:pt x="5096" y="13664"/>
                  </a:cubicBezTo>
                  <a:lnTo>
                    <a:pt x="5096" y="13664"/>
                  </a:lnTo>
                  <a:cubicBezTo>
                    <a:pt x="4995" y="13664"/>
                    <a:pt x="4886" y="13662"/>
                    <a:pt x="4796" y="13642"/>
                  </a:cubicBezTo>
                  <a:cubicBezTo>
                    <a:pt x="4731" y="13631"/>
                    <a:pt x="4675" y="13609"/>
                    <a:pt x="4632" y="13599"/>
                  </a:cubicBezTo>
                  <a:lnTo>
                    <a:pt x="4632" y="13609"/>
                  </a:lnTo>
                  <a:cubicBezTo>
                    <a:pt x="4643" y="13708"/>
                    <a:pt x="4741" y="13774"/>
                    <a:pt x="4840" y="13817"/>
                  </a:cubicBezTo>
                  <a:cubicBezTo>
                    <a:pt x="5223" y="14015"/>
                    <a:pt x="5595" y="14102"/>
                    <a:pt x="5957" y="14102"/>
                  </a:cubicBezTo>
                  <a:cubicBezTo>
                    <a:pt x="6614" y="14102"/>
                    <a:pt x="7249" y="13817"/>
                    <a:pt x="7850" y="13423"/>
                  </a:cubicBezTo>
                  <a:cubicBezTo>
                    <a:pt x="8048" y="13292"/>
                    <a:pt x="8223" y="13139"/>
                    <a:pt x="8398" y="12985"/>
                  </a:cubicBezTo>
                  <a:cubicBezTo>
                    <a:pt x="8409" y="12952"/>
                    <a:pt x="8420" y="12908"/>
                    <a:pt x="8431" y="12876"/>
                  </a:cubicBezTo>
                  <a:lnTo>
                    <a:pt x="8431" y="12876"/>
                  </a:lnTo>
                  <a:cubicBezTo>
                    <a:pt x="8332" y="12942"/>
                    <a:pt x="8234" y="12996"/>
                    <a:pt x="8125" y="13029"/>
                  </a:cubicBezTo>
                  <a:cubicBezTo>
                    <a:pt x="8004" y="13073"/>
                    <a:pt x="7906" y="13083"/>
                    <a:pt x="7818" y="13083"/>
                  </a:cubicBezTo>
                  <a:cubicBezTo>
                    <a:pt x="7719" y="13083"/>
                    <a:pt x="7643" y="13073"/>
                    <a:pt x="7566" y="13040"/>
                  </a:cubicBezTo>
                  <a:cubicBezTo>
                    <a:pt x="7468" y="13007"/>
                    <a:pt x="7380" y="12963"/>
                    <a:pt x="7303" y="12898"/>
                  </a:cubicBezTo>
                  <a:cubicBezTo>
                    <a:pt x="7293" y="12886"/>
                    <a:pt x="7271" y="12876"/>
                    <a:pt x="7259" y="12865"/>
                  </a:cubicBezTo>
                  <a:cubicBezTo>
                    <a:pt x="7074" y="12667"/>
                    <a:pt x="7018" y="12372"/>
                    <a:pt x="7008" y="12098"/>
                  </a:cubicBezTo>
                  <a:cubicBezTo>
                    <a:pt x="6953" y="12109"/>
                    <a:pt x="6909" y="12120"/>
                    <a:pt x="6855" y="12131"/>
                  </a:cubicBezTo>
                  <a:cubicBezTo>
                    <a:pt x="6756" y="12153"/>
                    <a:pt x="6658" y="12164"/>
                    <a:pt x="6559" y="12175"/>
                  </a:cubicBezTo>
                  <a:lnTo>
                    <a:pt x="6417" y="12175"/>
                  </a:lnTo>
                  <a:cubicBezTo>
                    <a:pt x="6471" y="12175"/>
                    <a:pt x="6515" y="12175"/>
                    <a:pt x="6559" y="12164"/>
                  </a:cubicBezTo>
                  <a:cubicBezTo>
                    <a:pt x="6658" y="12164"/>
                    <a:pt x="6756" y="12142"/>
                    <a:pt x="6855" y="12120"/>
                  </a:cubicBezTo>
                  <a:cubicBezTo>
                    <a:pt x="6909" y="12109"/>
                    <a:pt x="6953" y="12098"/>
                    <a:pt x="7008" y="12088"/>
                  </a:cubicBezTo>
                  <a:lnTo>
                    <a:pt x="7008" y="12032"/>
                  </a:lnTo>
                  <a:cubicBezTo>
                    <a:pt x="6986" y="10927"/>
                    <a:pt x="7380" y="9843"/>
                    <a:pt x="7446" y="8737"/>
                  </a:cubicBezTo>
                  <a:cubicBezTo>
                    <a:pt x="7478" y="8200"/>
                    <a:pt x="7434" y="7653"/>
                    <a:pt x="7512" y="7117"/>
                  </a:cubicBezTo>
                  <a:cubicBezTo>
                    <a:pt x="7599" y="6591"/>
                    <a:pt x="7840" y="6044"/>
                    <a:pt x="8310" y="5781"/>
                  </a:cubicBezTo>
                  <a:cubicBezTo>
                    <a:pt x="8639" y="5584"/>
                    <a:pt x="9044" y="5551"/>
                    <a:pt x="9427" y="5529"/>
                  </a:cubicBezTo>
                  <a:cubicBezTo>
                    <a:pt x="9548" y="5518"/>
                    <a:pt x="9679" y="5507"/>
                    <a:pt x="9799" y="5507"/>
                  </a:cubicBezTo>
                  <a:cubicBezTo>
                    <a:pt x="9712" y="5321"/>
                    <a:pt x="9636" y="5135"/>
                    <a:pt x="9548" y="4949"/>
                  </a:cubicBezTo>
                  <a:cubicBezTo>
                    <a:pt x="9537" y="4938"/>
                    <a:pt x="9537" y="4916"/>
                    <a:pt x="9526" y="4905"/>
                  </a:cubicBezTo>
                  <a:cubicBezTo>
                    <a:pt x="8935" y="3580"/>
                    <a:pt x="8157" y="2354"/>
                    <a:pt x="7424" y="1095"/>
                  </a:cubicBezTo>
                  <a:cubicBezTo>
                    <a:pt x="7478" y="1073"/>
                    <a:pt x="7544" y="1051"/>
                    <a:pt x="7610" y="1051"/>
                  </a:cubicBezTo>
                  <a:cubicBezTo>
                    <a:pt x="7730" y="1051"/>
                    <a:pt x="7862" y="1095"/>
                    <a:pt x="7971" y="1139"/>
                  </a:cubicBezTo>
                  <a:cubicBezTo>
                    <a:pt x="9077" y="1587"/>
                    <a:pt x="9799" y="2431"/>
                    <a:pt x="10325" y="3471"/>
                  </a:cubicBezTo>
                  <a:cubicBezTo>
                    <a:pt x="10446" y="3416"/>
                    <a:pt x="10566" y="3351"/>
                    <a:pt x="10665" y="3263"/>
                  </a:cubicBezTo>
                  <a:cubicBezTo>
                    <a:pt x="10741" y="3197"/>
                    <a:pt x="10807" y="3142"/>
                    <a:pt x="10872" y="3076"/>
                  </a:cubicBezTo>
                  <a:cubicBezTo>
                    <a:pt x="10872" y="3066"/>
                    <a:pt x="10872" y="3066"/>
                    <a:pt x="10884" y="3066"/>
                  </a:cubicBezTo>
                  <a:cubicBezTo>
                    <a:pt x="11004" y="2945"/>
                    <a:pt x="11113" y="2814"/>
                    <a:pt x="11223" y="2682"/>
                  </a:cubicBezTo>
                  <a:cubicBezTo>
                    <a:pt x="10653" y="2190"/>
                    <a:pt x="10084" y="1708"/>
                    <a:pt x="9515" y="1215"/>
                  </a:cubicBezTo>
                  <a:cubicBezTo>
                    <a:pt x="9373" y="1106"/>
                    <a:pt x="9241" y="986"/>
                    <a:pt x="9099" y="876"/>
                  </a:cubicBezTo>
                  <a:lnTo>
                    <a:pt x="9088" y="876"/>
                  </a:lnTo>
                  <a:cubicBezTo>
                    <a:pt x="8442" y="372"/>
                    <a:pt x="7752" y="11"/>
                    <a:pt x="6898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814;p51">
              <a:extLst>
                <a:ext uri="{FF2B5EF4-FFF2-40B4-BE49-F238E27FC236}">
                  <a16:creationId xmlns:a16="http://schemas.microsoft.com/office/drawing/2014/main" id="{021CE6F2-1852-0EAB-AC32-ABC9F143EDFC}"/>
                </a:ext>
              </a:extLst>
            </p:cNvPr>
            <p:cNvSpPr/>
            <p:nvPr/>
          </p:nvSpPr>
          <p:spPr>
            <a:xfrm>
              <a:off x="6925143" y="2242510"/>
              <a:ext cx="315786" cy="326331"/>
            </a:xfrm>
            <a:custGeom>
              <a:avLst/>
              <a:gdLst/>
              <a:ahLst/>
              <a:cxnLst/>
              <a:rect l="l" t="t" r="r" b="b"/>
              <a:pathLst>
                <a:path w="10961" h="11327" extrusionOk="0">
                  <a:moveTo>
                    <a:pt x="5211" y="0"/>
                  </a:moveTo>
                  <a:cubicBezTo>
                    <a:pt x="4944" y="0"/>
                    <a:pt x="4678" y="20"/>
                    <a:pt x="4413" y="60"/>
                  </a:cubicBezTo>
                  <a:cubicBezTo>
                    <a:pt x="3143" y="268"/>
                    <a:pt x="1840" y="706"/>
                    <a:pt x="964" y="1702"/>
                  </a:cubicBezTo>
                  <a:cubicBezTo>
                    <a:pt x="362" y="2392"/>
                    <a:pt x="0" y="3301"/>
                    <a:pt x="22" y="4210"/>
                  </a:cubicBezTo>
                  <a:cubicBezTo>
                    <a:pt x="44" y="5206"/>
                    <a:pt x="406" y="6082"/>
                    <a:pt x="548" y="7056"/>
                  </a:cubicBezTo>
                  <a:cubicBezTo>
                    <a:pt x="613" y="7516"/>
                    <a:pt x="428" y="7845"/>
                    <a:pt x="351" y="8293"/>
                  </a:cubicBezTo>
                  <a:cubicBezTo>
                    <a:pt x="274" y="8786"/>
                    <a:pt x="307" y="9300"/>
                    <a:pt x="471" y="9772"/>
                  </a:cubicBezTo>
                  <a:cubicBezTo>
                    <a:pt x="756" y="10538"/>
                    <a:pt x="1435" y="11173"/>
                    <a:pt x="2234" y="11326"/>
                  </a:cubicBezTo>
                  <a:cubicBezTo>
                    <a:pt x="1753" y="11064"/>
                    <a:pt x="1381" y="10594"/>
                    <a:pt x="1227" y="10069"/>
                  </a:cubicBezTo>
                  <a:lnTo>
                    <a:pt x="1227" y="10069"/>
                  </a:lnTo>
                  <a:cubicBezTo>
                    <a:pt x="1296" y="10298"/>
                    <a:pt x="1939" y="10483"/>
                    <a:pt x="2136" y="10527"/>
                  </a:cubicBezTo>
                  <a:cubicBezTo>
                    <a:pt x="2271" y="10559"/>
                    <a:pt x="2404" y="10572"/>
                    <a:pt x="2535" y="10572"/>
                  </a:cubicBezTo>
                  <a:cubicBezTo>
                    <a:pt x="2765" y="10572"/>
                    <a:pt x="2990" y="10532"/>
                    <a:pt x="3219" y="10483"/>
                  </a:cubicBezTo>
                  <a:cubicBezTo>
                    <a:pt x="4041" y="10308"/>
                    <a:pt x="4840" y="9935"/>
                    <a:pt x="5694" y="9935"/>
                  </a:cubicBezTo>
                  <a:cubicBezTo>
                    <a:pt x="6110" y="9947"/>
                    <a:pt x="6526" y="10034"/>
                    <a:pt x="6942" y="10056"/>
                  </a:cubicBezTo>
                  <a:cubicBezTo>
                    <a:pt x="6976" y="10057"/>
                    <a:pt x="7010" y="10058"/>
                    <a:pt x="7044" y="10058"/>
                  </a:cubicBezTo>
                  <a:cubicBezTo>
                    <a:pt x="7684" y="10058"/>
                    <a:pt x="8285" y="9864"/>
                    <a:pt x="8847" y="9531"/>
                  </a:cubicBezTo>
                  <a:cubicBezTo>
                    <a:pt x="9328" y="9257"/>
                    <a:pt x="9646" y="9147"/>
                    <a:pt x="9800" y="8545"/>
                  </a:cubicBezTo>
                  <a:cubicBezTo>
                    <a:pt x="9876" y="8797"/>
                    <a:pt x="10007" y="9038"/>
                    <a:pt x="10216" y="9202"/>
                  </a:cubicBezTo>
                  <a:cubicBezTo>
                    <a:pt x="10364" y="9319"/>
                    <a:pt x="10558" y="9392"/>
                    <a:pt x="10744" y="9392"/>
                  </a:cubicBezTo>
                  <a:cubicBezTo>
                    <a:pt x="10818" y="9392"/>
                    <a:pt x="10892" y="9381"/>
                    <a:pt x="10960" y="9356"/>
                  </a:cubicBezTo>
                  <a:cubicBezTo>
                    <a:pt x="10599" y="9257"/>
                    <a:pt x="10413" y="8841"/>
                    <a:pt x="10358" y="8458"/>
                  </a:cubicBezTo>
                  <a:cubicBezTo>
                    <a:pt x="10226" y="7505"/>
                    <a:pt x="10555" y="6563"/>
                    <a:pt x="10511" y="5611"/>
                  </a:cubicBezTo>
                  <a:cubicBezTo>
                    <a:pt x="10479" y="4691"/>
                    <a:pt x="10270" y="3772"/>
                    <a:pt x="9865" y="2950"/>
                  </a:cubicBezTo>
                  <a:cubicBezTo>
                    <a:pt x="9307" y="1812"/>
                    <a:pt x="8234" y="739"/>
                    <a:pt x="7019" y="312"/>
                  </a:cubicBezTo>
                  <a:cubicBezTo>
                    <a:pt x="6438" y="105"/>
                    <a:pt x="5825" y="0"/>
                    <a:pt x="52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815;p51">
              <a:extLst>
                <a:ext uri="{FF2B5EF4-FFF2-40B4-BE49-F238E27FC236}">
                  <a16:creationId xmlns:a16="http://schemas.microsoft.com/office/drawing/2014/main" id="{AE842D61-79B6-1BDB-8679-EB91C295CA5B}"/>
                </a:ext>
              </a:extLst>
            </p:cNvPr>
            <p:cNvSpPr/>
            <p:nvPr/>
          </p:nvSpPr>
          <p:spPr>
            <a:xfrm>
              <a:off x="6941536" y="2255705"/>
              <a:ext cx="275712" cy="349177"/>
            </a:xfrm>
            <a:custGeom>
              <a:avLst/>
              <a:gdLst/>
              <a:ahLst/>
              <a:cxnLst/>
              <a:rect l="l" t="t" r="r" b="b"/>
              <a:pathLst>
                <a:path w="9570" h="12120" extrusionOk="0">
                  <a:moveTo>
                    <a:pt x="4401" y="1"/>
                  </a:moveTo>
                  <a:cubicBezTo>
                    <a:pt x="3953" y="1"/>
                    <a:pt x="3501" y="56"/>
                    <a:pt x="3066" y="139"/>
                  </a:cubicBezTo>
                  <a:cubicBezTo>
                    <a:pt x="1928" y="358"/>
                    <a:pt x="866" y="1200"/>
                    <a:pt x="329" y="2219"/>
                  </a:cubicBezTo>
                  <a:cubicBezTo>
                    <a:pt x="1" y="2832"/>
                    <a:pt x="44" y="3412"/>
                    <a:pt x="88" y="4102"/>
                  </a:cubicBezTo>
                  <a:cubicBezTo>
                    <a:pt x="132" y="4879"/>
                    <a:pt x="231" y="5657"/>
                    <a:pt x="319" y="6434"/>
                  </a:cubicBezTo>
                  <a:cubicBezTo>
                    <a:pt x="373" y="6828"/>
                    <a:pt x="417" y="7233"/>
                    <a:pt x="526" y="7616"/>
                  </a:cubicBezTo>
                  <a:cubicBezTo>
                    <a:pt x="691" y="8229"/>
                    <a:pt x="1008" y="8821"/>
                    <a:pt x="1501" y="9215"/>
                  </a:cubicBezTo>
                  <a:cubicBezTo>
                    <a:pt x="1971" y="9587"/>
                    <a:pt x="2552" y="9784"/>
                    <a:pt x="3132" y="9861"/>
                  </a:cubicBezTo>
                  <a:cubicBezTo>
                    <a:pt x="3438" y="9902"/>
                    <a:pt x="3782" y="9951"/>
                    <a:pt x="4117" y="9951"/>
                  </a:cubicBezTo>
                  <a:cubicBezTo>
                    <a:pt x="4321" y="9951"/>
                    <a:pt x="4522" y="9933"/>
                    <a:pt x="4708" y="9883"/>
                  </a:cubicBezTo>
                  <a:cubicBezTo>
                    <a:pt x="4709" y="9883"/>
                    <a:pt x="4710" y="9883"/>
                    <a:pt x="4711" y="9883"/>
                  </a:cubicBezTo>
                  <a:cubicBezTo>
                    <a:pt x="4804" y="9883"/>
                    <a:pt x="5212" y="11023"/>
                    <a:pt x="5158" y="11175"/>
                  </a:cubicBezTo>
                  <a:cubicBezTo>
                    <a:pt x="5048" y="11492"/>
                    <a:pt x="4708" y="11613"/>
                    <a:pt x="4577" y="11919"/>
                  </a:cubicBezTo>
                  <a:cubicBezTo>
                    <a:pt x="4545" y="11985"/>
                    <a:pt x="5256" y="12105"/>
                    <a:pt x="5322" y="12117"/>
                  </a:cubicBezTo>
                  <a:cubicBezTo>
                    <a:pt x="5356" y="12119"/>
                    <a:pt x="5391" y="12120"/>
                    <a:pt x="5425" y="12120"/>
                  </a:cubicBezTo>
                  <a:cubicBezTo>
                    <a:pt x="5728" y="12120"/>
                    <a:pt x="6020" y="12035"/>
                    <a:pt x="6285" y="11898"/>
                  </a:cubicBezTo>
                  <a:cubicBezTo>
                    <a:pt x="6789" y="11635"/>
                    <a:pt x="7095" y="11229"/>
                    <a:pt x="7348" y="10726"/>
                  </a:cubicBezTo>
                  <a:cubicBezTo>
                    <a:pt x="7428" y="10576"/>
                    <a:pt x="7388" y="10535"/>
                    <a:pt x="7310" y="10535"/>
                  </a:cubicBezTo>
                  <a:cubicBezTo>
                    <a:pt x="7240" y="10535"/>
                    <a:pt x="7141" y="10568"/>
                    <a:pt x="7073" y="10584"/>
                  </a:cubicBezTo>
                  <a:cubicBezTo>
                    <a:pt x="6976" y="10604"/>
                    <a:pt x="6885" y="10625"/>
                    <a:pt x="6797" y="10625"/>
                  </a:cubicBezTo>
                  <a:cubicBezTo>
                    <a:pt x="6698" y="10625"/>
                    <a:pt x="6603" y="10599"/>
                    <a:pt x="6504" y="10518"/>
                  </a:cubicBezTo>
                  <a:cubicBezTo>
                    <a:pt x="6285" y="10343"/>
                    <a:pt x="6110" y="9861"/>
                    <a:pt x="6044" y="9587"/>
                  </a:cubicBezTo>
                  <a:cubicBezTo>
                    <a:pt x="7063" y="8985"/>
                    <a:pt x="7961" y="8416"/>
                    <a:pt x="8311" y="7200"/>
                  </a:cubicBezTo>
                  <a:cubicBezTo>
                    <a:pt x="8453" y="6730"/>
                    <a:pt x="8530" y="6379"/>
                    <a:pt x="8530" y="5886"/>
                  </a:cubicBezTo>
                  <a:cubicBezTo>
                    <a:pt x="8584" y="5972"/>
                    <a:pt x="8689" y="6019"/>
                    <a:pt x="8792" y="6019"/>
                  </a:cubicBezTo>
                  <a:cubicBezTo>
                    <a:pt x="8833" y="6019"/>
                    <a:pt x="8875" y="6012"/>
                    <a:pt x="8913" y="5996"/>
                  </a:cubicBezTo>
                  <a:cubicBezTo>
                    <a:pt x="9056" y="5952"/>
                    <a:pt x="9165" y="5843"/>
                    <a:pt x="9241" y="5723"/>
                  </a:cubicBezTo>
                  <a:cubicBezTo>
                    <a:pt x="9537" y="5295"/>
                    <a:pt x="9570" y="4748"/>
                    <a:pt x="9472" y="4244"/>
                  </a:cubicBezTo>
                  <a:cubicBezTo>
                    <a:pt x="9438" y="4091"/>
                    <a:pt x="9394" y="3937"/>
                    <a:pt x="9307" y="3817"/>
                  </a:cubicBezTo>
                  <a:cubicBezTo>
                    <a:pt x="9224" y="3704"/>
                    <a:pt x="9084" y="3619"/>
                    <a:pt x="8940" y="3619"/>
                  </a:cubicBezTo>
                  <a:cubicBezTo>
                    <a:pt x="8931" y="3619"/>
                    <a:pt x="8922" y="3620"/>
                    <a:pt x="8913" y="3620"/>
                  </a:cubicBezTo>
                  <a:cubicBezTo>
                    <a:pt x="8759" y="3631"/>
                    <a:pt x="8618" y="3752"/>
                    <a:pt x="8540" y="3894"/>
                  </a:cubicBezTo>
                  <a:cubicBezTo>
                    <a:pt x="8475" y="4036"/>
                    <a:pt x="8442" y="4190"/>
                    <a:pt x="8420" y="4353"/>
                  </a:cubicBezTo>
                  <a:cubicBezTo>
                    <a:pt x="8442" y="3631"/>
                    <a:pt x="8212" y="2985"/>
                    <a:pt x="7905" y="2339"/>
                  </a:cubicBezTo>
                  <a:cubicBezTo>
                    <a:pt x="7523" y="1551"/>
                    <a:pt x="6964" y="806"/>
                    <a:pt x="6187" y="401"/>
                  </a:cubicBezTo>
                  <a:cubicBezTo>
                    <a:pt x="5639" y="108"/>
                    <a:pt x="5024" y="1"/>
                    <a:pt x="4401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816;p51">
              <a:extLst>
                <a:ext uri="{FF2B5EF4-FFF2-40B4-BE49-F238E27FC236}">
                  <a16:creationId xmlns:a16="http://schemas.microsoft.com/office/drawing/2014/main" id="{4803B103-DFD7-8AF3-8C3A-9D5D58BAC06F}"/>
                </a:ext>
              </a:extLst>
            </p:cNvPr>
            <p:cNvSpPr/>
            <p:nvPr/>
          </p:nvSpPr>
          <p:spPr>
            <a:xfrm>
              <a:off x="7005581" y="2255561"/>
              <a:ext cx="178564" cy="122414"/>
            </a:xfrm>
            <a:custGeom>
              <a:avLst/>
              <a:gdLst/>
              <a:ahLst/>
              <a:cxnLst/>
              <a:rect l="l" t="t" r="r" b="b"/>
              <a:pathLst>
                <a:path w="6198" h="4249" extrusionOk="0">
                  <a:moveTo>
                    <a:pt x="2168" y="1"/>
                  </a:moveTo>
                  <a:cubicBezTo>
                    <a:pt x="1730" y="1"/>
                    <a:pt x="1271" y="56"/>
                    <a:pt x="843" y="144"/>
                  </a:cubicBezTo>
                  <a:cubicBezTo>
                    <a:pt x="559" y="198"/>
                    <a:pt x="274" y="286"/>
                    <a:pt x="1" y="417"/>
                  </a:cubicBezTo>
                  <a:cubicBezTo>
                    <a:pt x="274" y="286"/>
                    <a:pt x="559" y="198"/>
                    <a:pt x="843" y="144"/>
                  </a:cubicBezTo>
                  <a:cubicBezTo>
                    <a:pt x="1271" y="56"/>
                    <a:pt x="1730" y="1"/>
                    <a:pt x="2168" y="1"/>
                  </a:cubicBezTo>
                  <a:cubicBezTo>
                    <a:pt x="2803" y="1"/>
                    <a:pt x="3417" y="110"/>
                    <a:pt x="3964" y="406"/>
                  </a:cubicBezTo>
                  <a:cubicBezTo>
                    <a:pt x="4741" y="811"/>
                    <a:pt x="5300" y="1556"/>
                    <a:pt x="5682" y="2344"/>
                  </a:cubicBezTo>
                  <a:cubicBezTo>
                    <a:pt x="5979" y="2957"/>
                    <a:pt x="6197" y="3570"/>
                    <a:pt x="6197" y="4249"/>
                  </a:cubicBezTo>
                  <a:cubicBezTo>
                    <a:pt x="6197" y="3570"/>
                    <a:pt x="5979" y="2957"/>
                    <a:pt x="5682" y="2344"/>
                  </a:cubicBezTo>
                  <a:cubicBezTo>
                    <a:pt x="5300" y="1556"/>
                    <a:pt x="4741" y="811"/>
                    <a:pt x="3964" y="406"/>
                  </a:cubicBezTo>
                  <a:cubicBezTo>
                    <a:pt x="3417" y="110"/>
                    <a:pt x="2803" y="1"/>
                    <a:pt x="2168" y="1"/>
                  </a:cubicBezTo>
                  <a:close/>
                </a:path>
              </a:pathLst>
            </a:custGeom>
            <a:solidFill>
              <a:srgbClr val="7A50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817;p51">
              <a:extLst>
                <a:ext uri="{FF2B5EF4-FFF2-40B4-BE49-F238E27FC236}">
                  <a16:creationId xmlns:a16="http://schemas.microsoft.com/office/drawing/2014/main" id="{0D7F4438-7AD5-A077-DBDE-46ED45BF8F86}"/>
                </a:ext>
              </a:extLst>
            </p:cNvPr>
            <p:cNvSpPr/>
            <p:nvPr/>
          </p:nvSpPr>
          <p:spPr>
            <a:xfrm>
              <a:off x="7061731" y="2540434"/>
              <a:ext cx="15154" cy="2535"/>
            </a:xfrm>
            <a:custGeom>
              <a:avLst/>
              <a:gdLst/>
              <a:ahLst/>
              <a:cxnLst/>
              <a:rect l="l" t="t" r="r" b="b"/>
              <a:pathLst>
                <a:path w="526" h="88" extrusionOk="0">
                  <a:moveTo>
                    <a:pt x="526" y="0"/>
                  </a:moveTo>
                  <a:cubicBezTo>
                    <a:pt x="361" y="44"/>
                    <a:pt x="186" y="66"/>
                    <a:pt x="0" y="66"/>
                  </a:cubicBezTo>
                  <a:cubicBezTo>
                    <a:pt x="0" y="76"/>
                    <a:pt x="0" y="76"/>
                    <a:pt x="11" y="88"/>
                  </a:cubicBezTo>
                  <a:cubicBezTo>
                    <a:pt x="198" y="76"/>
                    <a:pt x="373" y="44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818;p51">
              <a:extLst>
                <a:ext uri="{FF2B5EF4-FFF2-40B4-BE49-F238E27FC236}">
                  <a16:creationId xmlns:a16="http://schemas.microsoft.com/office/drawing/2014/main" id="{549F9498-26F9-1D1B-518C-CF0D7A5B188D}"/>
                </a:ext>
              </a:extLst>
            </p:cNvPr>
            <p:cNvSpPr/>
            <p:nvPr/>
          </p:nvSpPr>
          <p:spPr>
            <a:xfrm>
              <a:off x="7031452" y="2540088"/>
              <a:ext cx="30596" cy="3198"/>
            </a:xfrm>
            <a:custGeom>
              <a:avLst/>
              <a:gdLst/>
              <a:ahLst/>
              <a:cxnLst/>
              <a:rect l="l" t="t" r="r" b="b"/>
              <a:pathLst>
                <a:path w="1062" h="111" extrusionOk="0">
                  <a:moveTo>
                    <a:pt x="110" y="1"/>
                  </a:moveTo>
                  <a:cubicBezTo>
                    <a:pt x="77" y="12"/>
                    <a:pt x="44" y="23"/>
                    <a:pt x="0" y="34"/>
                  </a:cubicBezTo>
                  <a:cubicBezTo>
                    <a:pt x="274" y="78"/>
                    <a:pt x="548" y="110"/>
                    <a:pt x="799" y="110"/>
                  </a:cubicBezTo>
                  <a:cubicBezTo>
                    <a:pt x="887" y="110"/>
                    <a:pt x="974" y="100"/>
                    <a:pt x="1062" y="100"/>
                  </a:cubicBezTo>
                  <a:cubicBezTo>
                    <a:pt x="1051" y="88"/>
                    <a:pt x="1051" y="88"/>
                    <a:pt x="1051" y="78"/>
                  </a:cubicBezTo>
                  <a:lnTo>
                    <a:pt x="996" y="78"/>
                  </a:lnTo>
                  <a:cubicBezTo>
                    <a:pt x="701" y="78"/>
                    <a:pt x="395" y="44"/>
                    <a:pt x="110" y="1"/>
                  </a:cubicBezTo>
                  <a:close/>
                </a:path>
              </a:pathLst>
            </a:custGeom>
            <a:solidFill>
              <a:srgbClr val="F4B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819;p51">
              <a:extLst>
                <a:ext uri="{FF2B5EF4-FFF2-40B4-BE49-F238E27FC236}">
                  <a16:creationId xmlns:a16="http://schemas.microsoft.com/office/drawing/2014/main" id="{9E92FE09-51C3-2B14-5C57-DC32E8BFCF86}"/>
                </a:ext>
              </a:extLst>
            </p:cNvPr>
            <p:cNvSpPr/>
            <p:nvPr/>
          </p:nvSpPr>
          <p:spPr>
            <a:xfrm>
              <a:off x="7001806" y="2531589"/>
              <a:ext cx="32815" cy="9478"/>
            </a:xfrm>
            <a:custGeom>
              <a:avLst/>
              <a:gdLst/>
              <a:ahLst/>
              <a:cxnLst/>
              <a:rect l="l" t="t" r="r" b="b"/>
              <a:pathLst>
                <a:path w="1139" h="329" extrusionOk="0">
                  <a:moveTo>
                    <a:pt x="0" y="0"/>
                  </a:moveTo>
                  <a:cubicBezTo>
                    <a:pt x="307" y="142"/>
                    <a:pt x="668" y="263"/>
                    <a:pt x="1029" y="329"/>
                  </a:cubicBezTo>
                  <a:cubicBezTo>
                    <a:pt x="1073" y="318"/>
                    <a:pt x="1106" y="307"/>
                    <a:pt x="1139" y="296"/>
                  </a:cubicBezTo>
                  <a:cubicBezTo>
                    <a:pt x="1106" y="296"/>
                    <a:pt x="1073" y="285"/>
                    <a:pt x="1040" y="285"/>
                  </a:cubicBezTo>
                  <a:cubicBezTo>
                    <a:pt x="679" y="241"/>
                    <a:pt x="329" y="142"/>
                    <a:pt x="0" y="0"/>
                  </a:cubicBezTo>
                  <a:close/>
                </a:path>
              </a:pathLst>
            </a:custGeom>
            <a:solidFill>
              <a:srgbClr val="7A50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820;p51">
              <a:extLst>
                <a:ext uri="{FF2B5EF4-FFF2-40B4-BE49-F238E27FC236}">
                  <a16:creationId xmlns:a16="http://schemas.microsoft.com/office/drawing/2014/main" id="{2022B7AB-A76A-1083-24D3-B140FF8AB509}"/>
                </a:ext>
              </a:extLst>
            </p:cNvPr>
            <p:cNvSpPr/>
            <p:nvPr/>
          </p:nvSpPr>
          <p:spPr>
            <a:xfrm>
              <a:off x="7115664" y="2531878"/>
              <a:ext cx="663" cy="2881"/>
            </a:xfrm>
            <a:custGeom>
              <a:avLst/>
              <a:gdLst/>
              <a:ahLst/>
              <a:cxnLst/>
              <a:rect l="l" t="t" r="r" b="b"/>
              <a:pathLst>
                <a:path w="23" h="100" extrusionOk="0">
                  <a:moveTo>
                    <a:pt x="0" y="1"/>
                  </a:moveTo>
                  <a:cubicBezTo>
                    <a:pt x="0" y="34"/>
                    <a:pt x="12" y="67"/>
                    <a:pt x="22" y="100"/>
                  </a:cubicBezTo>
                  <a:cubicBezTo>
                    <a:pt x="12" y="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821;p51">
              <a:extLst>
                <a:ext uri="{FF2B5EF4-FFF2-40B4-BE49-F238E27FC236}">
                  <a16:creationId xmlns:a16="http://schemas.microsoft.com/office/drawing/2014/main" id="{6A10938F-24F3-444A-221C-13ADD8C2B02A}"/>
                </a:ext>
              </a:extLst>
            </p:cNvPr>
            <p:cNvSpPr/>
            <p:nvPr/>
          </p:nvSpPr>
          <p:spPr>
            <a:xfrm>
              <a:off x="7076857" y="2577628"/>
              <a:ext cx="13281" cy="16105"/>
            </a:xfrm>
            <a:custGeom>
              <a:avLst/>
              <a:gdLst/>
              <a:ahLst/>
              <a:cxnLst/>
              <a:rect l="l" t="t" r="r" b="b"/>
              <a:pathLst>
                <a:path w="461" h="559" extrusionOk="0">
                  <a:moveTo>
                    <a:pt x="461" y="1"/>
                  </a:moveTo>
                  <a:cubicBezTo>
                    <a:pt x="458" y="8"/>
                    <a:pt x="455" y="16"/>
                    <a:pt x="452" y="23"/>
                  </a:cubicBezTo>
                  <a:lnTo>
                    <a:pt x="452" y="23"/>
                  </a:lnTo>
                  <a:cubicBezTo>
                    <a:pt x="455" y="16"/>
                    <a:pt x="458" y="8"/>
                    <a:pt x="461" y="1"/>
                  </a:cubicBezTo>
                  <a:close/>
                  <a:moveTo>
                    <a:pt x="452" y="23"/>
                  </a:moveTo>
                  <a:cubicBezTo>
                    <a:pt x="365" y="230"/>
                    <a:pt x="107" y="379"/>
                    <a:pt x="1" y="559"/>
                  </a:cubicBezTo>
                  <a:cubicBezTo>
                    <a:pt x="150" y="379"/>
                    <a:pt x="360" y="250"/>
                    <a:pt x="452" y="23"/>
                  </a:cubicBezTo>
                  <a:close/>
                </a:path>
              </a:pathLst>
            </a:custGeom>
            <a:solidFill>
              <a:srgbClr val="6A82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822;p51">
              <a:extLst>
                <a:ext uri="{FF2B5EF4-FFF2-40B4-BE49-F238E27FC236}">
                  <a16:creationId xmlns:a16="http://schemas.microsoft.com/office/drawing/2014/main" id="{F4FEA4DB-8DC0-58CD-43A8-539D92BF3434}"/>
                </a:ext>
              </a:extLst>
            </p:cNvPr>
            <p:cNvSpPr/>
            <p:nvPr/>
          </p:nvSpPr>
          <p:spPr>
            <a:xfrm>
              <a:off x="6940902" y="2255561"/>
              <a:ext cx="275078" cy="344827"/>
            </a:xfrm>
            <a:custGeom>
              <a:avLst/>
              <a:gdLst/>
              <a:ahLst/>
              <a:cxnLst/>
              <a:rect l="l" t="t" r="r" b="b"/>
              <a:pathLst>
                <a:path w="9548" h="11969" extrusionOk="0">
                  <a:moveTo>
                    <a:pt x="9000" y="4293"/>
                  </a:moveTo>
                  <a:cubicBezTo>
                    <a:pt x="8979" y="4304"/>
                    <a:pt x="8957" y="4315"/>
                    <a:pt x="8935" y="4337"/>
                  </a:cubicBezTo>
                  <a:cubicBezTo>
                    <a:pt x="8891" y="4358"/>
                    <a:pt x="8869" y="4402"/>
                    <a:pt x="8837" y="4446"/>
                  </a:cubicBezTo>
                  <a:cubicBezTo>
                    <a:pt x="8859" y="4402"/>
                    <a:pt x="8891" y="4358"/>
                    <a:pt x="8935" y="4326"/>
                  </a:cubicBezTo>
                  <a:cubicBezTo>
                    <a:pt x="8946" y="4315"/>
                    <a:pt x="8978" y="4304"/>
                    <a:pt x="9000" y="4293"/>
                  </a:cubicBezTo>
                  <a:close/>
                  <a:moveTo>
                    <a:pt x="8869" y="4961"/>
                  </a:moveTo>
                  <a:cubicBezTo>
                    <a:pt x="8859" y="4961"/>
                    <a:pt x="8837" y="4961"/>
                    <a:pt x="8825" y="4972"/>
                  </a:cubicBezTo>
                  <a:cubicBezTo>
                    <a:pt x="8803" y="4972"/>
                    <a:pt x="8781" y="4983"/>
                    <a:pt x="8760" y="4994"/>
                  </a:cubicBezTo>
                  <a:lnTo>
                    <a:pt x="8825" y="4961"/>
                  </a:lnTo>
                  <a:close/>
                  <a:moveTo>
                    <a:pt x="8924" y="4961"/>
                  </a:moveTo>
                  <a:cubicBezTo>
                    <a:pt x="8924" y="4972"/>
                    <a:pt x="8935" y="4972"/>
                    <a:pt x="8935" y="4972"/>
                  </a:cubicBezTo>
                  <a:cubicBezTo>
                    <a:pt x="8946" y="4972"/>
                    <a:pt x="8968" y="4983"/>
                    <a:pt x="8979" y="4983"/>
                  </a:cubicBezTo>
                  <a:cubicBezTo>
                    <a:pt x="9022" y="5005"/>
                    <a:pt x="9056" y="5037"/>
                    <a:pt x="9078" y="5092"/>
                  </a:cubicBezTo>
                  <a:cubicBezTo>
                    <a:pt x="9056" y="5049"/>
                    <a:pt x="9022" y="5015"/>
                    <a:pt x="8968" y="4994"/>
                  </a:cubicBezTo>
                  <a:cubicBezTo>
                    <a:pt x="8957" y="4983"/>
                    <a:pt x="8946" y="4983"/>
                    <a:pt x="8935" y="4972"/>
                  </a:cubicBezTo>
                  <a:lnTo>
                    <a:pt x="8902" y="4972"/>
                  </a:lnTo>
                  <a:cubicBezTo>
                    <a:pt x="8891" y="4961"/>
                    <a:pt x="8880" y="4961"/>
                    <a:pt x="8869" y="4961"/>
                  </a:cubicBezTo>
                  <a:close/>
                  <a:moveTo>
                    <a:pt x="8837" y="4446"/>
                  </a:moveTo>
                  <a:lnTo>
                    <a:pt x="8837" y="4446"/>
                  </a:lnTo>
                  <a:cubicBezTo>
                    <a:pt x="8815" y="4490"/>
                    <a:pt x="8803" y="4545"/>
                    <a:pt x="8793" y="4589"/>
                  </a:cubicBezTo>
                  <a:cubicBezTo>
                    <a:pt x="8771" y="4643"/>
                    <a:pt x="8760" y="4687"/>
                    <a:pt x="8749" y="4742"/>
                  </a:cubicBezTo>
                  <a:cubicBezTo>
                    <a:pt x="8738" y="4830"/>
                    <a:pt x="8727" y="4928"/>
                    <a:pt x="8727" y="5027"/>
                  </a:cubicBezTo>
                  <a:lnTo>
                    <a:pt x="8727" y="5037"/>
                  </a:lnTo>
                  <a:cubicBezTo>
                    <a:pt x="8716" y="5092"/>
                    <a:pt x="8727" y="5136"/>
                    <a:pt x="8727" y="5191"/>
                  </a:cubicBezTo>
                  <a:cubicBezTo>
                    <a:pt x="8727" y="5212"/>
                    <a:pt x="8727" y="5234"/>
                    <a:pt x="8738" y="5268"/>
                  </a:cubicBezTo>
                  <a:cubicBezTo>
                    <a:pt x="8738" y="5290"/>
                    <a:pt x="8738" y="5311"/>
                    <a:pt x="8749" y="5333"/>
                  </a:cubicBezTo>
                  <a:cubicBezTo>
                    <a:pt x="8760" y="5388"/>
                    <a:pt x="8781" y="5431"/>
                    <a:pt x="8815" y="5465"/>
                  </a:cubicBezTo>
                  <a:cubicBezTo>
                    <a:pt x="8837" y="5487"/>
                    <a:pt x="8847" y="5497"/>
                    <a:pt x="8880" y="5497"/>
                  </a:cubicBezTo>
                  <a:lnTo>
                    <a:pt x="8891" y="5497"/>
                  </a:lnTo>
                  <a:cubicBezTo>
                    <a:pt x="8913" y="5497"/>
                    <a:pt x="8924" y="5497"/>
                    <a:pt x="8946" y="5487"/>
                  </a:cubicBezTo>
                  <a:cubicBezTo>
                    <a:pt x="8968" y="5475"/>
                    <a:pt x="8979" y="5453"/>
                    <a:pt x="9000" y="5443"/>
                  </a:cubicBezTo>
                  <a:cubicBezTo>
                    <a:pt x="9012" y="5421"/>
                    <a:pt x="9034" y="5399"/>
                    <a:pt x="9044" y="5377"/>
                  </a:cubicBezTo>
                  <a:cubicBezTo>
                    <a:pt x="9056" y="5366"/>
                    <a:pt x="9056" y="5355"/>
                    <a:pt x="9066" y="5344"/>
                  </a:cubicBezTo>
                  <a:cubicBezTo>
                    <a:pt x="9066" y="5333"/>
                    <a:pt x="9078" y="5322"/>
                    <a:pt x="9078" y="5311"/>
                  </a:cubicBezTo>
                  <a:cubicBezTo>
                    <a:pt x="9088" y="5290"/>
                    <a:pt x="9088" y="5268"/>
                    <a:pt x="9088" y="5234"/>
                  </a:cubicBezTo>
                  <a:cubicBezTo>
                    <a:pt x="9099" y="5212"/>
                    <a:pt x="9099" y="5191"/>
                    <a:pt x="9088" y="5169"/>
                  </a:cubicBezTo>
                  <a:cubicBezTo>
                    <a:pt x="9088" y="5136"/>
                    <a:pt x="9088" y="5114"/>
                    <a:pt x="9078" y="5093"/>
                  </a:cubicBezTo>
                  <a:lnTo>
                    <a:pt x="9078" y="5093"/>
                  </a:lnTo>
                  <a:cubicBezTo>
                    <a:pt x="9088" y="5114"/>
                    <a:pt x="9099" y="5136"/>
                    <a:pt x="9099" y="5169"/>
                  </a:cubicBezTo>
                  <a:cubicBezTo>
                    <a:pt x="9110" y="5191"/>
                    <a:pt x="9110" y="5212"/>
                    <a:pt x="9099" y="5246"/>
                  </a:cubicBezTo>
                  <a:cubicBezTo>
                    <a:pt x="9099" y="5268"/>
                    <a:pt x="9099" y="5290"/>
                    <a:pt x="9088" y="5311"/>
                  </a:cubicBezTo>
                  <a:cubicBezTo>
                    <a:pt x="9088" y="5322"/>
                    <a:pt x="9078" y="5344"/>
                    <a:pt x="9078" y="5355"/>
                  </a:cubicBezTo>
                  <a:cubicBezTo>
                    <a:pt x="9066" y="5366"/>
                    <a:pt x="9066" y="5377"/>
                    <a:pt x="9056" y="5388"/>
                  </a:cubicBezTo>
                  <a:cubicBezTo>
                    <a:pt x="9044" y="5410"/>
                    <a:pt x="9022" y="5431"/>
                    <a:pt x="9012" y="5443"/>
                  </a:cubicBezTo>
                  <a:cubicBezTo>
                    <a:pt x="8990" y="5465"/>
                    <a:pt x="8979" y="5487"/>
                    <a:pt x="8946" y="5497"/>
                  </a:cubicBezTo>
                  <a:cubicBezTo>
                    <a:pt x="8935" y="5509"/>
                    <a:pt x="8913" y="5519"/>
                    <a:pt x="8891" y="5519"/>
                  </a:cubicBezTo>
                  <a:cubicBezTo>
                    <a:pt x="8880" y="5519"/>
                    <a:pt x="8880" y="5519"/>
                    <a:pt x="8869" y="5509"/>
                  </a:cubicBezTo>
                  <a:cubicBezTo>
                    <a:pt x="8847" y="5509"/>
                    <a:pt x="8825" y="5497"/>
                    <a:pt x="8803" y="5475"/>
                  </a:cubicBezTo>
                  <a:cubicBezTo>
                    <a:pt x="8781" y="5453"/>
                    <a:pt x="8771" y="5431"/>
                    <a:pt x="8760" y="5410"/>
                  </a:cubicBezTo>
                  <a:cubicBezTo>
                    <a:pt x="8749" y="5388"/>
                    <a:pt x="8738" y="5366"/>
                    <a:pt x="8738" y="5344"/>
                  </a:cubicBezTo>
                  <a:cubicBezTo>
                    <a:pt x="8727" y="5311"/>
                    <a:pt x="8727" y="5290"/>
                    <a:pt x="8716" y="5268"/>
                  </a:cubicBezTo>
                  <a:lnTo>
                    <a:pt x="8716" y="5191"/>
                  </a:lnTo>
                  <a:cubicBezTo>
                    <a:pt x="8705" y="5136"/>
                    <a:pt x="8705" y="5092"/>
                    <a:pt x="8705" y="5037"/>
                  </a:cubicBezTo>
                  <a:cubicBezTo>
                    <a:pt x="8705" y="4983"/>
                    <a:pt x="8716" y="4939"/>
                    <a:pt x="8716" y="4884"/>
                  </a:cubicBezTo>
                  <a:cubicBezTo>
                    <a:pt x="8727" y="4830"/>
                    <a:pt x="8727" y="4786"/>
                    <a:pt x="8738" y="4731"/>
                  </a:cubicBezTo>
                  <a:cubicBezTo>
                    <a:pt x="8749" y="4687"/>
                    <a:pt x="8760" y="4633"/>
                    <a:pt x="8781" y="4589"/>
                  </a:cubicBezTo>
                  <a:cubicBezTo>
                    <a:pt x="8793" y="4545"/>
                    <a:pt x="8815" y="4490"/>
                    <a:pt x="8837" y="4446"/>
                  </a:cubicBezTo>
                  <a:close/>
                  <a:moveTo>
                    <a:pt x="4413" y="1"/>
                  </a:moveTo>
                  <a:cubicBezTo>
                    <a:pt x="3975" y="1"/>
                    <a:pt x="3516" y="56"/>
                    <a:pt x="3088" y="144"/>
                  </a:cubicBezTo>
                  <a:cubicBezTo>
                    <a:pt x="2804" y="198"/>
                    <a:pt x="2519" y="286"/>
                    <a:pt x="2246" y="417"/>
                  </a:cubicBezTo>
                  <a:cubicBezTo>
                    <a:pt x="1446" y="789"/>
                    <a:pt x="757" y="1458"/>
                    <a:pt x="351" y="2224"/>
                  </a:cubicBezTo>
                  <a:cubicBezTo>
                    <a:pt x="1" y="2881"/>
                    <a:pt x="66" y="3636"/>
                    <a:pt x="154" y="4348"/>
                  </a:cubicBezTo>
                  <a:cubicBezTo>
                    <a:pt x="1183" y="4238"/>
                    <a:pt x="2158" y="3625"/>
                    <a:pt x="2705" y="2728"/>
                  </a:cubicBezTo>
                  <a:cubicBezTo>
                    <a:pt x="3001" y="3373"/>
                    <a:pt x="3559" y="3899"/>
                    <a:pt x="4227" y="4151"/>
                  </a:cubicBezTo>
                  <a:cubicBezTo>
                    <a:pt x="4194" y="3702"/>
                    <a:pt x="4173" y="3253"/>
                    <a:pt x="4139" y="2804"/>
                  </a:cubicBezTo>
                  <a:lnTo>
                    <a:pt x="4139" y="2804"/>
                  </a:lnTo>
                  <a:cubicBezTo>
                    <a:pt x="4161" y="3001"/>
                    <a:pt x="5125" y="3275"/>
                    <a:pt x="5278" y="3297"/>
                  </a:cubicBezTo>
                  <a:cubicBezTo>
                    <a:pt x="5311" y="3307"/>
                    <a:pt x="5344" y="3307"/>
                    <a:pt x="5377" y="3307"/>
                  </a:cubicBezTo>
                  <a:cubicBezTo>
                    <a:pt x="5464" y="3307"/>
                    <a:pt x="5574" y="3286"/>
                    <a:pt x="5683" y="3275"/>
                  </a:cubicBezTo>
                  <a:cubicBezTo>
                    <a:pt x="5793" y="3264"/>
                    <a:pt x="5902" y="3242"/>
                    <a:pt x="6012" y="3242"/>
                  </a:cubicBezTo>
                  <a:cubicBezTo>
                    <a:pt x="6132" y="3242"/>
                    <a:pt x="6253" y="3264"/>
                    <a:pt x="6340" y="3341"/>
                  </a:cubicBezTo>
                  <a:cubicBezTo>
                    <a:pt x="6406" y="3395"/>
                    <a:pt x="6450" y="3483"/>
                    <a:pt x="6482" y="3570"/>
                  </a:cubicBezTo>
                  <a:cubicBezTo>
                    <a:pt x="6625" y="4030"/>
                    <a:pt x="6460" y="4556"/>
                    <a:pt x="6592" y="5015"/>
                  </a:cubicBezTo>
                  <a:lnTo>
                    <a:pt x="6713" y="5015"/>
                  </a:lnTo>
                  <a:cubicBezTo>
                    <a:pt x="6767" y="5015"/>
                    <a:pt x="6833" y="5015"/>
                    <a:pt x="6898" y="5027"/>
                  </a:cubicBezTo>
                  <a:cubicBezTo>
                    <a:pt x="7292" y="5081"/>
                    <a:pt x="7479" y="5453"/>
                    <a:pt x="7249" y="5804"/>
                  </a:cubicBezTo>
                  <a:cubicBezTo>
                    <a:pt x="7227" y="5848"/>
                    <a:pt x="7194" y="5881"/>
                    <a:pt x="7161" y="5925"/>
                  </a:cubicBezTo>
                  <a:cubicBezTo>
                    <a:pt x="7183" y="6012"/>
                    <a:pt x="7194" y="6078"/>
                    <a:pt x="7194" y="6122"/>
                  </a:cubicBezTo>
                  <a:cubicBezTo>
                    <a:pt x="7205" y="6472"/>
                    <a:pt x="7139" y="6811"/>
                    <a:pt x="7030" y="7129"/>
                  </a:cubicBezTo>
                  <a:cubicBezTo>
                    <a:pt x="6800" y="7742"/>
                    <a:pt x="6362" y="8300"/>
                    <a:pt x="5837" y="8672"/>
                  </a:cubicBezTo>
                  <a:cubicBezTo>
                    <a:pt x="5037" y="9253"/>
                    <a:pt x="4074" y="9526"/>
                    <a:pt x="3110" y="9526"/>
                  </a:cubicBezTo>
                  <a:cubicBezTo>
                    <a:pt x="2640" y="9526"/>
                    <a:pt x="2158" y="9461"/>
                    <a:pt x="1709" y="9329"/>
                  </a:cubicBezTo>
                  <a:lnTo>
                    <a:pt x="1709" y="9329"/>
                  </a:lnTo>
                  <a:cubicBezTo>
                    <a:pt x="1818" y="9428"/>
                    <a:pt x="1961" y="9504"/>
                    <a:pt x="2114" y="9581"/>
                  </a:cubicBezTo>
                  <a:cubicBezTo>
                    <a:pt x="2443" y="9723"/>
                    <a:pt x="2793" y="9822"/>
                    <a:pt x="3154" y="9866"/>
                  </a:cubicBezTo>
                  <a:cubicBezTo>
                    <a:pt x="3187" y="9866"/>
                    <a:pt x="3220" y="9877"/>
                    <a:pt x="3253" y="9877"/>
                  </a:cubicBezTo>
                  <a:cubicBezTo>
                    <a:pt x="3538" y="9920"/>
                    <a:pt x="3844" y="9954"/>
                    <a:pt x="4139" y="9954"/>
                  </a:cubicBezTo>
                  <a:lnTo>
                    <a:pt x="4194" y="9954"/>
                  </a:lnTo>
                  <a:cubicBezTo>
                    <a:pt x="4380" y="9954"/>
                    <a:pt x="4555" y="9932"/>
                    <a:pt x="4720" y="9888"/>
                  </a:cubicBezTo>
                  <a:lnTo>
                    <a:pt x="4730" y="9888"/>
                  </a:lnTo>
                  <a:cubicBezTo>
                    <a:pt x="4796" y="9888"/>
                    <a:pt x="5048" y="10523"/>
                    <a:pt x="5147" y="10906"/>
                  </a:cubicBezTo>
                  <a:lnTo>
                    <a:pt x="5147" y="10917"/>
                  </a:lnTo>
                  <a:cubicBezTo>
                    <a:pt x="5180" y="11049"/>
                    <a:pt x="5190" y="11147"/>
                    <a:pt x="5180" y="11180"/>
                  </a:cubicBezTo>
                  <a:cubicBezTo>
                    <a:pt x="5092" y="11421"/>
                    <a:pt x="4873" y="11552"/>
                    <a:pt x="4720" y="11738"/>
                  </a:cubicBezTo>
                  <a:cubicBezTo>
                    <a:pt x="4687" y="11793"/>
                    <a:pt x="4665" y="11847"/>
                    <a:pt x="4665" y="11903"/>
                  </a:cubicBezTo>
                  <a:cubicBezTo>
                    <a:pt x="4774" y="11946"/>
                    <a:pt x="4884" y="11968"/>
                    <a:pt x="5005" y="11968"/>
                  </a:cubicBezTo>
                  <a:cubicBezTo>
                    <a:pt x="5190" y="11968"/>
                    <a:pt x="5399" y="11903"/>
                    <a:pt x="5563" y="11815"/>
                  </a:cubicBezTo>
                  <a:cubicBezTo>
                    <a:pt x="5881" y="11628"/>
                    <a:pt x="6099" y="11278"/>
                    <a:pt x="6176" y="10917"/>
                  </a:cubicBezTo>
                  <a:cubicBezTo>
                    <a:pt x="6198" y="10818"/>
                    <a:pt x="6132" y="9976"/>
                    <a:pt x="6088" y="9691"/>
                  </a:cubicBezTo>
                  <a:cubicBezTo>
                    <a:pt x="6078" y="9658"/>
                    <a:pt x="6066" y="9625"/>
                    <a:pt x="6066" y="9592"/>
                  </a:cubicBezTo>
                  <a:cubicBezTo>
                    <a:pt x="7085" y="8990"/>
                    <a:pt x="7983" y="8421"/>
                    <a:pt x="8333" y="7205"/>
                  </a:cubicBezTo>
                  <a:cubicBezTo>
                    <a:pt x="8464" y="6745"/>
                    <a:pt x="8552" y="6395"/>
                    <a:pt x="8552" y="5913"/>
                  </a:cubicBezTo>
                  <a:lnTo>
                    <a:pt x="8552" y="5891"/>
                  </a:lnTo>
                  <a:cubicBezTo>
                    <a:pt x="8606" y="5979"/>
                    <a:pt x="8705" y="6023"/>
                    <a:pt x="8815" y="6023"/>
                  </a:cubicBezTo>
                  <a:cubicBezTo>
                    <a:pt x="8859" y="6023"/>
                    <a:pt x="8902" y="6023"/>
                    <a:pt x="8935" y="6001"/>
                  </a:cubicBezTo>
                  <a:cubicBezTo>
                    <a:pt x="9078" y="5957"/>
                    <a:pt x="9187" y="5848"/>
                    <a:pt x="9263" y="5728"/>
                  </a:cubicBezTo>
                  <a:cubicBezTo>
                    <a:pt x="9460" y="5443"/>
                    <a:pt x="9548" y="5092"/>
                    <a:pt x="9548" y="4742"/>
                  </a:cubicBezTo>
                  <a:cubicBezTo>
                    <a:pt x="9548" y="4577"/>
                    <a:pt x="9526" y="4414"/>
                    <a:pt x="9494" y="4249"/>
                  </a:cubicBezTo>
                  <a:cubicBezTo>
                    <a:pt x="9460" y="4096"/>
                    <a:pt x="9416" y="3942"/>
                    <a:pt x="9329" y="3822"/>
                  </a:cubicBezTo>
                  <a:cubicBezTo>
                    <a:pt x="9241" y="3713"/>
                    <a:pt x="9110" y="3625"/>
                    <a:pt x="8968" y="3625"/>
                  </a:cubicBezTo>
                  <a:lnTo>
                    <a:pt x="8935" y="3625"/>
                  </a:lnTo>
                  <a:cubicBezTo>
                    <a:pt x="8781" y="3636"/>
                    <a:pt x="8640" y="3757"/>
                    <a:pt x="8562" y="3899"/>
                  </a:cubicBezTo>
                  <a:cubicBezTo>
                    <a:pt x="8497" y="4041"/>
                    <a:pt x="8464" y="4195"/>
                    <a:pt x="8442" y="4358"/>
                  </a:cubicBezTo>
                  <a:lnTo>
                    <a:pt x="8442" y="4249"/>
                  </a:lnTo>
                  <a:cubicBezTo>
                    <a:pt x="8442" y="3570"/>
                    <a:pt x="8224" y="2957"/>
                    <a:pt x="7927" y="2344"/>
                  </a:cubicBezTo>
                  <a:cubicBezTo>
                    <a:pt x="7545" y="1556"/>
                    <a:pt x="6986" y="811"/>
                    <a:pt x="6209" y="406"/>
                  </a:cubicBezTo>
                  <a:cubicBezTo>
                    <a:pt x="5662" y="110"/>
                    <a:pt x="5048" y="1"/>
                    <a:pt x="4413" y="1"/>
                  </a:cubicBezTo>
                  <a:close/>
                </a:path>
              </a:pathLst>
            </a:custGeom>
            <a:solidFill>
              <a:srgbClr val="DC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823;p51">
              <a:extLst>
                <a:ext uri="{FF2B5EF4-FFF2-40B4-BE49-F238E27FC236}">
                  <a16:creationId xmlns:a16="http://schemas.microsoft.com/office/drawing/2014/main" id="{C5831FAD-DB6E-0A21-B57A-CE9F8D57DE40}"/>
                </a:ext>
              </a:extLst>
            </p:cNvPr>
            <p:cNvSpPr/>
            <p:nvPr/>
          </p:nvSpPr>
          <p:spPr>
            <a:xfrm>
              <a:off x="7191693" y="2379213"/>
              <a:ext cx="11668" cy="35379"/>
            </a:xfrm>
            <a:custGeom>
              <a:avLst/>
              <a:gdLst/>
              <a:ahLst/>
              <a:cxnLst/>
              <a:rect l="l" t="t" r="r" b="b"/>
              <a:pathLst>
                <a:path w="405" h="1228" extrusionOk="0">
                  <a:moveTo>
                    <a:pt x="295" y="1"/>
                  </a:moveTo>
                  <a:cubicBezTo>
                    <a:pt x="273" y="12"/>
                    <a:pt x="241" y="23"/>
                    <a:pt x="230" y="34"/>
                  </a:cubicBezTo>
                  <a:cubicBezTo>
                    <a:pt x="186" y="66"/>
                    <a:pt x="154" y="110"/>
                    <a:pt x="132" y="154"/>
                  </a:cubicBezTo>
                  <a:cubicBezTo>
                    <a:pt x="164" y="110"/>
                    <a:pt x="186" y="66"/>
                    <a:pt x="230" y="45"/>
                  </a:cubicBezTo>
                  <a:cubicBezTo>
                    <a:pt x="252" y="23"/>
                    <a:pt x="274" y="12"/>
                    <a:pt x="295" y="1"/>
                  </a:cubicBezTo>
                  <a:close/>
                  <a:moveTo>
                    <a:pt x="164" y="669"/>
                  </a:moveTo>
                  <a:cubicBezTo>
                    <a:pt x="175" y="669"/>
                    <a:pt x="186" y="669"/>
                    <a:pt x="197" y="680"/>
                  </a:cubicBezTo>
                  <a:lnTo>
                    <a:pt x="230" y="680"/>
                  </a:lnTo>
                  <a:cubicBezTo>
                    <a:pt x="230" y="680"/>
                    <a:pt x="219" y="680"/>
                    <a:pt x="219" y="669"/>
                  </a:cubicBezTo>
                  <a:close/>
                  <a:moveTo>
                    <a:pt x="120" y="669"/>
                  </a:moveTo>
                  <a:lnTo>
                    <a:pt x="55" y="702"/>
                  </a:lnTo>
                  <a:cubicBezTo>
                    <a:pt x="76" y="691"/>
                    <a:pt x="98" y="680"/>
                    <a:pt x="120" y="680"/>
                  </a:cubicBezTo>
                  <a:cubicBezTo>
                    <a:pt x="132" y="669"/>
                    <a:pt x="154" y="669"/>
                    <a:pt x="164" y="669"/>
                  </a:cubicBezTo>
                  <a:close/>
                  <a:moveTo>
                    <a:pt x="230" y="680"/>
                  </a:moveTo>
                  <a:cubicBezTo>
                    <a:pt x="241" y="691"/>
                    <a:pt x="252" y="691"/>
                    <a:pt x="263" y="702"/>
                  </a:cubicBezTo>
                  <a:cubicBezTo>
                    <a:pt x="317" y="723"/>
                    <a:pt x="351" y="757"/>
                    <a:pt x="373" y="800"/>
                  </a:cubicBezTo>
                  <a:cubicBezTo>
                    <a:pt x="351" y="745"/>
                    <a:pt x="317" y="713"/>
                    <a:pt x="274" y="691"/>
                  </a:cubicBezTo>
                  <a:cubicBezTo>
                    <a:pt x="263" y="691"/>
                    <a:pt x="241" y="680"/>
                    <a:pt x="230" y="680"/>
                  </a:cubicBezTo>
                  <a:close/>
                  <a:moveTo>
                    <a:pt x="132" y="154"/>
                  </a:moveTo>
                  <a:cubicBezTo>
                    <a:pt x="110" y="198"/>
                    <a:pt x="88" y="253"/>
                    <a:pt x="76" y="297"/>
                  </a:cubicBezTo>
                  <a:cubicBezTo>
                    <a:pt x="55" y="341"/>
                    <a:pt x="44" y="395"/>
                    <a:pt x="33" y="439"/>
                  </a:cubicBezTo>
                  <a:cubicBezTo>
                    <a:pt x="22" y="494"/>
                    <a:pt x="22" y="538"/>
                    <a:pt x="11" y="592"/>
                  </a:cubicBezTo>
                  <a:cubicBezTo>
                    <a:pt x="11" y="647"/>
                    <a:pt x="0" y="691"/>
                    <a:pt x="0" y="745"/>
                  </a:cubicBezTo>
                  <a:cubicBezTo>
                    <a:pt x="0" y="800"/>
                    <a:pt x="0" y="844"/>
                    <a:pt x="11" y="899"/>
                  </a:cubicBezTo>
                  <a:lnTo>
                    <a:pt x="11" y="976"/>
                  </a:lnTo>
                  <a:cubicBezTo>
                    <a:pt x="22" y="998"/>
                    <a:pt x="22" y="1019"/>
                    <a:pt x="33" y="1052"/>
                  </a:cubicBezTo>
                  <a:cubicBezTo>
                    <a:pt x="33" y="1074"/>
                    <a:pt x="44" y="1096"/>
                    <a:pt x="55" y="1118"/>
                  </a:cubicBezTo>
                  <a:cubicBezTo>
                    <a:pt x="66" y="1139"/>
                    <a:pt x="76" y="1161"/>
                    <a:pt x="98" y="1183"/>
                  </a:cubicBezTo>
                  <a:cubicBezTo>
                    <a:pt x="120" y="1205"/>
                    <a:pt x="142" y="1217"/>
                    <a:pt x="164" y="1217"/>
                  </a:cubicBezTo>
                  <a:cubicBezTo>
                    <a:pt x="175" y="1227"/>
                    <a:pt x="175" y="1227"/>
                    <a:pt x="186" y="1227"/>
                  </a:cubicBezTo>
                  <a:cubicBezTo>
                    <a:pt x="208" y="1227"/>
                    <a:pt x="230" y="1217"/>
                    <a:pt x="241" y="1205"/>
                  </a:cubicBezTo>
                  <a:cubicBezTo>
                    <a:pt x="274" y="1195"/>
                    <a:pt x="285" y="1173"/>
                    <a:pt x="307" y="1151"/>
                  </a:cubicBezTo>
                  <a:cubicBezTo>
                    <a:pt x="317" y="1139"/>
                    <a:pt x="339" y="1118"/>
                    <a:pt x="351" y="1096"/>
                  </a:cubicBezTo>
                  <a:cubicBezTo>
                    <a:pt x="361" y="1085"/>
                    <a:pt x="361" y="1074"/>
                    <a:pt x="373" y="1063"/>
                  </a:cubicBezTo>
                  <a:cubicBezTo>
                    <a:pt x="373" y="1052"/>
                    <a:pt x="383" y="1030"/>
                    <a:pt x="383" y="1019"/>
                  </a:cubicBezTo>
                  <a:cubicBezTo>
                    <a:pt x="394" y="998"/>
                    <a:pt x="394" y="976"/>
                    <a:pt x="394" y="954"/>
                  </a:cubicBezTo>
                  <a:cubicBezTo>
                    <a:pt x="405" y="920"/>
                    <a:pt x="405" y="899"/>
                    <a:pt x="394" y="877"/>
                  </a:cubicBezTo>
                  <a:cubicBezTo>
                    <a:pt x="394" y="844"/>
                    <a:pt x="383" y="822"/>
                    <a:pt x="373" y="801"/>
                  </a:cubicBezTo>
                  <a:lnTo>
                    <a:pt x="373" y="801"/>
                  </a:lnTo>
                  <a:cubicBezTo>
                    <a:pt x="383" y="822"/>
                    <a:pt x="383" y="844"/>
                    <a:pt x="383" y="877"/>
                  </a:cubicBezTo>
                  <a:cubicBezTo>
                    <a:pt x="394" y="899"/>
                    <a:pt x="394" y="920"/>
                    <a:pt x="383" y="942"/>
                  </a:cubicBezTo>
                  <a:cubicBezTo>
                    <a:pt x="383" y="976"/>
                    <a:pt x="383" y="998"/>
                    <a:pt x="373" y="1019"/>
                  </a:cubicBezTo>
                  <a:cubicBezTo>
                    <a:pt x="373" y="1030"/>
                    <a:pt x="361" y="1041"/>
                    <a:pt x="361" y="1052"/>
                  </a:cubicBezTo>
                  <a:cubicBezTo>
                    <a:pt x="351" y="1063"/>
                    <a:pt x="351" y="1074"/>
                    <a:pt x="339" y="1085"/>
                  </a:cubicBezTo>
                  <a:cubicBezTo>
                    <a:pt x="329" y="1107"/>
                    <a:pt x="307" y="1129"/>
                    <a:pt x="295" y="1151"/>
                  </a:cubicBezTo>
                  <a:cubicBezTo>
                    <a:pt x="274" y="1161"/>
                    <a:pt x="263" y="1183"/>
                    <a:pt x="241" y="1195"/>
                  </a:cubicBezTo>
                  <a:cubicBezTo>
                    <a:pt x="219" y="1205"/>
                    <a:pt x="208" y="1205"/>
                    <a:pt x="186" y="1205"/>
                  </a:cubicBezTo>
                  <a:lnTo>
                    <a:pt x="175" y="1205"/>
                  </a:lnTo>
                  <a:cubicBezTo>
                    <a:pt x="142" y="1205"/>
                    <a:pt x="132" y="1195"/>
                    <a:pt x="110" y="1173"/>
                  </a:cubicBezTo>
                  <a:cubicBezTo>
                    <a:pt x="76" y="1139"/>
                    <a:pt x="55" y="1096"/>
                    <a:pt x="44" y="1041"/>
                  </a:cubicBezTo>
                  <a:cubicBezTo>
                    <a:pt x="33" y="1019"/>
                    <a:pt x="33" y="998"/>
                    <a:pt x="33" y="976"/>
                  </a:cubicBezTo>
                  <a:cubicBezTo>
                    <a:pt x="22" y="942"/>
                    <a:pt x="22" y="920"/>
                    <a:pt x="22" y="899"/>
                  </a:cubicBezTo>
                  <a:cubicBezTo>
                    <a:pt x="22" y="844"/>
                    <a:pt x="11" y="800"/>
                    <a:pt x="22" y="745"/>
                  </a:cubicBezTo>
                  <a:lnTo>
                    <a:pt x="22" y="735"/>
                  </a:lnTo>
                  <a:cubicBezTo>
                    <a:pt x="22" y="636"/>
                    <a:pt x="33" y="538"/>
                    <a:pt x="44" y="450"/>
                  </a:cubicBezTo>
                  <a:cubicBezTo>
                    <a:pt x="55" y="395"/>
                    <a:pt x="66" y="351"/>
                    <a:pt x="88" y="297"/>
                  </a:cubicBezTo>
                  <a:cubicBezTo>
                    <a:pt x="98" y="253"/>
                    <a:pt x="110" y="198"/>
                    <a:pt x="132" y="154"/>
                  </a:cubicBezTo>
                  <a:close/>
                </a:path>
              </a:pathLst>
            </a:custGeom>
            <a:solidFill>
              <a:srgbClr val="C75454"/>
            </a:solidFill>
            <a:ln w="9525" cap="flat" cmpd="sng">
              <a:solidFill>
                <a:srgbClr val="A546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824;p51">
              <a:extLst>
                <a:ext uri="{FF2B5EF4-FFF2-40B4-BE49-F238E27FC236}">
                  <a16:creationId xmlns:a16="http://schemas.microsoft.com/office/drawing/2014/main" id="{AEAF7DC2-8F2D-A2BD-A01C-4660E39156FC}"/>
                </a:ext>
              </a:extLst>
            </p:cNvPr>
            <p:cNvSpPr/>
            <p:nvPr/>
          </p:nvSpPr>
          <p:spPr>
            <a:xfrm>
              <a:off x="7005581" y="2433175"/>
              <a:ext cx="75741" cy="38173"/>
            </a:xfrm>
            <a:custGeom>
              <a:avLst/>
              <a:gdLst/>
              <a:ahLst/>
              <a:cxnLst/>
              <a:rect l="l" t="t" r="r" b="b"/>
              <a:pathLst>
                <a:path w="2629" h="1325" extrusionOk="0">
                  <a:moveTo>
                    <a:pt x="2628" y="0"/>
                  </a:moveTo>
                  <a:cubicBezTo>
                    <a:pt x="2617" y="142"/>
                    <a:pt x="2573" y="274"/>
                    <a:pt x="2519" y="405"/>
                  </a:cubicBezTo>
                  <a:cubicBezTo>
                    <a:pt x="2464" y="526"/>
                    <a:pt x="2376" y="646"/>
                    <a:pt x="2288" y="745"/>
                  </a:cubicBezTo>
                  <a:cubicBezTo>
                    <a:pt x="2103" y="953"/>
                    <a:pt x="1862" y="1128"/>
                    <a:pt x="1599" y="1215"/>
                  </a:cubicBezTo>
                  <a:cubicBezTo>
                    <a:pt x="1478" y="1259"/>
                    <a:pt x="1336" y="1292"/>
                    <a:pt x="1194" y="1303"/>
                  </a:cubicBezTo>
                  <a:lnTo>
                    <a:pt x="986" y="1303"/>
                  </a:lnTo>
                  <a:cubicBezTo>
                    <a:pt x="920" y="1292"/>
                    <a:pt x="843" y="1281"/>
                    <a:pt x="777" y="1271"/>
                  </a:cubicBezTo>
                  <a:cubicBezTo>
                    <a:pt x="712" y="1259"/>
                    <a:pt x="646" y="1249"/>
                    <a:pt x="580" y="1227"/>
                  </a:cubicBezTo>
                  <a:cubicBezTo>
                    <a:pt x="504" y="1205"/>
                    <a:pt x="439" y="1183"/>
                    <a:pt x="383" y="1150"/>
                  </a:cubicBezTo>
                  <a:cubicBezTo>
                    <a:pt x="252" y="1106"/>
                    <a:pt x="121" y="1040"/>
                    <a:pt x="1" y="964"/>
                  </a:cubicBezTo>
                  <a:lnTo>
                    <a:pt x="1" y="964"/>
                  </a:lnTo>
                  <a:cubicBezTo>
                    <a:pt x="66" y="1008"/>
                    <a:pt x="121" y="1040"/>
                    <a:pt x="186" y="1073"/>
                  </a:cubicBezTo>
                  <a:cubicBezTo>
                    <a:pt x="208" y="1095"/>
                    <a:pt x="241" y="1106"/>
                    <a:pt x="274" y="1128"/>
                  </a:cubicBezTo>
                  <a:lnTo>
                    <a:pt x="329" y="1150"/>
                  </a:lnTo>
                  <a:cubicBezTo>
                    <a:pt x="340" y="1150"/>
                    <a:pt x="361" y="1161"/>
                    <a:pt x="373" y="1172"/>
                  </a:cubicBezTo>
                  <a:lnTo>
                    <a:pt x="570" y="1237"/>
                  </a:lnTo>
                  <a:cubicBezTo>
                    <a:pt x="636" y="1259"/>
                    <a:pt x="701" y="1281"/>
                    <a:pt x="777" y="1292"/>
                  </a:cubicBezTo>
                  <a:cubicBezTo>
                    <a:pt x="887" y="1314"/>
                    <a:pt x="996" y="1325"/>
                    <a:pt x="1106" y="1325"/>
                  </a:cubicBezTo>
                  <a:cubicBezTo>
                    <a:pt x="1281" y="1325"/>
                    <a:pt x="1446" y="1303"/>
                    <a:pt x="1610" y="1237"/>
                  </a:cubicBezTo>
                  <a:cubicBezTo>
                    <a:pt x="1675" y="1215"/>
                    <a:pt x="1741" y="1193"/>
                    <a:pt x="1807" y="1161"/>
                  </a:cubicBezTo>
                  <a:cubicBezTo>
                    <a:pt x="1840" y="1139"/>
                    <a:pt x="1872" y="1128"/>
                    <a:pt x="1906" y="1106"/>
                  </a:cubicBezTo>
                  <a:cubicBezTo>
                    <a:pt x="1916" y="1095"/>
                    <a:pt x="1928" y="1084"/>
                    <a:pt x="1949" y="1073"/>
                  </a:cubicBezTo>
                  <a:cubicBezTo>
                    <a:pt x="1960" y="1062"/>
                    <a:pt x="1971" y="1062"/>
                    <a:pt x="1993" y="1052"/>
                  </a:cubicBezTo>
                  <a:cubicBezTo>
                    <a:pt x="2103" y="964"/>
                    <a:pt x="2212" y="876"/>
                    <a:pt x="2310" y="767"/>
                  </a:cubicBezTo>
                  <a:cubicBezTo>
                    <a:pt x="2398" y="657"/>
                    <a:pt x="2475" y="537"/>
                    <a:pt x="2529" y="405"/>
                  </a:cubicBezTo>
                  <a:cubicBezTo>
                    <a:pt x="2584" y="274"/>
                    <a:pt x="2628" y="142"/>
                    <a:pt x="2628" y="0"/>
                  </a:cubicBezTo>
                  <a:close/>
                </a:path>
              </a:pathLst>
            </a:custGeom>
            <a:solidFill>
              <a:srgbClr val="D16666"/>
            </a:solidFill>
            <a:ln w="9525" cap="flat" cmpd="sng">
              <a:solidFill>
                <a:srgbClr val="A546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825;p51">
              <a:extLst>
                <a:ext uri="{FF2B5EF4-FFF2-40B4-BE49-F238E27FC236}">
                  <a16:creationId xmlns:a16="http://schemas.microsoft.com/office/drawing/2014/main" id="{0E856739-8B0C-CB12-7DA4-7083C9DBB93D}"/>
                </a:ext>
              </a:extLst>
            </p:cNvPr>
            <p:cNvSpPr/>
            <p:nvPr/>
          </p:nvSpPr>
          <p:spPr>
            <a:xfrm>
              <a:off x="7015981" y="2402261"/>
              <a:ext cx="13915" cy="30942"/>
            </a:xfrm>
            <a:custGeom>
              <a:avLst/>
              <a:gdLst/>
              <a:ahLst/>
              <a:cxnLst/>
              <a:rect l="l" t="t" r="r" b="b"/>
              <a:pathLst>
                <a:path w="483" h="1074" extrusionOk="0">
                  <a:moveTo>
                    <a:pt x="329" y="0"/>
                  </a:moveTo>
                  <a:lnTo>
                    <a:pt x="329" y="0"/>
                  </a:lnTo>
                  <a:cubicBezTo>
                    <a:pt x="362" y="55"/>
                    <a:pt x="373" y="110"/>
                    <a:pt x="384" y="176"/>
                  </a:cubicBezTo>
                  <a:cubicBezTo>
                    <a:pt x="384" y="110"/>
                    <a:pt x="362" y="44"/>
                    <a:pt x="329" y="0"/>
                  </a:cubicBezTo>
                  <a:close/>
                  <a:moveTo>
                    <a:pt x="384" y="176"/>
                  </a:moveTo>
                  <a:cubicBezTo>
                    <a:pt x="384" y="230"/>
                    <a:pt x="373" y="296"/>
                    <a:pt x="351" y="351"/>
                  </a:cubicBezTo>
                  <a:cubicBezTo>
                    <a:pt x="340" y="417"/>
                    <a:pt x="307" y="471"/>
                    <a:pt x="275" y="515"/>
                  </a:cubicBezTo>
                  <a:cubicBezTo>
                    <a:pt x="263" y="548"/>
                    <a:pt x="241" y="570"/>
                    <a:pt x="219" y="592"/>
                  </a:cubicBezTo>
                  <a:lnTo>
                    <a:pt x="187" y="624"/>
                  </a:lnTo>
                  <a:cubicBezTo>
                    <a:pt x="176" y="624"/>
                    <a:pt x="154" y="636"/>
                    <a:pt x="143" y="646"/>
                  </a:cubicBezTo>
                  <a:cubicBezTo>
                    <a:pt x="121" y="657"/>
                    <a:pt x="88" y="679"/>
                    <a:pt x="66" y="690"/>
                  </a:cubicBezTo>
                  <a:cubicBezTo>
                    <a:pt x="56" y="701"/>
                    <a:pt x="44" y="712"/>
                    <a:pt x="22" y="723"/>
                  </a:cubicBezTo>
                  <a:lnTo>
                    <a:pt x="12" y="734"/>
                  </a:lnTo>
                  <a:lnTo>
                    <a:pt x="0" y="745"/>
                  </a:lnTo>
                  <a:lnTo>
                    <a:pt x="0" y="756"/>
                  </a:lnTo>
                  <a:lnTo>
                    <a:pt x="12" y="756"/>
                  </a:lnTo>
                  <a:lnTo>
                    <a:pt x="22" y="767"/>
                  </a:lnTo>
                  <a:cubicBezTo>
                    <a:pt x="66" y="799"/>
                    <a:pt x="110" y="843"/>
                    <a:pt x="165" y="876"/>
                  </a:cubicBezTo>
                  <a:cubicBezTo>
                    <a:pt x="219" y="909"/>
                    <a:pt x="263" y="942"/>
                    <a:pt x="318" y="986"/>
                  </a:cubicBezTo>
                  <a:cubicBezTo>
                    <a:pt x="340" y="996"/>
                    <a:pt x="373" y="1018"/>
                    <a:pt x="395" y="1030"/>
                  </a:cubicBezTo>
                  <a:cubicBezTo>
                    <a:pt x="428" y="1040"/>
                    <a:pt x="450" y="1062"/>
                    <a:pt x="482" y="1073"/>
                  </a:cubicBezTo>
                  <a:lnTo>
                    <a:pt x="318" y="974"/>
                  </a:lnTo>
                  <a:cubicBezTo>
                    <a:pt x="275" y="942"/>
                    <a:pt x="219" y="898"/>
                    <a:pt x="176" y="865"/>
                  </a:cubicBezTo>
                  <a:cubicBezTo>
                    <a:pt x="121" y="833"/>
                    <a:pt x="78" y="789"/>
                    <a:pt x="22" y="756"/>
                  </a:cubicBezTo>
                  <a:lnTo>
                    <a:pt x="22" y="745"/>
                  </a:lnTo>
                  <a:lnTo>
                    <a:pt x="34" y="734"/>
                  </a:lnTo>
                  <a:cubicBezTo>
                    <a:pt x="44" y="723"/>
                    <a:pt x="56" y="712"/>
                    <a:pt x="78" y="701"/>
                  </a:cubicBezTo>
                  <a:cubicBezTo>
                    <a:pt x="99" y="690"/>
                    <a:pt x="121" y="668"/>
                    <a:pt x="154" y="657"/>
                  </a:cubicBezTo>
                  <a:cubicBezTo>
                    <a:pt x="165" y="646"/>
                    <a:pt x="176" y="646"/>
                    <a:pt x="187" y="636"/>
                  </a:cubicBezTo>
                  <a:cubicBezTo>
                    <a:pt x="209" y="624"/>
                    <a:pt x="219" y="614"/>
                    <a:pt x="231" y="602"/>
                  </a:cubicBezTo>
                  <a:cubicBezTo>
                    <a:pt x="253" y="580"/>
                    <a:pt x="263" y="548"/>
                    <a:pt x="285" y="526"/>
                  </a:cubicBezTo>
                  <a:cubicBezTo>
                    <a:pt x="318" y="471"/>
                    <a:pt x="340" y="417"/>
                    <a:pt x="362" y="361"/>
                  </a:cubicBezTo>
                  <a:cubicBezTo>
                    <a:pt x="384" y="296"/>
                    <a:pt x="384" y="230"/>
                    <a:pt x="384" y="176"/>
                  </a:cubicBezTo>
                  <a:close/>
                </a:path>
              </a:pathLst>
            </a:custGeom>
            <a:solidFill>
              <a:srgbClr val="D16666"/>
            </a:solidFill>
            <a:ln w="9525" cap="flat" cmpd="sng">
              <a:solidFill>
                <a:srgbClr val="A546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826;p51">
              <a:extLst>
                <a:ext uri="{FF2B5EF4-FFF2-40B4-BE49-F238E27FC236}">
                  <a16:creationId xmlns:a16="http://schemas.microsoft.com/office/drawing/2014/main" id="{84128997-BF17-8C7B-E9EF-4C4D7B797F1F}"/>
                </a:ext>
              </a:extLst>
            </p:cNvPr>
            <p:cNvSpPr/>
            <p:nvPr/>
          </p:nvSpPr>
          <p:spPr>
            <a:xfrm>
              <a:off x="7085067" y="2377254"/>
              <a:ext cx="13915" cy="26159"/>
            </a:xfrm>
            <a:custGeom>
              <a:avLst/>
              <a:gdLst/>
              <a:ahLst/>
              <a:cxnLst/>
              <a:rect l="l" t="t" r="r" b="b"/>
              <a:pathLst>
                <a:path w="483" h="908" extrusionOk="0">
                  <a:moveTo>
                    <a:pt x="148" y="0"/>
                  </a:moveTo>
                  <a:cubicBezTo>
                    <a:pt x="128" y="0"/>
                    <a:pt x="108" y="5"/>
                    <a:pt x="88" y="14"/>
                  </a:cubicBezTo>
                  <a:cubicBezTo>
                    <a:pt x="33" y="47"/>
                    <a:pt x="11" y="134"/>
                    <a:pt x="11" y="200"/>
                  </a:cubicBezTo>
                  <a:cubicBezTo>
                    <a:pt x="1" y="365"/>
                    <a:pt x="23" y="529"/>
                    <a:pt x="77" y="682"/>
                  </a:cubicBezTo>
                  <a:cubicBezTo>
                    <a:pt x="99" y="737"/>
                    <a:pt x="132" y="803"/>
                    <a:pt x="176" y="847"/>
                  </a:cubicBezTo>
                  <a:cubicBezTo>
                    <a:pt x="210" y="881"/>
                    <a:pt x="264" y="908"/>
                    <a:pt x="312" y="908"/>
                  </a:cubicBezTo>
                  <a:cubicBezTo>
                    <a:pt x="326" y="908"/>
                    <a:pt x="339" y="906"/>
                    <a:pt x="351" y="901"/>
                  </a:cubicBezTo>
                  <a:cubicBezTo>
                    <a:pt x="405" y="879"/>
                    <a:pt x="449" y="835"/>
                    <a:pt x="460" y="781"/>
                  </a:cubicBezTo>
                  <a:cubicBezTo>
                    <a:pt x="482" y="737"/>
                    <a:pt x="482" y="682"/>
                    <a:pt x="482" y="628"/>
                  </a:cubicBezTo>
                  <a:cubicBezTo>
                    <a:pt x="482" y="507"/>
                    <a:pt x="460" y="387"/>
                    <a:pt x="417" y="277"/>
                  </a:cubicBezTo>
                  <a:cubicBezTo>
                    <a:pt x="395" y="212"/>
                    <a:pt x="373" y="156"/>
                    <a:pt x="329" y="113"/>
                  </a:cubicBezTo>
                  <a:cubicBezTo>
                    <a:pt x="286" y="53"/>
                    <a:pt x="217" y="0"/>
                    <a:pt x="1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827;p51">
              <a:extLst>
                <a:ext uri="{FF2B5EF4-FFF2-40B4-BE49-F238E27FC236}">
                  <a16:creationId xmlns:a16="http://schemas.microsoft.com/office/drawing/2014/main" id="{E928C9A6-0CBF-EC91-73D2-747886F46EA9}"/>
                </a:ext>
              </a:extLst>
            </p:cNvPr>
            <p:cNvSpPr/>
            <p:nvPr/>
          </p:nvSpPr>
          <p:spPr>
            <a:xfrm>
              <a:off x="6976569" y="2405949"/>
              <a:ext cx="13915" cy="26073"/>
            </a:xfrm>
            <a:custGeom>
              <a:avLst/>
              <a:gdLst/>
              <a:ahLst/>
              <a:cxnLst/>
              <a:rect l="l" t="t" r="r" b="b"/>
              <a:pathLst>
                <a:path w="483" h="905" extrusionOk="0">
                  <a:moveTo>
                    <a:pt x="147" y="0"/>
                  </a:moveTo>
                  <a:cubicBezTo>
                    <a:pt x="127" y="0"/>
                    <a:pt x="107" y="5"/>
                    <a:pt x="88" y="14"/>
                  </a:cubicBezTo>
                  <a:cubicBezTo>
                    <a:pt x="33" y="48"/>
                    <a:pt x="11" y="135"/>
                    <a:pt x="11" y="201"/>
                  </a:cubicBezTo>
                  <a:cubicBezTo>
                    <a:pt x="0" y="365"/>
                    <a:pt x="22" y="529"/>
                    <a:pt x="77" y="671"/>
                  </a:cubicBezTo>
                  <a:cubicBezTo>
                    <a:pt x="98" y="737"/>
                    <a:pt x="120" y="803"/>
                    <a:pt x="175" y="846"/>
                  </a:cubicBezTo>
                  <a:cubicBezTo>
                    <a:pt x="212" y="883"/>
                    <a:pt x="264" y="904"/>
                    <a:pt x="318" y="904"/>
                  </a:cubicBezTo>
                  <a:cubicBezTo>
                    <a:pt x="329" y="904"/>
                    <a:pt x="340" y="903"/>
                    <a:pt x="351" y="902"/>
                  </a:cubicBezTo>
                  <a:cubicBezTo>
                    <a:pt x="405" y="880"/>
                    <a:pt x="438" y="836"/>
                    <a:pt x="460" y="781"/>
                  </a:cubicBezTo>
                  <a:cubicBezTo>
                    <a:pt x="482" y="737"/>
                    <a:pt x="482" y="671"/>
                    <a:pt x="482" y="617"/>
                  </a:cubicBezTo>
                  <a:cubicBezTo>
                    <a:pt x="471" y="508"/>
                    <a:pt x="449" y="387"/>
                    <a:pt x="416" y="267"/>
                  </a:cubicBezTo>
                  <a:cubicBezTo>
                    <a:pt x="394" y="211"/>
                    <a:pt x="361" y="157"/>
                    <a:pt x="329" y="113"/>
                  </a:cubicBezTo>
                  <a:cubicBezTo>
                    <a:pt x="286" y="53"/>
                    <a:pt x="217" y="0"/>
                    <a:pt x="1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828;p51">
              <a:extLst>
                <a:ext uri="{FF2B5EF4-FFF2-40B4-BE49-F238E27FC236}">
                  <a16:creationId xmlns:a16="http://schemas.microsoft.com/office/drawing/2014/main" id="{113FC78E-9C7D-4824-3D50-9361DF93E3D5}"/>
                </a:ext>
              </a:extLst>
            </p:cNvPr>
            <p:cNvSpPr/>
            <p:nvPr/>
          </p:nvSpPr>
          <p:spPr>
            <a:xfrm>
              <a:off x="6959196" y="2364232"/>
              <a:ext cx="31576" cy="31432"/>
            </a:xfrm>
            <a:custGeom>
              <a:avLst/>
              <a:gdLst/>
              <a:ahLst/>
              <a:cxnLst/>
              <a:rect l="l" t="t" r="r" b="b"/>
              <a:pathLst>
                <a:path w="1096" h="1091" extrusionOk="0">
                  <a:moveTo>
                    <a:pt x="611" y="1"/>
                  </a:moveTo>
                  <a:cubicBezTo>
                    <a:pt x="479" y="1"/>
                    <a:pt x="351" y="48"/>
                    <a:pt x="253" y="138"/>
                  </a:cubicBezTo>
                  <a:cubicBezTo>
                    <a:pt x="187" y="192"/>
                    <a:pt x="143" y="269"/>
                    <a:pt x="100" y="346"/>
                  </a:cubicBezTo>
                  <a:cubicBezTo>
                    <a:pt x="66" y="423"/>
                    <a:pt x="44" y="510"/>
                    <a:pt x="34" y="586"/>
                  </a:cubicBezTo>
                  <a:cubicBezTo>
                    <a:pt x="1" y="762"/>
                    <a:pt x="12" y="926"/>
                    <a:pt x="44" y="1090"/>
                  </a:cubicBezTo>
                  <a:cubicBezTo>
                    <a:pt x="34" y="926"/>
                    <a:pt x="34" y="762"/>
                    <a:pt x="66" y="598"/>
                  </a:cubicBezTo>
                  <a:cubicBezTo>
                    <a:pt x="88" y="510"/>
                    <a:pt x="110" y="433"/>
                    <a:pt x="143" y="357"/>
                  </a:cubicBezTo>
                  <a:cubicBezTo>
                    <a:pt x="176" y="291"/>
                    <a:pt x="220" y="226"/>
                    <a:pt x="285" y="170"/>
                  </a:cubicBezTo>
                  <a:cubicBezTo>
                    <a:pt x="341" y="116"/>
                    <a:pt x="417" y="72"/>
                    <a:pt x="494" y="50"/>
                  </a:cubicBezTo>
                  <a:cubicBezTo>
                    <a:pt x="532" y="39"/>
                    <a:pt x="573" y="34"/>
                    <a:pt x="614" y="34"/>
                  </a:cubicBezTo>
                  <a:cubicBezTo>
                    <a:pt x="655" y="34"/>
                    <a:pt x="696" y="39"/>
                    <a:pt x="735" y="50"/>
                  </a:cubicBezTo>
                  <a:cubicBezTo>
                    <a:pt x="888" y="83"/>
                    <a:pt x="1030" y="192"/>
                    <a:pt x="1096" y="346"/>
                  </a:cubicBezTo>
                  <a:cubicBezTo>
                    <a:pt x="1052" y="192"/>
                    <a:pt x="910" y="61"/>
                    <a:pt x="745" y="17"/>
                  </a:cubicBezTo>
                  <a:cubicBezTo>
                    <a:pt x="701" y="6"/>
                    <a:pt x="656" y="1"/>
                    <a:pt x="6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829;p51">
              <a:extLst>
                <a:ext uri="{FF2B5EF4-FFF2-40B4-BE49-F238E27FC236}">
                  <a16:creationId xmlns:a16="http://schemas.microsoft.com/office/drawing/2014/main" id="{7F71F62F-88E9-27C3-103E-2BEB962ABAD1}"/>
                </a:ext>
              </a:extLst>
            </p:cNvPr>
            <p:cNvSpPr/>
            <p:nvPr/>
          </p:nvSpPr>
          <p:spPr>
            <a:xfrm>
              <a:off x="7066456" y="2333665"/>
              <a:ext cx="31893" cy="22558"/>
            </a:xfrm>
            <a:custGeom>
              <a:avLst/>
              <a:gdLst/>
              <a:ahLst/>
              <a:cxnLst/>
              <a:rect l="l" t="t" r="r" b="b"/>
              <a:pathLst>
                <a:path w="1107" h="783" extrusionOk="0">
                  <a:moveTo>
                    <a:pt x="542" y="0"/>
                  </a:moveTo>
                  <a:cubicBezTo>
                    <a:pt x="501" y="0"/>
                    <a:pt x="460" y="6"/>
                    <a:pt x="416" y="17"/>
                  </a:cubicBezTo>
                  <a:cubicBezTo>
                    <a:pt x="340" y="38"/>
                    <a:pt x="263" y="82"/>
                    <a:pt x="209" y="126"/>
                  </a:cubicBezTo>
                  <a:cubicBezTo>
                    <a:pt x="143" y="180"/>
                    <a:pt x="88" y="236"/>
                    <a:pt x="44" y="312"/>
                  </a:cubicBezTo>
                  <a:cubicBezTo>
                    <a:pt x="22" y="345"/>
                    <a:pt x="12" y="377"/>
                    <a:pt x="12" y="421"/>
                  </a:cubicBezTo>
                  <a:cubicBezTo>
                    <a:pt x="0" y="465"/>
                    <a:pt x="0" y="498"/>
                    <a:pt x="12" y="542"/>
                  </a:cubicBezTo>
                  <a:cubicBezTo>
                    <a:pt x="0" y="498"/>
                    <a:pt x="12" y="465"/>
                    <a:pt x="22" y="421"/>
                  </a:cubicBezTo>
                  <a:cubicBezTo>
                    <a:pt x="34" y="389"/>
                    <a:pt x="44" y="356"/>
                    <a:pt x="66" y="323"/>
                  </a:cubicBezTo>
                  <a:lnTo>
                    <a:pt x="132" y="224"/>
                  </a:lnTo>
                  <a:cubicBezTo>
                    <a:pt x="165" y="202"/>
                    <a:pt x="197" y="180"/>
                    <a:pt x="219" y="158"/>
                  </a:cubicBezTo>
                  <a:cubicBezTo>
                    <a:pt x="285" y="115"/>
                    <a:pt x="362" y="82"/>
                    <a:pt x="428" y="60"/>
                  </a:cubicBezTo>
                  <a:cubicBezTo>
                    <a:pt x="466" y="49"/>
                    <a:pt x="504" y="44"/>
                    <a:pt x="542" y="44"/>
                  </a:cubicBezTo>
                  <a:cubicBezTo>
                    <a:pt x="581" y="44"/>
                    <a:pt x="619" y="49"/>
                    <a:pt x="657" y="60"/>
                  </a:cubicBezTo>
                  <a:cubicBezTo>
                    <a:pt x="723" y="82"/>
                    <a:pt x="800" y="115"/>
                    <a:pt x="854" y="158"/>
                  </a:cubicBezTo>
                  <a:cubicBezTo>
                    <a:pt x="887" y="180"/>
                    <a:pt x="920" y="202"/>
                    <a:pt x="942" y="236"/>
                  </a:cubicBezTo>
                  <a:cubicBezTo>
                    <a:pt x="975" y="257"/>
                    <a:pt x="986" y="290"/>
                    <a:pt x="1007" y="323"/>
                  </a:cubicBezTo>
                  <a:cubicBezTo>
                    <a:pt x="1063" y="465"/>
                    <a:pt x="1051" y="630"/>
                    <a:pt x="1106" y="783"/>
                  </a:cubicBezTo>
                  <a:cubicBezTo>
                    <a:pt x="1085" y="706"/>
                    <a:pt x="1085" y="630"/>
                    <a:pt x="1085" y="553"/>
                  </a:cubicBezTo>
                  <a:cubicBezTo>
                    <a:pt x="1073" y="465"/>
                    <a:pt x="1063" y="389"/>
                    <a:pt x="1041" y="312"/>
                  </a:cubicBezTo>
                  <a:cubicBezTo>
                    <a:pt x="1029" y="301"/>
                    <a:pt x="1029" y="290"/>
                    <a:pt x="1029" y="279"/>
                  </a:cubicBezTo>
                  <a:cubicBezTo>
                    <a:pt x="1019" y="279"/>
                    <a:pt x="1019" y="268"/>
                    <a:pt x="1007" y="257"/>
                  </a:cubicBezTo>
                  <a:lnTo>
                    <a:pt x="1007" y="246"/>
                  </a:lnTo>
                  <a:lnTo>
                    <a:pt x="997" y="236"/>
                  </a:lnTo>
                  <a:cubicBezTo>
                    <a:pt x="986" y="224"/>
                    <a:pt x="975" y="214"/>
                    <a:pt x="975" y="202"/>
                  </a:cubicBezTo>
                  <a:cubicBezTo>
                    <a:pt x="942" y="180"/>
                    <a:pt x="920" y="148"/>
                    <a:pt x="887" y="126"/>
                  </a:cubicBezTo>
                  <a:cubicBezTo>
                    <a:pt x="822" y="82"/>
                    <a:pt x="745" y="38"/>
                    <a:pt x="669" y="17"/>
                  </a:cubicBezTo>
                  <a:cubicBezTo>
                    <a:pt x="625" y="6"/>
                    <a:pt x="584" y="0"/>
                    <a:pt x="5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830;p51">
              <a:extLst>
                <a:ext uri="{FF2B5EF4-FFF2-40B4-BE49-F238E27FC236}">
                  <a16:creationId xmlns:a16="http://schemas.microsoft.com/office/drawing/2014/main" id="{12C0289E-71AF-12B4-E059-F4528DC91E31}"/>
                </a:ext>
              </a:extLst>
            </p:cNvPr>
            <p:cNvSpPr/>
            <p:nvPr/>
          </p:nvSpPr>
          <p:spPr>
            <a:xfrm>
              <a:off x="7094546" y="2400043"/>
              <a:ext cx="52693" cy="38519"/>
            </a:xfrm>
            <a:custGeom>
              <a:avLst/>
              <a:gdLst/>
              <a:ahLst/>
              <a:cxnLst/>
              <a:rect l="l" t="t" r="r" b="b"/>
              <a:pathLst>
                <a:path w="1829" h="1337" extrusionOk="0">
                  <a:moveTo>
                    <a:pt x="1708" y="241"/>
                  </a:moveTo>
                  <a:cubicBezTo>
                    <a:pt x="1708" y="242"/>
                    <a:pt x="1708" y="242"/>
                    <a:pt x="1707" y="243"/>
                  </a:cubicBezTo>
                  <a:lnTo>
                    <a:pt x="1707" y="243"/>
                  </a:lnTo>
                  <a:cubicBezTo>
                    <a:pt x="1708" y="243"/>
                    <a:pt x="1708" y="242"/>
                    <a:pt x="1708" y="241"/>
                  </a:cubicBezTo>
                  <a:close/>
                  <a:moveTo>
                    <a:pt x="1259" y="0"/>
                  </a:moveTo>
                  <a:cubicBezTo>
                    <a:pt x="1040" y="22"/>
                    <a:pt x="843" y="88"/>
                    <a:pt x="646" y="165"/>
                  </a:cubicBezTo>
                  <a:cubicBezTo>
                    <a:pt x="492" y="231"/>
                    <a:pt x="350" y="296"/>
                    <a:pt x="241" y="406"/>
                  </a:cubicBezTo>
                  <a:lnTo>
                    <a:pt x="208" y="438"/>
                  </a:lnTo>
                  <a:cubicBezTo>
                    <a:pt x="0" y="669"/>
                    <a:pt x="0" y="1030"/>
                    <a:pt x="285" y="1227"/>
                  </a:cubicBezTo>
                  <a:cubicBezTo>
                    <a:pt x="405" y="1304"/>
                    <a:pt x="558" y="1336"/>
                    <a:pt x="701" y="1336"/>
                  </a:cubicBezTo>
                  <a:lnTo>
                    <a:pt x="755" y="1336"/>
                  </a:lnTo>
                  <a:cubicBezTo>
                    <a:pt x="964" y="1326"/>
                    <a:pt x="1171" y="1270"/>
                    <a:pt x="1358" y="1194"/>
                  </a:cubicBezTo>
                  <a:cubicBezTo>
                    <a:pt x="1533" y="1117"/>
                    <a:pt x="1697" y="1030"/>
                    <a:pt x="1828" y="910"/>
                  </a:cubicBezTo>
                  <a:cubicBezTo>
                    <a:pt x="1774" y="659"/>
                    <a:pt x="1676" y="324"/>
                    <a:pt x="1707" y="243"/>
                  </a:cubicBezTo>
                  <a:lnTo>
                    <a:pt x="1707" y="243"/>
                  </a:lnTo>
                  <a:cubicBezTo>
                    <a:pt x="1685" y="297"/>
                    <a:pt x="1620" y="329"/>
                    <a:pt x="1555" y="329"/>
                  </a:cubicBezTo>
                  <a:cubicBezTo>
                    <a:pt x="1511" y="329"/>
                    <a:pt x="1478" y="318"/>
                    <a:pt x="1445" y="307"/>
                  </a:cubicBezTo>
                  <a:cubicBezTo>
                    <a:pt x="1358" y="253"/>
                    <a:pt x="1303" y="154"/>
                    <a:pt x="1270" y="66"/>
                  </a:cubicBezTo>
                  <a:cubicBezTo>
                    <a:pt x="1270" y="44"/>
                    <a:pt x="1259" y="22"/>
                    <a:pt x="1259" y="0"/>
                  </a:cubicBezTo>
                  <a:close/>
                </a:path>
              </a:pathLst>
            </a:custGeom>
            <a:solidFill>
              <a:srgbClr val="DE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831;p51">
              <a:extLst>
                <a:ext uri="{FF2B5EF4-FFF2-40B4-BE49-F238E27FC236}">
                  <a16:creationId xmlns:a16="http://schemas.microsoft.com/office/drawing/2014/main" id="{FE2A5350-182D-5C05-37C4-EC2510A10251}"/>
                </a:ext>
              </a:extLst>
            </p:cNvPr>
            <p:cNvSpPr/>
            <p:nvPr/>
          </p:nvSpPr>
          <p:spPr>
            <a:xfrm>
              <a:off x="7130789" y="2400043"/>
              <a:ext cx="25583" cy="26217"/>
            </a:xfrm>
            <a:custGeom>
              <a:avLst/>
              <a:gdLst/>
              <a:ahLst/>
              <a:cxnLst/>
              <a:rect l="l" t="t" r="r" b="b"/>
              <a:pathLst>
                <a:path w="888" h="910" extrusionOk="0">
                  <a:moveTo>
                    <a:pt x="1" y="0"/>
                  </a:moveTo>
                  <a:cubicBezTo>
                    <a:pt x="1" y="22"/>
                    <a:pt x="12" y="44"/>
                    <a:pt x="12" y="66"/>
                  </a:cubicBezTo>
                  <a:cubicBezTo>
                    <a:pt x="45" y="154"/>
                    <a:pt x="100" y="253"/>
                    <a:pt x="187" y="307"/>
                  </a:cubicBezTo>
                  <a:cubicBezTo>
                    <a:pt x="220" y="318"/>
                    <a:pt x="253" y="329"/>
                    <a:pt x="297" y="329"/>
                  </a:cubicBezTo>
                  <a:cubicBezTo>
                    <a:pt x="362" y="329"/>
                    <a:pt x="427" y="297"/>
                    <a:pt x="449" y="243"/>
                  </a:cubicBezTo>
                  <a:lnTo>
                    <a:pt x="449" y="243"/>
                  </a:lnTo>
                  <a:cubicBezTo>
                    <a:pt x="418" y="324"/>
                    <a:pt x="516" y="659"/>
                    <a:pt x="570" y="910"/>
                  </a:cubicBezTo>
                  <a:cubicBezTo>
                    <a:pt x="603" y="866"/>
                    <a:pt x="636" y="833"/>
                    <a:pt x="658" y="789"/>
                  </a:cubicBezTo>
                  <a:cubicBezTo>
                    <a:pt x="888" y="438"/>
                    <a:pt x="701" y="66"/>
                    <a:pt x="307" y="12"/>
                  </a:cubicBezTo>
                  <a:cubicBezTo>
                    <a:pt x="242" y="0"/>
                    <a:pt x="176" y="0"/>
                    <a:pt x="122" y="0"/>
                  </a:cubicBezTo>
                  <a:close/>
                </a:path>
              </a:pathLst>
            </a:custGeom>
            <a:solidFill>
              <a:srgbClr val="D37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832;p51">
              <a:extLst>
                <a:ext uri="{FF2B5EF4-FFF2-40B4-BE49-F238E27FC236}">
                  <a16:creationId xmlns:a16="http://schemas.microsoft.com/office/drawing/2014/main" id="{7987CBD9-FAD1-C6E1-7BE4-F4A4807AB74F}"/>
                </a:ext>
              </a:extLst>
            </p:cNvPr>
            <p:cNvSpPr/>
            <p:nvPr/>
          </p:nvSpPr>
          <p:spPr>
            <a:xfrm>
              <a:off x="6959830" y="2443575"/>
              <a:ext cx="44511" cy="32815"/>
            </a:xfrm>
            <a:custGeom>
              <a:avLst/>
              <a:gdLst/>
              <a:ahLst/>
              <a:cxnLst/>
              <a:rect l="l" t="t" r="r" b="b"/>
              <a:pathLst>
                <a:path w="1545" h="1139" extrusionOk="0">
                  <a:moveTo>
                    <a:pt x="920" y="0"/>
                  </a:moveTo>
                  <a:cubicBezTo>
                    <a:pt x="658" y="0"/>
                    <a:pt x="340" y="99"/>
                    <a:pt x="154" y="296"/>
                  </a:cubicBezTo>
                  <a:cubicBezTo>
                    <a:pt x="56" y="406"/>
                    <a:pt x="1" y="537"/>
                    <a:pt x="22" y="691"/>
                  </a:cubicBezTo>
                  <a:cubicBezTo>
                    <a:pt x="78" y="1019"/>
                    <a:pt x="319" y="1139"/>
                    <a:pt x="581" y="1139"/>
                  </a:cubicBezTo>
                  <a:cubicBezTo>
                    <a:pt x="910" y="1139"/>
                    <a:pt x="1293" y="953"/>
                    <a:pt x="1435" y="712"/>
                  </a:cubicBezTo>
                  <a:cubicBezTo>
                    <a:pt x="1501" y="603"/>
                    <a:pt x="1545" y="460"/>
                    <a:pt x="1511" y="340"/>
                  </a:cubicBezTo>
                  <a:cubicBezTo>
                    <a:pt x="1457" y="176"/>
                    <a:pt x="1293" y="77"/>
                    <a:pt x="1139" y="22"/>
                  </a:cubicBezTo>
                  <a:cubicBezTo>
                    <a:pt x="1074" y="0"/>
                    <a:pt x="997" y="0"/>
                    <a:pt x="920" y="0"/>
                  </a:cubicBezTo>
                  <a:close/>
                </a:path>
              </a:pathLst>
            </a:custGeom>
            <a:solidFill>
              <a:srgbClr val="DE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833;p51">
              <a:extLst>
                <a:ext uri="{FF2B5EF4-FFF2-40B4-BE49-F238E27FC236}">
                  <a16:creationId xmlns:a16="http://schemas.microsoft.com/office/drawing/2014/main" id="{BC652A35-EFF8-33C8-22C5-C061EBFF62C5}"/>
                </a:ext>
              </a:extLst>
            </p:cNvPr>
            <p:cNvSpPr/>
            <p:nvPr/>
          </p:nvSpPr>
          <p:spPr>
            <a:xfrm>
              <a:off x="6891407" y="2188981"/>
              <a:ext cx="364331" cy="251166"/>
            </a:xfrm>
            <a:custGeom>
              <a:avLst/>
              <a:gdLst/>
              <a:ahLst/>
              <a:cxnLst/>
              <a:rect l="l" t="t" r="r" b="b"/>
              <a:pathLst>
                <a:path w="12646" h="8718" extrusionOk="0">
                  <a:moveTo>
                    <a:pt x="10092" y="1"/>
                  </a:moveTo>
                  <a:cubicBezTo>
                    <a:pt x="9696" y="1"/>
                    <a:pt x="9299" y="131"/>
                    <a:pt x="9000" y="396"/>
                  </a:cubicBezTo>
                  <a:cubicBezTo>
                    <a:pt x="8682" y="670"/>
                    <a:pt x="8507" y="1075"/>
                    <a:pt x="8485" y="1480"/>
                  </a:cubicBezTo>
                  <a:cubicBezTo>
                    <a:pt x="8474" y="1688"/>
                    <a:pt x="8573" y="2455"/>
                    <a:pt x="8791" y="2564"/>
                  </a:cubicBezTo>
                  <a:cubicBezTo>
                    <a:pt x="8080" y="2224"/>
                    <a:pt x="7314" y="2027"/>
                    <a:pt x="6526" y="1995"/>
                  </a:cubicBezTo>
                  <a:cubicBezTo>
                    <a:pt x="6455" y="1992"/>
                    <a:pt x="6384" y="1990"/>
                    <a:pt x="6314" y="1990"/>
                  </a:cubicBezTo>
                  <a:cubicBezTo>
                    <a:pt x="5913" y="1990"/>
                    <a:pt x="5515" y="2040"/>
                    <a:pt x="5124" y="2115"/>
                  </a:cubicBezTo>
                  <a:cubicBezTo>
                    <a:pt x="4543" y="2246"/>
                    <a:pt x="4018" y="2465"/>
                    <a:pt x="3460" y="2674"/>
                  </a:cubicBezTo>
                  <a:cubicBezTo>
                    <a:pt x="3810" y="2334"/>
                    <a:pt x="3908" y="1764"/>
                    <a:pt x="3689" y="1327"/>
                  </a:cubicBezTo>
                  <a:cubicBezTo>
                    <a:pt x="3499" y="945"/>
                    <a:pt x="3084" y="697"/>
                    <a:pt x="2662" y="697"/>
                  </a:cubicBezTo>
                  <a:cubicBezTo>
                    <a:pt x="2600" y="697"/>
                    <a:pt x="2537" y="702"/>
                    <a:pt x="2475" y="713"/>
                  </a:cubicBezTo>
                  <a:cubicBezTo>
                    <a:pt x="1993" y="790"/>
                    <a:pt x="1587" y="1217"/>
                    <a:pt x="1522" y="1699"/>
                  </a:cubicBezTo>
                  <a:cubicBezTo>
                    <a:pt x="1449" y="1691"/>
                    <a:pt x="1380" y="1687"/>
                    <a:pt x="1313" y="1687"/>
                  </a:cubicBezTo>
                  <a:cubicBezTo>
                    <a:pt x="1008" y="1687"/>
                    <a:pt x="759" y="1778"/>
                    <a:pt x="526" y="2039"/>
                  </a:cubicBezTo>
                  <a:cubicBezTo>
                    <a:pt x="219" y="2378"/>
                    <a:pt x="0" y="2849"/>
                    <a:pt x="76" y="3309"/>
                  </a:cubicBezTo>
                  <a:cubicBezTo>
                    <a:pt x="132" y="3670"/>
                    <a:pt x="383" y="3998"/>
                    <a:pt x="723" y="4151"/>
                  </a:cubicBezTo>
                  <a:cubicBezTo>
                    <a:pt x="866" y="4218"/>
                    <a:pt x="1027" y="4252"/>
                    <a:pt x="1189" y="4252"/>
                  </a:cubicBezTo>
                  <a:cubicBezTo>
                    <a:pt x="1396" y="4252"/>
                    <a:pt x="1606" y="4196"/>
                    <a:pt x="1784" y="4086"/>
                  </a:cubicBezTo>
                  <a:lnTo>
                    <a:pt x="1784" y="4086"/>
                  </a:lnTo>
                  <a:cubicBezTo>
                    <a:pt x="1205" y="4447"/>
                    <a:pt x="1040" y="5597"/>
                    <a:pt x="1139" y="6188"/>
                  </a:cubicBezTo>
                  <a:cubicBezTo>
                    <a:pt x="1303" y="7075"/>
                    <a:pt x="1960" y="7820"/>
                    <a:pt x="2003" y="8717"/>
                  </a:cubicBezTo>
                  <a:cubicBezTo>
                    <a:pt x="2113" y="7754"/>
                    <a:pt x="1730" y="6779"/>
                    <a:pt x="1927" y="5837"/>
                  </a:cubicBezTo>
                  <a:cubicBezTo>
                    <a:pt x="2059" y="5214"/>
                    <a:pt x="2441" y="4644"/>
                    <a:pt x="2989" y="4294"/>
                  </a:cubicBezTo>
                  <a:lnTo>
                    <a:pt x="2989" y="4294"/>
                  </a:lnTo>
                  <a:cubicBezTo>
                    <a:pt x="2792" y="4633"/>
                    <a:pt x="2628" y="4995"/>
                    <a:pt x="2485" y="5367"/>
                  </a:cubicBezTo>
                  <a:cubicBezTo>
                    <a:pt x="2548" y="5379"/>
                    <a:pt x="2611" y="5385"/>
                    <a:pt x="2673" y="5385"/>
                  </a:cubicBezTo>
                  <a:cubicBezTo>
                    <a:pt x="3066" y="5385"/>
                    <a:pt x="3442" y="5162"/>
                    <a:pt x="3745" y="4907"/>
                  </a:cubicBezTo>
                  <a:cubicBezTo>
                    <a:pt x="4161" y="4557"/>
                    <a:pt x="4511" y="4141"/>
                    <a:pt x="4784" y="3681"/>
                  </a:cubicBezTo>
                  <a:lnTo>
                    <a:pt x="4784" y="3681"/>
                  </a:lnTo>
                  <a:cubicBezTo>
                    <a:pt x="4774" y="3976"/>
                    <a:pt x="4762" y="4283"/>
                    <a:pt x="4872" y="4557"/>
                  </a:cubicBezTo>
                  <a:cubicBezTo>
                    <a:pt x="4981" y="4830"/>
                    <a:pt x="5244" y="5071"/>
                    <a:pt x="5540" y="5071"/>
                  </a:cubicBezTo>
                  <a:cubicBezTo>
                    <a:pt x="5507" y="4677"/>
                    <a:pt x="5529" y="4283"/>
                    <a:pt x="5628" y="3900"/>
                  </a:cubicBezTo>
                  <a:cubicBezTo>
                    <a:pt x="5803" y="4294"/>
                    <a:pt x="6219" y="4557"/>
                    <a:pt x="6646" y="4677"/>
                  </a:cubicBezTo>
                  <a:cubicBezTo>
                    <a:pt x="6921" y="4747"/>
                    <a:pt x="7205" y="4768"/>
                    <a:pt x="7492" y="4768"/>
                  </a:cubicBezTo>
                  <a:cubicBezTo>
                    <a:pt x="7651" y="4768"/>
                    <a:pt x="7811" y="4762"/>
                    <a:pt x="7971" y="4754"/>
                  </a:cubicBezTo>
                  <a:cubicBezTo>
                    <a:pt x="7796" y="4458"/>
                    <a:pt x="7609" y="4173"/>
                    <a:pt x="7401" y="3910"/>
                  </a:cubicBezTo>
                  <a:lnTo>
                    <a:pt x="7401" y="3910"/>
                  </a:lnTo>
                  <a:cubicBezTo>
                    <a:pt x="8200" y="3944"/>
                    <a:pt x="8901" y="4666"/>
                    <a:pt x="8923" y="5465"/>
                  </a:cubicBezTo>
                  <a:cubicBezTo>
                    <a:pt x="8923" y="5684"/>
                    <a:pt x="8879" y="5893"/>
                    <a:pt x="8890" y="6112"/>
                  </a:cubicBezTo>
                  <a:cubicBezTo>
                    <a:pt x="8912" y="6331"/>
                    <a:pt x="8989" y="6549"/>
                    <a:pt x="9164" y="6669"/>
                  </a:cubicBezTo>
                  <a:cubicBezTo>
                    <a:pt x="9197" y="6691"/>
                    <a:pt x="9229" y="6703"/>
                    <a:pt x="9263" y="6703"/>
                  </a:cubicBezTo>
                  <a:cubicBezTo>
                    <a:pt x="9306" y="6691"/>
                    <a:pt x="9328" y="6659"/>
                    <a:pt x="9361" y="6615"/>
                  </a:cubicBezTo>
                  <a:cubicBezTo>
                    <a:pt x="9482" y="6451"/>
                    <a:pt x="9602" y="6287"/>
                    <a:pt x="9723" y="6112"/>
                  </a:cubicBezTo>
                  <a:lnTo>
                    <a:pt x="9723" y="6112"/>
                  </a:lnTo>
                  <a:cubicBezTo>
                    <a:pt x="9602" y="6845"/>
                    <a:pt x="9504" y="7666"/>
                    <a:pt x="9920" y="8279"/>
                  </a:cubicBezTo>
                  <a:cubicBezTo>
                    <a:pt x="9854" y="7502"/>
                    <a:pt x="10193" y="6757"/>
                    <a:pt x="10314" y="6002"/>
                  </a:cubicBezTo>
                  <a:cubicBezTo>
                    <a:pt x="10368" y="5640"/>
                    <a:pt x="10445" y="5290"/>
                    <a:pt x="10412" y="4918"/>
                  </a:cubicBezTo>
                  <a:cubicBezTo>
                    <a:pt x="10401" y="4710"/>
                    <a:pt x="10346" y="4020"/>
                    <a:pt x="10149" y="3900"/>
                  </a:cubicBezTo>
                  <a:lnTo>
                    <a:pt x="10149" y="3900"/>
                  </a:lnTo>
                  <a:cubicBezTo>
                    <a:pt x="10456" y="4086"/>
                    <a:pt x="10762" y="4272"/>
                    <a:pt x="11113" y="4360"/>
                  </a:cubicBezTo>
                  <a:cubicBezTo>
                    <a:pt x="11231" y="4389"/>
                    <a:pt x="11354" y="4405"/>
                    <a:pt x="11476" y="4405"/>
                  </a:cubicBezTo>
                  <a:cubicBezTo>
                    <a:pt x="11716" y="4405"/>
                    <a:pt x="11953" y="4344"/>
                    <a:pt x="12142" y="4206"/>
                  </a:cubicBezTo>
                  <a:cubicBezTo>
                    <a:pt x="12569" y="3889"/>
                    <a:pt x="12645" y="3275"/>
                    <a:pt x="12580" y="2750"/>
                  </a:cubicBezTo>
                  <a:cubicBezTo>
                    <a:pt x="12525" y="2290"/>
                    <a:pt x="12328" y="1776"/>
                    <a:pt x="11901" y="1623"/>
                  </a:cubicBezTo>
                  <a:cubicBezTo>
                    <a:pt x="11791" y="988"/>
                    <a:pt x="11375" y="407"/>
                    <a:pt x="10796" y="144"/>
                  </a:cubicBezTo>
                  <a:cubicBezTo>
                    <a:pt x="10576" y="49"/>
                    <a:pt x="10334" y="1"/>
                    <a:pt x="100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834;p51">
              <a:extLst>
                <a:ext uri="{FF2B5EF4-FFF2-40B4-BE49-F238E27FC236}">
                  <a16:creationId xmlns:a16="http://schemas.microsoft.com/office/drawing/2014/main" id="{98242657-3BDE-7A80-D474-EB9DB9AC2CC5}"/>
                </a:ext>
              </a:extLst>
            </p:cNvPr>
            <p:cNvSpPr/>
            <p:nvPr/>
          </p:nvSpPr>
          <p:spPr>
            <a:xfrm>
              <a:off x="7837988" y="2959591"/>
              <a:ext cx="239440" cy="399710"/>
            </a:xfrm>
            <a:custGeom>
              <a:avLst/>
              <a:gdLst/>
              <a:ahLst/>
              <a:cxnLst/>
              <a:rect l="l" t="t" r="r" b="b"/>
              <a:pathLst>
                <a:path w="8311" h="13874" extrusionOk="0">
                  <a:moveTo>
                    <a:pt x="4438" y="1"/>
                  </a:moveTo>
                  <a:cubicBezTo>
                    <a:pt x="4204" y="1"/>
                    <a:pt x="4172" y="1996"/>
                    <a:pt x="4139" y="2213"/>
                  </a:cubicBezTo>
                  <a:cubicBezTo>
                    <a:pt x="4144" y="2188"/>
                    <a:pt x="4165" y="2178"/>
                    <a:pt x="4196" y="2178"/>
                  </a:cubicBezTo>
                  <a:cubicBezTo>
                    <a:pt x="4374" y="2178"/>
                    <a:pt x="4902" y="2516"/>
                    <a:pt x="4939" y="2553"/>
                  </a:cubicBezTo>
                  <a:cubicBezTo>
                    <a:pt x="5136" y="2728"/>
                    <a:pt x="5300" y="2947"/>
                    <a:pt x="5399" y="3188"/>
                  </a:cubicBezTo>
                  <a:cubicBezTo>
                    <a:pt x="5596" y="3724"/>
                    <a:pt x="5464" y="4381"/>
                    <a:pt x="5158" y="4852"/>
                  </a:cubicBezTo>
                  <a:cubicBezTo>
                    <a:pt x="4720" y="5520"/>
                    <a:pt x="4008" y="5947"/>
                    <a:pt x="3351" y="6385"/>
                  </a:cubicBezTo>
                  <a:cubicBezTo>
                    <a:pt x="2322" y="7052"/>
                    <a:pt x="1314" y="7841"/>
                    <a:pt x="723" y="8914"/>
                  </a:cubicBezTo>
                  <a:cubicBezTo>
                    <a:pt x="121" y="9998"/>
                    <a:pt x="1" y="11410"/>
                    <a:pt x="713" y="12417"/>
                  </a:cubicBezTo>
                  <a:cubicBezTo>
                    <a:pt x="691" y="12166"/>
                    <a:pt x="713" y="11914"/>
                    <a:pt x="789" y="11684"/>
                  </a:cubicBezTo>
                  <a:cubicBezTo>
                    <a:pt x="1052" y="12494"/>
                    <a:pt x="1468" y="13064"/>
                    <a:pt x="2224" y="13424"/>
                  </a:cubicBezTo>
                  <a:lnTo>
                    <a:pt x="2453" y="13523"/>
                  </a:lnTo>
                  <a:cubicBezTo>
                    <a:pt x="3046" y="13752"/>
                    <a:pt x="3684" y="13873"/>
                    <a:pt x="4323" y="13873"/>
                  </a:cubicBezTo>
                  <a:cubicBezTo>
                    <a:pt x="4569" y="13873"/>
                    <a:pt x="4815" y="13855"/>
                    <a:pt x="5059" y="13819"/>
                  </a:cubicBezTo>
                  <a:cubicBezTo>
                    <a:pt x="4796" y="13578"/>
                    <a:pt x="4533" y="13348"/>
                    <a:pt x="4271" y="13107"/>
                  </a:cubicBezTo>
                  <a:lnTo>
                    <a:pt x="4271" y="13107"/>
                  </a:lnTo>
                  <a:cubicBezTo>
                    <a:pt x="4483" y="13204"/>
                    <a:pt x="4716" y="13259"/>
                    <a:pt x="4948" y="13259"/>
                  </a:cubicBezTo>
                  <a:cubicBezTo>
                    <a:pt x="5004" y="13259"/>
                    <a:pt x="5059" y="13256"/>
                    <a:pt x="5114" y="13249"/>
                  </a:cubicBezTo>
                  <a:cubicBezTo>
                    <a:pt x="4577" y="12823"/>
                    <a:pt x="4151" y="12264"/>
                    <a:pt x="3888" y="11629"/>
                  </a:cubicBezTo>
                  <a:lnTo>
                    <a:pt x="3888" y="11629"/>
                  </a:lnTo>
                  <a:cubicBezTo>
                    <a:pt x="4129" y="11815"/>
                    <a:pt x="4413" y="11957"/>
                    <a:pt x="4720" y="12034"/>
                  </a:cubicBezTo>
                  <a:cubicBezTo>
                    <a:pt x="3428" y="10862"/>
                    <a:pt x="3669" y="9056"/>
                    <a:pt x="4895" y="7962"/>
                  </a:cubicBezTo>
                  <a:cubicBezTo>
                    <a:pt x="5574" y="7359"/>
                    <a:pt x="6384" y="6889"/>
                    <a:pt x="6888" y="6133"/>
                  </a:cubicBezTo>
                  <a:cubicBezTo>
                    <a:pt x="8311" y="3987"/>
                    <a:pt x="7041" y="451"/>
                    <a:pt x="4446" y="1"/>
                  </a:cubicBezTo>
                  <a:cubicBezTo>
                    <a:pt x="4443" y="1"/>
                    <a:pt x="4441" y="1"/>
                    <a:pt x="44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835;p51">
              <a:extLst>
                <a:ext uri="{FF2B5EF4-FFF2-40B4-BE49-F238E27FC236}">
                  <a16:creationId xmlns:a16="http://schemas.microsoft.com/office/drawing/2014/main" id="{36486A89-41F3-9E9A-DB1F-72700FA332E0}"/>
                </a:ext>
              </a:extLst>
            </p:cNvPr>
            <p:cNvSpPr/>
            <p:nvPr/>
          </p:nvSpPr>
          <p:spPr>
            <a:xfrm>
              <a:off x="7994772" y="2969415"/>
              <a:ext cx="2564" cy="1585"/>
            </a:xfrm>
            <a:custGeom>
              <a:avLst/>
              <a:gdLst/>
              <a:ahLst/>
              <a:cxnLst/>
              <a:rect l="l" t="t" r="r" b="b"/>
              <a:pathLst>
                <a:path w="89" h="55" extrusionOk="0">
                  <a:moveTo>
                    <a:pt x="33" y="22"/>
                  </a:moveTo>
                  <a:lnTo>
                    <a:pt x="33" y="22"/>
                  </a:lnTo>
                  <a:cubicBezTo>
                    <a:pt x="44" y="33"/>
                    <a:pt x="66" y="44"/>
                    <a:pt x="88" y="55"/>
                  </a:cubicBezTo>
                  <a:cubicBezTo>
                    <a:pt x="66" y="44"/>
                    <a:pt x="44" y="33"/>
                    <a:pt x="33" y="22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0" y="11"/>
                    <a:pt x="11" y="11"/>
                    <a:pt x="22" y="22"/>
                  </a:cubicBezTo>
                  <a:lnTo>
                    <a:pt x="22" y="22"/>
                  </a:lnTo>
                  <a:cubicBezTo>
                    <a:pt x="11" y="11"/>
                    <a:pt x="0" y="11"/>
                    <a:pt x="0" y="0"/>
                  </a:cubicBezTo>
                  <a:close/>
                </a:path>
              </a:pathLst>
            </a:custGeom>
            <a:solidFill>
              <a:srgbClr val="93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836;p51">
              <a:extLst>
                <a:ext uri="{FF2B5EF4-FFF2-40B4-BE49-F238E27FC236}">
                  <a16:creationId xmlns:a16="http://schemas.microsoft.com/office/drawing/2014/main" id="{4D4AE6BA-3B84-C347-6FF3-AB26B9931CF2}"/>
                </a:ext>
              </a:extLst>
            </p:cNvPr>
            <p:cNvSpPr/>
            <p:nvPr/>
          </p:nvSpPr>
          <p:spPr>
            <a:xfrm>
              <a:off x="7995406" y="2970049"/>
              <a:ext cx="317" cy="29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816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837;p51">
              <a:extLst>
                <a:ext uri="{FF2B5EF4-FFF2-40B4-BE49-F238E27FC236}">
                  <a16:creationId xmlns:a16="http://schemas.microsoft.com/office/drawing/2014/main" id="{EFF4FD61-95FC-95D0-212D-F28D68C83102}"/>
                </a:ext>
              </a:extLst>
            </p:cNvPr>
            <p:cNvSpPr/>
            <p:nvPr/>
          </p:nvSpPr>
          <p:spPr>
            <a:xfrm>
              <a:off x="7908659" y="3036283"/>
              <a:ext cx="90550" cy="124949"/>
            </a:xfrm>
            <a:custGeom>
              <a:avLst/>
              <a:gdLst/>
              <a:ahLst/>
              <a:cxnLst/>
              <a:rect l="l" t="t" r="r" b="b"/>
              <a:pathLst>
                <a:path w="3143" h="4337" extrusionOk="0">
                  <a:moveTo>
                    <a:pt x="2595" y="0"/>
                  </a:moveTo>
                  <a:lnTo>
                    <a:pt x="2595" y="11"/>
                  </a:lnTo>
                  <a:cubicBezTo>
                    <a:pt x="2737" y="154"/>
                    <a:pt x="2858" y="329"/>
                    <a:pt x="2934" y="526"/>
                  </a:cubicBezTo>
                  <a:cubicBezTo>
                    <a:pt x="3131" y="1062"/>
                    <a:pt x="3000" y="1719"/>
                    <a:pt x="2693" y="2190"/>
                  </a:cubicBezTo>
                  <a:cubicBezTo>
                    <a:pt x="2255" y="2858"/>
                    <a:pt x="1544" y="3285"/>
                    <a:pt x="876" y="3723"/>
                  </a:cubicBezTo>
                  <a:cubicBezTo>
                    <a:pt x="581" y="3920"/>
                    <a:pt x="285" y="4117"/>
                    <a:pt x="0" y="4336"/>
                  </a:cubicBezTo>
                  <a:lnTo>
                    <a:pt x="22" y="4336"/>
                  </a:lnTo>
                  <a:cubicBezTo>
                    <a:pt x="296" y="4117"/>
                    <a:pt x="591" y="3920"/>
                    <a:pt x="898" y="3723"/>
                  </a:cubicBezTo>
                  <a:cubicBezTo>
                    <a:pt x="1555" y="3285"/>
                    <a:pt x="2267" y="2858"/>
                    <a:pt x="2705" y="2190"/>
                  </a:cubicBezTo>
                  <a:cubicBezTo>
                    <a:pt x="3011" y="1719"/>
                    <a:pt x="3143" y="1062"/>
                    <a:pt x="2946" y="526"/>
                  </a:cubicBezTo>
                  <a:cubicBezTo>
                    <a:pt x="2869" y="329"/>
                    <a:pt x="2749" y="154"/>
                    <a:pt x="25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838;p51">
              <a:extLst>
                <a:ext uri="{FF2B5EF4-FFF2-40B4-BE49-F238E27FC236}">
                  <a16:creationId xmlns:a16="http://schemas.microsoft.com/office/drawing/2014/main" id="{18FC6BE4-0DC3-94B0-B46E-C2D66D39EFB2}"/>
                </a:ext>
              </a:extLst>
            </p:cNvPr>
            <p:cNvSpPr/>
            <p:nvPr/>
          </p:nvSpPr>
          <p:spPr>
            <a:xfrm>
              <a:off x="7840840" y="3241612"/>
              <a:ext cx="17372" cy="75741"/>
            </a:xfrm>
            <a:custGeom>
              <a:avLst/>
              <a:gdLst/>
              <a:ahLst/>
              <a:cxnLst/>
              <a:rect l="l" t="t" r="r" b="b"/>
              <a:pathLst>
                <a:path w="603" h="2629" extrusionOk="0">
                  <a:moveTo>
                    <a:pt x="252" y="1"/>
                  </a:moveTo>
                  <a:cubicBezTo>
                    <a:pt x="1" y="898"/>
                    <a:pt x="66" y="1873"/>
                    <a:pt x="602" y="2628"/>
                  </a:cubicBezTo>
                  <a:lnTo>
                    <a:pt x="602" y="2606"/>
                  </a:lnTo>
                  <a:cubicBezTo>
                    <a:pt x="77" y="1862"/>
                    <a:pt x="11" y="888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839;p51">
              <a:extLst>
                <a:ext uri="{FF2B5EF4-FFF2-40B4-BE49-F238E27FC236}">
                  <a16:creationId xmlns:a16="http://schemas.microsoft.com/office/drawing/2014/main" id="{3BB33F78-F101-4EA7-26FA-CE12EA49F6F5}"/>
                </a:ext>
              </a:extLst>
            </p:cNvPr>
            <p:cNvSpPr/>
            <p:nvPr/>
          </p:nvSpPr>
          <p:spPr>
            <a:xfrm>
              <a:off x="7848071" y="3161203"/>
              <a:ext cx="61221" cy="80438"/>
            </a:xfrm>
            <a:custGeom>
              <a:avLst/>
              <a:gdLst/>
              <a:ahLst/>
              <a:cxnLst/>
              <a:rect l="l" t="t" r="r" b="b"/>
              <a:pathLst>
                <a:path w="2125" h="2792" extrusionOk="0">
                  <a:moveTo>
                    <a:pt x="2103" y="0"/>
                  </a:moveTo>
                  <a:cubicBezTo>
                    <a:pt x="1414" y="536"/>
                    <a:pt x="779" y="1161"/>
                    <a:pt x="351" y="1916"/>
                  </a:cubicBezTo>
                  <a:cubicBezTo>
                    <a:pt x="209" y="2190"/>
                    <a:pt x="88" y="2485"/>
                    <a:pt x="1" y="2792"/>
                  </a:cubicBezTo>
                  <a:lnTo>
                    <a:pt x="12" y="2792"/>
                  </a:lnTo>
                  <a:cubicBezTo>
                    <a:pt x="100" y="2485"/>
                    <a:pt x="220" y="2190"/>
                    <a:pt x="373" y="1916"/>
                  </a:cubicBezTo>
                  <a:cubicBezTo>
                    <a:pt x="789" y="1161"/>
                    <a:pt x="1424" y="536"/>
                    <a:pt x="2125" y="0"/>
                  </a:cubicBezTo>
                  <a:close/>
                </a:path>
              </a:pathLst>
            </a:custGeom>
            <a:solidFill>
              <a:srgbClr val="32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840;p51">
              <a:extLst>
                <a:ext uri="{FF2B5EF4-FFF2-40B4-BE49-F238E27FC236}">
                  <a16:creationId xmlns:a16="http://schemas.microsoft.com/office/drawing/2014/main" id="{26C1D585-654B-A471-8105-D6C7A04C6D6D}"/>
                </a:ext>
              </a:extLst>
            </p:cNvPr>
            <p:cNvSpPr/>
            <p:nvPr/>
          </p:nvSpPr>
          <p:spPr>
            <a:xfrm>
              <a:off x="7860402" y="3296207"/>
              <a:ext cx="123336" cy="63094"/>
            </a:xfrm>
            <a:custGeom>
              <a:avLst/>
              <a:gdLst/>
              <a:ahLst/>
              <a:cxnLst/>
              <a:rect l="l" t="t" r="r" b="b"/>
              <a:pathLst>
                <a:path w="4281" h="2190" extrusionOk="0">
                  <a:moveTo>
                    <a:pt x="4117" y="1380"/>
                  </a:moveTo>
                  <a:lnTo>
                    <a:pt x="4161" y="1423"/>
                  </a:lnTo>
                  <a:lnTo>
                    <a:pt x="4281" y="1423"/>
                  </a:lnTo>
                  <a:cubicBezTo>
                    <a:pt x="4227" y="1412"/>
                    <a:pt x="4171" y="1401"/>
                    <a:pt x="4117" y="1380"/>
                  </a:cubicBezTo>
                  <a:close/>
                  <a:moveTo>
                    <a:pt x="3493" y="1423"/>
                  </a:moveTo>
                  <a:lnTo>
                    <a:pt x="3755" y="1653"/>
                  </a:lnTo>
                  <a:cubicBezTo>
                    <a:pt x="3701" y="1599"/>
                    <a:pt x="3668" y="1555"/>
                    <a:pt x="3657" y="1533"/>
                  </a:cubicBezTo>
                  <a:cubicBezTo>
                    <a:pt x="3679" y="1521"/>
                    <a:pt x="3701" y="1521"/>
                    <a:pt x="3711" y="1511"/>
                  </a:cubicBezTo>
                  <a:cubicBezTo>
                    <a:pt x="3635" y="1489"/>
                    <a:pt x="3570" y="1456"/>
                    <a:pt x="3493" y="1423"/>
                  </a:cubicBezTo>
                  <a:close/>
                  <a:moveTo>
                    <a:pt x="11" y="0"/>
                  </a:moveTo>
                  <a:cubicBezTo>
                    <a:pt x="0" y="0"/>
                    <a:pt x="0" y="11"/>
                    <a:pt x="0" y="22"/>
                  </a:cubicBezTo>
                  <a:cubicBezTo>
                    <a:pt x="263" y="821"/>
                    <a:pt x="690" y="1390"/>
                    <a:pt x="1434" y="1740"/>
                  </a:cubicBezTo>
                  <a:lnTo>
                    <a:pt x="1665" y="1839"/>
                  </a:lnTo>
                  <a:cubicBezTo>
                    <a:pt x="2244" y="2069"/>
                    <a:pt x="2879" y="2190"/>
                    <a:pt x="3514" y="2190"/>
                  </a:cubicBezTo>
                  <a:cubicBezTo>
                    <a:pt x="2891" y="2190"/>
                    <a:pt x="2256" y="2069"/>
                    <a:pt x="1675" y="1839"/>
                  </a:cubicBezTo>
                  <a:lnTo>
                    <a:pt x="1446" y="1740"/>
                  </a:lnTo>
                  <a:cubicBezTo>
                    <a:pt x="690" y="1380"/>
                    <a:pt x="274" y="810"/>
                    <a:pt x="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841;p51">
              <a:extLst>
                <a:ext uri="{FF2B5EF4-FFF2-40B4-BE49-F238E27FC236}">
                  <a16:creationId xmlns:a16="http://schemas.microsoft.com/office/drawing/2014/main" id="{B95FA493-6B1E-3E09-3D9F-B058B5107498}"/>
                </a:ext>
              </a:extLst>
            </p:cNvPr>
            <p:cNvSpPr/>
            <p:nvPr/>
          </p:nvSpPr>
          <p:spPr>
            <a:xfrm>
              <a:off x="7841157" y="2969415"/>
              <a:ext cx="207259" cy="389886"/>
            </a:xfrm>
            <a:custGeom>
              <a:avLst/>
              <a:gdLst/>
              <a:ahLst/>
              <a:cxnLst/>
              <a:rect l="l" t="t" r="r" b="b"/>
              <a:pathLst>
                <a:path w="7194" h="13533" extrusionOk="0">
                  <a:moveTo>
                    <a:pt x="5332" y="0"/>
                  </a:moveTo>
                  <a:cubicBezTo>
                    <a:pt x="5332" y="1"/>
                    <a:pt x="5332" y="1"/>
                    <a:pt x="5333" y="2"/>
                  </a:cubicBezTo>
                  <a:lnTo>
                    <a:pt x="5333" y="2"/>
                  </a:lnTo>
                  <a:cubicBezTo>
                    <a:pt x="5332" y="1"/>
                    <a:pt x="5332" y="1"/>
                    <a:pt x="5332" y="0"/>
                  </a:cubicBezTo>
                  <a:close/>
                  <a:moveTo>
                    <a:pt x="5333" y="2"/>
                  </a:moveTo>
                  <a:cubicBezTo>
                    <a:pt x="5354" y="483"/>
                    <a:pt x="5321" y="964"/>
                    <a:pt x="5233" y="1412"/>
                  </a:cubicBezTo>
                  <a:cubicBezTo>
                    <a:pt x="5190" y="1643"/>
                    <a:pt x="5135" y="1862"/>
                    <a:pt x="5048" y="2080"/>
                  </a:cubicBezTo>
                  <a:cubicBezTo>
                    <a:pt x="5015" y="2157"/>
                    <a:pt x="4982" y="2244"/>
                    <a:pt x="4938" y="2321"/>
                  </a:cubicBezTo>
                  <a:cubicBezTo>
                    <a:pt x="5092" y="2475"/>
                    <a:pt x="5212" y="2650"/>
                    <a:pt x="5289" y="2847"/>
                  </a:cubicBezTo>
                  <a:cubicBezTo>
                    <a:pt x="5486" y="3383"/>
                    <a:pt x="5354" y="4040"/>
                    <a:pt x="5048" y="4511"/>
                  </a:cubicBezTo>
                  <a:cubicBezTo>
                    <a:pt x="4610" y="5179"/>
                    <a:pt x="3898" y="5606"/>
                    <a:pt x="3241" y="6044"/>
                  </a:cubicBezTo>
                  <a:cubicBezTo>
                    <a:pt x="2934" y="6241"/>
                    <a:pt x="2639" y="6438"/>
                    <a:pt x="2365" y="6657"/>
                  </a:cubicBezTo>
                  <a:cubicBezTo>
                    <a:pt x="1664" y="7193"/>
                    <a:pt x="1029" y="7818"/>
                    <a:pt x="613" y="8573"/>
                  </a:cubicBezTo>
                  <a:cubicBezTo>
                    <a:pt x="460" y="8847"/>
                    <a:pt x="340" y="9142"/>
                    <a:pt x="252" y="9449"/>
                  </a:cubicBezTo>
                  <a:cubicBezTo>
                    <a:pt x="0" y="10336"/>
                    <a:pt x="66" y="11310"/>
                    <a:pt x="591" y="12054"/>
                  </a:cubicBezTo>
                  <a:cubicBezTo>
                    <a:pt x="569" y="11813"/>
                    <a:pt x="591" y="11573"/>
                    <a:pt x="668" y="11343"/>
                  </a:cubicBezTo>
                  <a:lnTo>
                    <a:pt x="668" y="11365"/>
                  </a:lnTo>
                  <a:cubicBezTo>
                    <a:pt x="668" y="11354"/>
                    <a:pt x="668" y="11343"/>
                    <a:pt x="679" y="11343"/>
                  </a:cubicBezTo>
                  <a:cubicBezTo>
                    <a:pt x="942" y="12153"/>
                    <a:pt x="1358" y="12723"/>
                    <a:pt x="2114" y="13083"/>
                  </a:cubicBezTo>
                  <a:lnTo>
                    <a:pt x="2343" y="13182"/>
                  </a:lnTo>
                  <a:cubicBezTo>
                    <a:pt x="2924" y="13412"/>
                    <a:pt x="3559" y="13533"/>
                    <a:pt x="4182" y="13533"/>
                  </a:cubicBezTo>
                  <a:cubicBezTo>
                    <a:pt x="4435" y="13533"/>
                    <a:pt x="4686" y="13511"/>
                    <a:pt x="4938" y="13478"/>
                  </a:cubicBezTo>
                  <a:lnTo>
                    <a:pt x="4927" y="13478"/>
                  </a:lnTo>
                  <a:cubicBezTo>
                    <a:pt x="4829" y="13478"/>
                    <a:pt x="4566" y="13182"/>
                    <a:pt x="4423" y="12996"/>
                  </a:cubicBezTo>
                  <a:lnTo>
                    <a:pt x="4161" y="12766"/>
                  </a:lnTo>
                  <a:lnTo>
                    <a:pt x="4161" y="12766"/>
                  </a:lnTo>
                  <a:cubicBezTo>
                    <a:pt x="4238" y="12799"/>
                    <a:pt x="4303" y="12832"/>
                    <a:pt x="4379" y="12854"/>
                  </a:cubicBezTo>
                  <a:cubicBezTo>
                    <a:pt x="4522" y="12799"/>
                    <a:pt x="4676" y="12777"/>
                    <a:pt x="4829" y="12766"/>
                  </a:cubicBezTo>
                  <a:lnTo>
                    <a:pt x="4785" y="12723"/>
                  </a:lnTo>
                  <a:cubicBezTo>
                    <a:pt x="3744" y="12482"/>
                    <a:pt x="2847" y="11748"/>
                    <a:pt x="2486" y="10719"/>
                  </a:cubicBezTo>
                  <a:cubicBezTo>
                    <a:pt x="2486" y="10968"/>
                    <a:pt x="2486" y="11207"/>
                    <a:pt x="2475" y="11455"/>
                  </a:cubicBezTo>
                  <a:lnTo>
                    <a:pt x="2475" y="11455"/>
                  </a:lnTo>
                  <a:cubicBezTo>
                    <a:pt x="2478" y="11290"/>
                    <a:pt x="2244" y="10990"/>
                    <a:pt x="2201" y="10806"/>
                  </a:cubicBezTo>
                  <a:cubicBezTo>
                    <a:pt x="2124" y="10521"/>
                    <a:pt x="2146" y="10248"/>
                    <a:pt x="2157" y="9964"/>
                  </a:cubicBezTo>
                  <a:cubicBezTo>
                    <a:pt x="2190" y="9394"/>
                    <a:pt x="2321" y="8901"/>
                    <a:pt x="2671" y="8441"/>
                  </a:cubicBezTo>
                  <a:cubicBezTo>
                    <a:pt x="3372" y="7522"/>
                    <a:pt x="4391" y="6887"/>
                    <a:pt x="5233" y="6088"/>
                  </a:cubicBezTo>
                  <a:cubicBezTo>
                    <a:pt x="6306" y="5069"/>
                    <a:pt x="7194" y="3295"/>
                    <a:pt x="6055" y="1981"/>
                  </a:cubicBezTo>
                  <a:lnTo>
                    <a:pt x="6055" y="1981"/>
                  </a:lnTo>
                  <a:cubicBezTo>
                    <a:pt x="6306" y="1993"/>
                    <a:pt x="6569" y="2080"/>
                    <a:pt x="6778" y="2222"/>
                  </a:cubicBezTo>
                  <a:cubicBezTo>
                    <a:pt x="6613" y="1270"/>
                    <a:pt x="6165" y="514"/>
                    <a:pt x="5420" y="55"/>
                  </a:cubicBezTo>
                  <a:cubicBezTo>
                    <a:pt x="5398" y="44"/>
                    <a:pt x="5376" y="33"/>
                    <a:pt x="5365" y="22"/>
                  </a:cubicBezTo>
                  <a:lnTo>
                    <a:pt x="5354" y="22"/>
                  </a:lnTo>
                  <a:cubicBezTo>
                    <a:pt x="5343" y="11"/>
                    <a:pt x="5333" y="11"/>
                    <a:pt x="5333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842;p51">
              <a:extLst>
                <a:ext uri="{FF2B5EF4-FFF2-40B4-BE49-F238E27FC236}">
                  <a16:creationId xmlns:a16="http://schemas.microsoft.com/office/drawing/2014/main" id="{A77879E5-F47F-94F0-CC0A-25E9A1E61161}"/>
                </a:ext>
              </a:extLst>
            </p:cNvPr>
            <p:cNvSpPr/>
            <p:nvPr/>
          </p:nvSpPr>
          <p:spPr>
            <a:xfrm>
              <a:off x="7271814" y="2745129"/>
              <a:ext cx="739380" cy="385363"/>
            </a:xfrm>
            <a:custGeom>
              <a:avLst/>
              <a:gdLst/>
              <a:ahLst/>
              <a:cxnLst/>
              <a:rect l="l" t="t" r="r" b="b"/>
              <a:pathLst>
                <a:path w="25664" h="13376" extrusionOk="0">
                  <a:moveTo>
                    <a:pt x="15328" y="0"/>
                  </a:moveTo>
                  <a:lnTo>
                    <a:pt x="15328" y="0"/>
                  </a:lnTo>
                  <a:cubicBezTo>
                    <a:pt x="14638" y="66"/>
                    <a:pt x="13959" y="209"/>
                    <a:pt x="13292" y="416"/>
                  </a:cubicBezTo>
                  <a:cubicBezTo>
                    <a:pt x="13445" y="285"/>
                    <a:pt x="13587" y="154"/>
                    <a:pt x="13740" y="22"/>
                  </a:cubicBezTo>
                  <a:lnTo>
                    <a:pt x="13740" y="22"/>
                  </a:lnTo>
                  <a:cubicBezTo>
                    <a:pt x="12788" y="253"/>
                    <a:pt x="11890" y="679"/>
                    <a:pt x="10949" y="975"/>
                  </a:cubicBezTo>
                  <a:cubicBezTo>
                    <a:pt x="9569" y="1413"/>
                    <a:pt x="8212" y="1085"/>
                    <a:pt x="6832" y="1467"/>
                  </a:cubicBezTo>
                  <a:cubicBezTo>
                    <a:pt x="6076" y="1676"/>
                    <a:pt x="5365" y="2015"/>
                    <a:pt x="4686" y="2431"/>
                  </a:cubicBezTo>
                  <a:cubicBezTo>
                    <a:pt x="3613" y="3088"/>
                    <a:pt x="2650" y="3931"/>
                    <a:pt x="1840" y="4895"/>
                  </a:cubicBezTo>
                  <a:cubicBezTo>
                    <a:pt x="1127" y="5749"/>
                    <a:pt x="241" y="6493"/>
                    <a:pt x="66" y="7664"/>
                  </a:cubicBezTo>
                  <a:cubicBezTo>
                    <a:pt x="0" y="8124"/>
                    <a:pt x="55" y="8639"/>
                    <a:pt x="351" y="9000"/>
                  </a:cubicBezTo>
                  <a:cubicBezTo>
                    <a:pt x="799" y="9569"/>
                    <a:pt x="1621" y="9635"/>
                    <a:pt x="2343" y="9690"/>
                  </a:cubicBezTo>
                  <a:cubicBezTo>
                    <a:pt x="3810" y="9800"/>
                    <a:pt x="5376" y="10084"/>
                    <a:pt x="6372" y="11157"/>
                  </a:cubicBezTo>
                  <a:cubicBezTo>
                    <a:pt x="6701" y="11508"/>
                    <a:pt x="6964" y="11934"/>
                    <a:pt x="7368" y="12197"/>
                  </a:cubicBezTo>
                  <a:cubicBezTo>
                    <a:pt x="7541" y="12305"/>
                    <a:pt x="7756" y="12364"/>
                    <a:pt x="7963" y="12364"/>
                  </a:cubicBezTo>
                  <a:cubicBezTo>
                    <a:pt x="8241" y="12364"/>
                    <a:pt x="8507" y="12256"/>
                    <a:pt x="8638" y="12011"/>
                  </a:cubicBezTo>
                  <a:cubicBezTo>
                    <a:pt x="8726" y="11847"/>
                    <a:pt x="8737" y="11661"/>
                    <a:pt x="8726" y="11474"/>
                  </a:cubicBezTo>
                  <a:cubicBezTo>
                    <a:pt x="8715" y="10796"/>
                    <a:pt x="8518" y="10084"/>
                    <a:pt x="8113" y="9537"/>
                  </a:cubicBezTo>
                  <a:cubicBezTo>
                    <a:pt x="8638" y="9394"/>
                    <a:pt x="9175" y="9296"/>
                    <a:pt x="9723" y="9241"/>
                  </a:cubicBezTo>
                  <a:cubicBezTo>
                    <a:pt x="9767" y="9235"/>
                    <a:pt x="9811" y="9228"/>
                    <a:pt x="9858" y="9228"/>
                  </a:cubicBezTo>
                  <a:cubicBezTo>
                    <a:pt x="9892" y="9228"/>
                    <a:pt x="9927" y="9232"/>
                    <a:pt x="9963" y="9241"/>
                  </a:cubicBezTo>
                  <a:cubicBezTo>
                    <a:pt x="10445" y="9340"/>
                    <a:pt x="10489" y="10095"/>
                    <a:pt x="10796" y="10402"/>
                  </a:cubicBezTo>
                  <a:cubicBezTo>
                    <a:pt x="11080" y="10698"/>
                    <a:pt x="11463" y="10905"/>
                    <a:pt x="11869" y="11026"/>
                  </a:cubicBezTo>
                  <a:cubicBezTo>
                    <a:pt x="12187" y="11120"/>
                    <a:pt x="12499" y="11149"/>
                    <a:pt x="12807" y="11149"/>
                  </a:cubicBezTo>
                  <a:cubicBezTo>
                    <a:pt x="13039" y="11149"/>
                    <a:pt x="13269" y="11132"/>
                    <a:pt x="13499" y="11114"/>
                  </a:cubicBezTo>
                  <a:cubicBezTo>
                    <a:pt x="13693" y="11104"/>
                    <a:pt x="13887" y="11089"/>
                    <a:pt x="14086" y="11089"/>
                  </a:cubicBezTo>
                  <a:cubicBezTo>
                    <a:pt x="14135" y="11089"/>
                    <a:pt x="14184" y="11089"/>
                    <a:pt x="14233" y="11092"/>
                  </a:cubicBezTo>
                  <a:cubicBezTo>
                    <a:pt x="13565" y="11256"/>
                    <a:pt x="12876" y="11431"/>
                    <a:pt x="12306" y="11825"/>
                  </a:cubicBezTo>
                  <a:cubicBezTo>
                    <a:pt x="12164" y="11912"/>
                    <a:pt x="12022" y="12044"/>
                    <a:pt x="11989" y="12208"/>
                  </a:cubicBezTo>
                  <a:cubicBezTo>
                    <a:pt x="11901" y="12668"/>
                    <a:pt x="12514" y="12997"/>
                    <a:pt x="12898" y="13007"/>
                  </a:cubicBezTo>
                  <a:cubicBezTo>
                    <a:pt x="12914" y="13008"/>
                    <a:pt x="12930" y="13008"/>
                    <a:pt x="12946" y="13008"/>
                  </a:cubicBezTo>
                  <a:cubicBezTo>
                    <a:pt x="13257" y="13008"/>
                    <a:pt x="13559" y="12906"/>
                    <a:pt x="13861" y="12844"/>
                  </a:cubicBezTo>
                  <a:cubicBezTo>
                    <a:pt x="14203" y="12771"/>
                    <a:pt x="14548" y="12741"/>
                    <a:pt x="14894" y="12741"/>
                  </a:cubicBezTo>
                  <a:cubicBezTo>
                    <a:pt x="15798" y="12741"/>
                    <a:pt x="16710" y="12946"/>
                    <a:pt x="17606" y="13128"/>
                  </a:cubicBezTo>
                  <a:cubicBezTo>
                    <a:pt x="18277" y="13260"/>
                    <a:pt x="18979" y="13376"/>
                    <a:pt x="19668" y="13376"/>
                  </a:cubicBezTo>
                  <a:cubicBezTo>
                    <a:pt x="20237" y="13376"/>
                    <a:pt x="20798" y="13297"/>
                    <a:pt x="21328" y="13084"/>
                  </a:cubicBezTo>
                  <a:cubicBezTo>
                    <a:pt x="21591" y="12985"/>
                    <a:pt x="21854" y="12832"/>
                    <a:pt x="22007" y="12591"/>
                  </a:cubicBezTo>
                  <a:cubicBezTo>
                    <a:pt x="22160" y="12350"/>
                    <a:pt x="22160" y="11990"/>
                    <a:pt x="21930" y="11803"/>
                  </a:cubicBezTo>
                  <a:cubicBezTo>
                    <a:pt x="22215" y="11749"/>
                    <a:pt x="22489" y="11693"/>
                    <a:pt x="22762" y="11606"/>
                  </a:cubicBezTo>
                  <a:cubicBezTo>
                    <a:pt x="23102" y="11508"/>
                    <a:pt x="23430" y="11376"/>
                    <a:pt x="23737" y="11190"/>
                  </a:cubicBezTo>
                  <a:cubicBezTo>
                    <a:pt x="25664" y="10007"/>
                    <a:pt x="25171" y="6778"/>
                    <a:pt x="24525" y="5026"/>
                  </a:cubicBezTo>
                  <a:cubicBezTo>
                    <a:pt x="24339" y="4533"/>
                    <a:pt x="24131" y="4051"/>
                    <a:pt x="23813" y="3625"/>
                  </a:cubicBezTo>
                  <a:cubicBezTo>
                    <a:pt x="23441" y="3143"/>
                    <a:pt x="22970" y="2694"/>
                    <a:pt x="22477" y="2333"/>
                  </a:cubicBezTo>
                  <a:cubicBezTo>
                    <a:pt x="22179" y="2116"/>
                    <a:pt x="21349" y="1503"/>
                    <a:pt x="20905" y="1503"/>
                  </a:cubicBezTo>
                  <a:cubicBezTo>
                    <a:pt x="20876" y="1503"/>
                    <a:pt x="20849" y="1506"/>
                    <a:pt x="20824" y="1511"/>
                  </a:cubicBezTo>
                  <a:cubicBezTo>
                    <a:pt x="20890" y="1496"/>
                    <a:pt x="20957" y="1488"/>
                    <a:pt x="21025" y="1488"/>
                  </a:cubicBezTo>
                  <a:cubicBezTo>
                    <a:pt x="21147" y="1488"/>
                    <a:pt x="21269" y="1513"/>
                    <a:pt x="21382" y="1555"/>
                  </a:cubicBezTo>
                  <a:cubicBezTo>
                    <a:pt x="20261" y="785"/>
                    <a:pt x="18902" y="361"/>
                    <a:pt x="17548" y="361"/>
                  </a:cubicBezTo>
                  <a:cubicBezTo>
                    <a:pt x="17421" y="361"/>
                    <a:pt x="17294" y="365"/>
                    <a:pt x="17168" y="373"/>
                  </a:cubicBezTo>
                  <a:cubicBezTo>
                    <a:pt x="17409" y="329"/>
                    <a:pt x="17660" y="285"/>
                    <a:pt x="17901" y="241"/>
                  </a:cubicBezTo>
                  <a:cubicBezTo>
                    <a:pt x="17340" y="106"/>
                    <a:pt x="16779" y="33"/>
                    <a:pt x="16265" y="33"/>
                  </a:cubicBezTo>
                  <a:cubicBezTo>
                    <a:pt x="15654" y="33"/>
                    <a:pt x="15108" y="136"/>
                    <a:pt x="14704" y="362"/>
                  </a:cubicBezTo>
                  <a:lnTo>
                    <a:pt x="153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843;p51">
              <a:extLst>
                <a:ext uri="{FF2B5EF4-FFF2-40B4-BE49-F238E27FC236}">
                  <a16:creationId xmlns:a16="http://schemas.microsoft.com/office/drawing/2014/main" id="{4EAB0376-5BAD-B31F-16F7-441D04BF4B49}"/>
                </a:ext>
              </a:extLst>
            </p:cNvPr>
            <p:cNvSpPr/>
            <p:nvPr/>
          </p:nvSpPr>
          <p:spPr>
            <a:xfrm>
              <a:off x="7695407" y="2746714"/>
              <a:ext cx="32526" cy="8845"/>
            </a:xfrm>
            <a:custGeom>
              <a:avLst/>
              <a:gdLst/>
              <a:ahLst/>
              <a:cxnLst/>
              <a:rect l="l" t="t" r="r" b="b"/>
              <a:pathLst>
                <a:path w="1129" h="307" extrusionOk="0">
                  <a:moveTo>
                    <a:pt x="373" y="88"/>
                  </a:moveTo>
                  <a:lnTo>
                    <a:pt x="373" y="88"/>
                  </a:lnTo>
                  <a:cubicBezTo>
                    <a:pt x="253" y="164"/>
                    <a:pt x="122" y="230"/>
                    <a:pt x="1" y="307"/>
                  </a:cubicBezTo>
                  <a:cubicBezTo>
                    <a:pt x="132" y="230"/>
                    <a:pt x="253" y="164"/>
                    <a:pt x="373" y="88"/>
                  </a:cubicBezTo>
                  <a:close/>
                  <a:moveTo>
                    <a:pt x="1118" y="0"/>
                  </a:moveTo>
                  <a:cubicBezTo>
                    <a:pt x="713" y="0"/>
                    <a:pt x="264" y="154"/>
                    <a:pt x="1" y="307"/>
                  </a:cubicBezTo>
                  <a:cubicBezTo>
                    <a:pt x="307" y="132"/>
                    <a:pt x="691" y="33"/>
                    <a:pt x="1129" y="0"/>
                  </a:cubicBezTo>
                  <a:close/>
                </a:path>
              </a:pathLst>
            </a:custGeom>
            <a:solidFill>
              <a:srgbClr val="9B9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844;p51">
              <a:extLst>
                <a:ext uri="{FF2B5EF4-FFF2-40B4-BE49-F238E27FC236}">
                  <a16:creationId xmlns:a16="http://schemas.microsoft.com/office/drawing/2014/main" id="{0FBDAFD7-009B-62B5-BFCE-B27F6CF49C18}"/>
                </a:ext>
              </a:extLst>
            </p:cNvPr>
            <p:cNvSpPr/>
            <p:nvPr/>
          </p:nvSpPr>
          <p:spPr>
            <a:xfrm>
              <a:off x="7271814" y="2745129"/>
              <a:ext cx="473809" cy="272543"/>
            </a:xfrm>
            <a:custGeom>
              <a:avLst/>
              <a:gdLst/>
              <a:ahLst/>
              <a:cxnLst/>
              <a:rect l="l" t="t" r="r" b="b"/>
              <a:pathLst>
                <a:path w="16446" h="9460" extrusionOk="0">
                  <a:moveTo>
                    <a:pt x="15328" y="0"/>
                  </a:moveTo>
                  <a:lnTo>
                    <a:pt x="15328" y="0"/>
                  </a:lnTo>
                  <a:cubicBezTo>
                    <a:pt x="14638" y="66"/>
                    <a:pt x="13959" y="209"/>
                    <a:pt x="13292" y="416"/>
                  </a:cubicBezTo>
                  <a:cubicBezTo>
                    <a:pt x="13445" y="285"/>
                    <a:pt x="13587" y="154"/>
                    <a:pt x="13740" y="22"/>
                  </a:cubicBezTo>
                  <a:lnTo>
                    <a:pt x="13740" y="22"/>
                  </a:lnTo>
                  <a:cubicBezTo>
                    <a:pt x="13182" y="154"/>
                    <a:pt x="12635" y="362"/>
                    <a:pt x="12087" y="570"/>
                  </a:cubicBezTo>
                  <a:cubicBezTo>
                    <a:pt x="12153" y="909"/>
                    <a:pt x="12197" y="1260"/>
                    <a:pt x="12241" y="1610"/>
                  </a:cubicBezTo>
                  <a:cubicBezTo>
                    <a:pt x="12328" y="2299"/>
                    <a:pt x="12383" y="2978"/>
                    <a:pt x="12383" y="3669"/>
                  </a:cubicBezTo>
                  <a:cubicBezTo>
                    <a:pt x="12383" y="3997"/>
                    <a:pt x="12372" y="4314"/>
                    <a:pt x="12350" y="4643"/>
                  </a:cubicBezTo>
                  <a:cubicBezTo>
                    <a:pt x="12306" y="5102"/>
                    <a:pt x="12241" y="5574"/>
                    <a:pt x="12022" y="5978"/>
                  </a:cubicBezTo>
                  <a:cubicBezTo>
                    <a:pt x="12131" y="5946"/>
                    <a:pt x="12241" y="5924"/>
                    <a:pt x="12350" y="5913"/>
                  </a:cubicBezTo>
                  <a:cubicBezTo>
                    <a:pt x="12470" y="5902"/>
                    <a:pt x="12580" y="5891"/>
                    <a:pt x="12679" y="5891"/>
                  </a:cubicBezTo>
                  <a:cubicBezTo>
                    <a:pt x="12799" y="5891"/>
                    <a:pt x="12908" y="5902"/>
                    <a:pt x="13007" y="5913"/>
                  </a:cubicBezTo>
                  <a:cubicBezTo>
                    <a:pt x="13051" y="5771"/>
                    <a:pt x="13083" y="5628"/>
                    <a:pt x="13105" y="5475"/>
                  </a:cubicBezTo>
                  <a:cubicBezTo>
                    <a:pt x="13259" y="4511"/>
                    <a:pt x="12876" y="3428"/>
                    <a:pt x="13401" y="2574"/>
                  </a:cubicBezTo>
                  <a:cubicBezTo>
                    <a:pt x="13730" y="2070"/>
                    <a:pt x="14190" y="1523"/>
                    <a:pt x="14671" y="1150"/>
                  </a:cubicBezTo>
                  <a:cubicBezTo>
                    <a:pt x="14825" y="1029"/>
                    <a:pt x="15974" y="241"/>
                    <a:pt x="16346" y="241"/>
                  </a:cubicBezTo>
                  <a:cubicBezTo>
                    <a:pt x="16390" y="241"/>
                    <a:pt x="16423" y="253"/>
                    <a:pt x="16445" y="274"/>
                  </a:cubicBezTo>
                  <a:cubicBezTo>
                    <a:pt x="16292" y="110"/>
                    <a:pt x="16073" y="55"/>
                    <a:pt x="15832" y="55"/>
                  </a:cubicBezTo>
                  <a:cubicBezTo>
                    <a:pt x="15394" y="88"/>
                    <a:pt x="15010" y="187"/>
                    <a:pt x="14704" y="362"/>
                  </a:cubicBezTo>
                  <a:cubicBezTo>
                    <a:pt x="14825" y="285"/>
                    <a:pt x="14956" y="219"/>
                    <a:pt x="15076" y="143"/>
                  </a:cubicBezTo>
                  <a:cubicBezTo>
                    <a:pt x="15164" y="99"/>
                    <a:pt x="15251" y="44"/>
                    <a:pt x="15328" y="0"/>
                  </a:cubicBezTo>
                  <a:close/>
                  <a:moveTo>
                    <a:pt x="10204" y="6493"/>
                  </a:moveTo>
                  <a:cubicBezTo>
                    <a:pt x="10062" y="7150"/>
                    <a:pt x="9777" y="7774"/>
                    <a:pt x="9229" y="8124"/>
                  </a:cubicBezTo>
                  <a:cubicBezTo>
                    <a:pt x="9197" y="8146"/>
                    <a:pt x="9164" y="8168"/>
                    <a:pt x="9120" y="8179"/>
                  </a:cubicBezTo>
                  <a:cubicBezTo>
                    <a:pt x="8726" y="8409"/>
                    <a:pt x="8277" y="8496"/>
                    <a:pt x="7818" y="8496"/>
                  </a:cubicBezTo>
                  <a:cubicBezTo>
                    <a:pt x="7599" y="8496"/>
                    <a:pt x="7380" y="8475"/>
                    <a:pt x="7161" y="8442"/>
                  </a:cubicBezTo>
                  <a:lnTo>
                    <a:pt x="7161" y="8442"/>
                  </a:lnTo>
                  <a:cubicBezTo>
                    <a:pt x="7226" y="8486"/>
                    <a:pt x="7292" y="8540"/>
                    <a:pt x="7358" y="8595"/>
                  </a:cubicBezTo>
                  <a:cubicBezTo>
                    <a:pt x="7511" y="8727"/>
                    <a:pt x="7653" y="8869"/>
                    <a:pt x="7784" y="9022"/>
                  </a:cubicBezTo>
                  <a:lnTo>
                    <a:pt x="7981" y="9252"/>
                  </a:lnTo>
                  <a:cubicBezTo>
                    <a:pt x="8387" y="9099"/>
                    <a:pt x="8813" y="9022"/>
                    <a:pt x="9251" y="8956"/>
                  </a:cubicBezTo>
                  <a:lnTo>
                    <a:pt x="9263" y="8956"/>
                  </a:lnTo>
                  <a:cubicBezTo>
                    <a:pt x="9448" y="8913"/>
                    <a:pt x="9635" y="8880"/>
                    <a:pt x="9821" y="8858"/>
                  </a:cubicBezTo>
                  <a:cubicBezTo>
                    <a:pt x="9974" y="8825"/>
                    <a:pt x="10127" y="8814"/>
                    <a:pt x="10281" y="8793"/>
                  </a:cubicBezTo>
                  <a:cubicBezTo>
                    <a:pt x="10302" y="8793"/>
                    <a:pt x="10336" y="8781"/>
                    <a:pt x="10368" y="8781"/>
                  </a:cubicBezTo>
                  <a:cubicBezTo>
                    <a:pt x="10324" y="8617"/>
                    <a:pt x="10281" y="8464"/>
                    <a:pt x="10248" y="8299"/>
                  </a:cubicBezTo>
                  <a:cubicBezTo>
                    <a:pt x="10215" y="8136"/>
                    <a:pt x="10193" y="7960"/>
                    <a:pt x="10204" y="7796"/>
                  </a:cubicBezTo>
                  <a:cubicBezTo>
                    <a:pt x="10215" y="7621"/>
                    <a:pt x="10248" y="7457"/>
                    <a:pt x="10314" y="7303"/>
                  </a:cubicBezTo>
                  <a:cubicBezTo>
                    <a:pt x="10390" y="7150"/>
                    <a:pt x="10489" y="7007"/>
                    <a:pt x="10620" y="6909"/>
                  </a:cubicBezTo>
                  <a:lnTo>
                    <a:pt x="10784" y="6712"/>
                  </a:lnTo>
                  <a:cubicBezTo>
                    <a:pt x="10577" y="6701"/>
                    <a:pt x="10380" y="6613"/>
                    <a:pt x="10204" y="6493"/>
                  </a:cubicBezTo>
                  <a:close/>
                  <a:moveTo>
                    <a:pt x="2913" y="7720"/>
                  </a:moveTo>
                  <a:cubicBezTo>
                    <a:pt x="2310" y="7861"/>
                    <a:pt x="1741" y="8124"/>
                    <a:pt x="1139" y="8124"/>
                  </a:cubicBezTo>
                  <a:lnTo>
                    <a:pt x="1029" y="8124"/>
                  </a:lnTo>
                  <a:cubicBezTo>
                    <a:pt x="898" y="8124"/>
                    <a:pt x="777" y="8080"/>
                    <a:pt x="668" y="8037"/>
                  </a:cubicBezTo>
                  <a:cubicBezTo>
                    <a:pt x="449" y="7971"/>
                    <a:pt x="241" y="7873"/>
                    <a:pt x="55" y="7730"/>
                  </a:cubicBezTo>
                  <a:lnTo>
                    <a:pt x="55" y="7730"/>
                  </a:lnTo>
                  <a:cubicBezTo>
                    <a:pt x="0" y="8289"/>
                    <a:pt x="153" y="9121"/>
                    <a:pt x="745" y="9121"/>
                  </a:cubicBezTo>
                  <a:cubicBezTo>
                    <a:pt x="843" y="9121"/>
                    <a:pt x="952" y="9099"/>
                    <a:pt x="1073" y="9044"/>
                  </a:cubicBezTo>
                  <a:cubicBezTo>
                    <a:pt x="1325" y="8934"/>
                    <a:pt x="1544" y="8759"/>
                    <a:pt x="1806" y="8715"/>
                  </a:cubicBezTo>
                  <a:cubicBezTo>
                    <a:pt x="2124" y="9143"/>
                    <a:pt x="2650" y="9384"/>
                    <a:pt x="3186" y="9438"/>
                  </a:cubicBezTo>
                  <a:cubicBezTo>
                    <a:pt x="3273" y="9449"/>
                    <a:pt x="3361" y="9460"/>
                    <a:pt x="3460" y="9460"/>
                  </a:cubicBezTo>
                  <a:cubicBezTo>
                    <a:pt x="3898" y="9460"/>
                    <a:pt x="4346" y="9350"/>
                    <a:pt x="4752" y="9175"/>
                  </a:cubicBezTo>
                  <a:cubicBezTo>
                    <a:pt x="5190" y="9000"/>
                    <a:pt x="5628" y="8749"/>
                    <a:pt x="6098" y="8715"/>
                  </a:cubicBezTo>
                  <a:lnTo>
                    <a:pt x="6186" y="8715"/>
                  </a:lnTo>
                  <a:cubicBezTo>
                    <a:pt x="6547" y="8715"/>
                    <a:pt x="6908" y="8847"/>
                    <a:pt x="7237" y="9011"/>
                  </a:cubicBezTo>
                  <a:cubicBezTo>
                    <a:pt x="7467" y="9121"/>
                    <a:pt x="7697" y="9209"/>
                    <a:pt x="7927" y="9274"/>
                  </a:cubicBezTo>
                  <a:cubicBezTo>
                    <a:pt x="7938" y="9263"/>
                    <a:pt x="7949" y="9263"/>
                    <a:pt x="7959" y="9252"/>
                  </a:cubicBezTo>
                  <a:cubicBezTo>
                    <a:pt x="7905" y="9175"/>
                    <a:pt x="7839" y="9099"/>
                    <a:pt x="7774" y="9033"/>
                  </a:cubicBezTo>
                  <a:cubicBezTo>
                    <a:pt x="7642" y="8880"/>
                    <a:pt x="7500" y="8737"/>
                    <a:pt x="7346" y="8606"/>
                  </a:cubicBezTo>
                  <a:cubicBezTo>
                    <a:pt x="7281" y="8552"/>
                    <a:pt x="7204" y="8486"/>
                    <a:pt x="7139" y="8431"/>
                  </a:cubicBezTo>
                  <a:cubicBezTo>
                    <a:pt x="6679" y="8355"/>
                    <a:pt x="6241" y="8223"/>
                    <a:pt x="5792" y="8080"/>
                  </a:cubicBezTo>
                  <a:cubicBezTo>
                    <a:pt x="5693" y="8190"/>
                    <a:pt x="5573" y="8299"/>
                    <a:pt x="5453" y="8387"/>
                  </a:cubicBezTo>
                  <a:cubicBezTo>
                    <a:pt x="5080" y="8694"/>
                    <a:pt x="4587" y="8968"/>
                    <a:pt x="4171" y="8968"/>
                  </a:cubicBezTo>
                  <a:cubicBezTo>
                    <a:pt x="4149" y="8968"/>
                    <a:pt x="4139" y="8956"/>
                    <a:pt x="4117" y="8956"/>
                  </a:cubicBezTo>
                  <a:cubicBezTo>
                    <a:pt x="4127" y="8956"/>
                    <a:pt x="4139" y="8956"/>
                    <a:pt x="4149" y="8946"/>
                  </a:cubicBezTo>
                  <a:lnTo>
                    <a:pt x="4149" y="8946"/>
                  </a:lnTo>
                  <a:cubicBezTo>
                    <a:pt x="4007" y="8968"/>
                    <a:pt x="3854" y="8978"/>
                    <a:pt x="3711" y="8978"/>
                  </a:cubicBezTo>
                  <a:cubicBezTo>
                    <a:pt x="3449" y="8978"/>
                    <a:pt x="3186" y="8946"/>
                    <a:pt x="2934" y="8869"/>
                  </a:cubicBezTo>
                  <a:cubicBezTo>
                    <a:pt x="2682" y="8793"/>
                    <a:pt x="2409" y="8617"/>
                    <a:pt x="2419" y="8355"/>
                  </a:cubicBezTo>
                  <a:cubicBezTo>
                    <a:pt x="2431" y="8201"/>
                    <a:pt x="2529" y="8080"/>
                    <a:pt x="2638" y="7982"/>
                  </a:cubicBezTo>
                  <a:lnTo>
                    <a:pt x="2638" y="7971"/>
                  </a:lnTo>
                  <a:cubicBezTo>
                    <a:pt x="2726" y="7883"/>
                    <a:pt x="2814" y="7796"/>
                    <a:pt x="2913" y="7720"/>
                  </a:cubicBezTo>
                  <a:close/>
                </a:path>
              </a:pathLst>
            </a:custGeom>
            <a:solidFill>
              <a:schemeClr val="dk1">
                <a:alpha val="46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845;p51">
              <a:extLst>
                <a:ext uri="{FF2B5EF4-FFF2-40B4-BE49-F238E27FC236}">
                  <a16:creationId xmlns:a16="http://schemas.microsoft.com/office/drawing/2014/main" id="{55BB2D6C-9AC5-7A3B-A7C8-7D8FE1BE673E}"/>
                </a:ext>
              </a:extLst>
            </p:cNvPr>
            <p:cNvSpPr/>
            <p:nvPr/>
          </p:nvSpPr>
          <p:spPr>
            <a:xfrm>
              <a:off x="7664206" y="3064661"/>
              <a:ext cx="17372" cy="980"/>
            </a:xfrm>
            <a:custGeom>
              <a:avLst/>
              <a:gdLst/>
              <a:ahLst/>
              <a:cxnLst/>
              <a:rect l="l" t="t" r="r" b="b"/>
              <a:pathLst>
                <a:path w="603" h="34" extrusionOk="0">
                  <a:moveTo>
                    <a:pt x="592" y="1"/>
                  </a:moveTo>
                  <a:cubicBezTo>
                    <a:pt x="394" y="1"/>
                    <a:pt x="197" y="11"/>
                    <a:pt x="0" y="23"/>
                  </a:cubicBezTo>
                  <a:cubicBezTo>
                    <a:pt x="76" y="33"/>
                    <a:pt x="164" y="33"/>
                    <a:pt x="252" y="33"/>
                  </a:cubicBezTo>
                  <a:cubicBezTo>
                    <a:pt x="317" y="33"/>
                    <a:pt x="394" y="33"/>
                    <a:pt x="460" y="23"/>
                  </a:cubicBezTo>
                  <a:cubicBezTo>
                    <a:pt x="504" y="11"/>
                    <a:pt x="548" y="11"/>
                    <a:pt x="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846;p51">
              <a:extLst>
                <a:ext uri="{FF2B5EF4-FFF2-40B4-BE49-F238E27FC236}">
                  <a16:creationId xmlns:a16="http://schemas.microsoft.com/office/drawing/2014/main" id="{00E11720-BE4B-7725-57C1-0467A004A7FC}"/>
                </a:ext>
              </a:extLst>
            </p:cNvPr>
            <p:cNvSpPr/>
            <p:nvPr/>
          </p:nvSpPr>
          <p:spPr>
            <a:xfrm>
              <a:off x="7986561" y="3010095"/>
              <a:ext cx="5387" cy="19274"/>
            </a:xfrm>
            <a:custGeom>
              <a:avLst/>
              <a:gdLst/>
              <a:ahLst/>
              <a:cxnLst/>
              <a:rect l="l" t="t" r="r" b="b"/>
              <a:pathLst>
                <a:path w="187" h="669" extrusionOk="0">
                  <a:moveTo>
                    <a:pt x="186" y="1"/>
                  </a:moveTo>
                  <a:cubicBezTo>
                    <a:pt x="143" y="231"/>
                    <a:pt x="77" y="460"/>
                    <a:pt x="1" y="668"/>
                  </a:cubicBezTo>
                  <a:cubicBezTo>
                    <a:pt x="88" y="450"/>
                    <a:pt x="143" y="231"/>
                    <a:pt x="186" y="1"/>
                  </a:cubicBezTo>
                  <a:close/>
                </a:path>
              </a:pathLst>
            </a:custGeom>
            <a:solidFill>
              <a:srgbClr val="4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847;p51">
              <a:extLst>
                <a:ext uri="{FF2B5EF4-FFF2-40B4-BE49-F238E27FC236}">
                  <a16:creationId xmlns:a16="http://schemas.microsoft.com/office/drawing/2014/main" id="{78DCAAC0-2D06-8C9E-6858-C1A2DE3C9A20}"/>
                </a:ext>
              </a:extLst>
            </p:cNvPr>
            <p:cNvSpPr/>
            <p:nvPr/>
          </p:nvSpPr>
          <p:spPr>
            <a:xfrm>
              <a:off x="7649686" y="2888315"/>
              <a:ext cx="344481" cy="242004"/>
            </a:xfrm>
            <a:custGeom>
              <a:avLst/>
              <a:gdLst/>
              <a:ahLst/>
              <a:cxnLst/>
              <a:rect l="l" t="t" r="r" b="b"/>
              <a:pathLst>
                <a:path w="11957" h="8400" extrusionOk="0">
                  <a:moveTo>
                    <a:pt x="11672" y="1709"/>
                  </a:moveTo>
                  <a:cubicBezTo>
                    <a:pt x="11671" y="1711"/>
                    <a:pt x="11670" y="1714"/>
                    <a:pt x="11669" y="1716"/>
                  </a:cubicBezTo>
                  <a:lnTo>
                    <a:pt x="11669" y="1716"/>
                  </a:lnTo>
                  <a:cubicBezTo>
                    <a:pt x="11670" y="1714"/>
                    <a:pt x="11671" y="1711"/>
                    <a:pt x="11672" y="1709"/>
                  </a:cubicBezTo>
                  <a:close/>
                  <a:moveTo>
                    <a:pt x="7490" y="1"/>
                  </a:moveTo>
                  <a:cubicBezTo>
                    <a:pt x="6854" y="110"/>
                    <a:pt x="6252" y="428"/>
                    <a:pt x="5803" y="899"/>
                  </a:cubicBezTo>
                  <a:cubicBezTo>
                    <a:pt x="5847" y="779"/>
                    <a:pt x="5902" y="658"/>
                    <a:pt x="5945" y="527"/>
                  </a:cubicBezTo>
                  <a:lnTo>
                    <a:pt x="5945" y="527"/>
                  </a:lnTo>
                  <a:cubicBezTo>
                    <a:pt x="5825" y="844"/>
                    <a:pt x="4938" y="1173"/>
                    <a:pt x="4697" y="1523"/>
                  </a:cubicBezTo>
                  <a:cubicBezTo>
                    <a:pt x="4424" y="1917"/>
                    <a:pt x="4249" y="2333"/>
                    <a:pt x="3898" y="2694"/>
                  </a:cubicBezTo>
                  <a:cubicBezTo>
                    <a:pt x="3931" y="2475"/>
                    <a:pt x="3975" y="2256"/>
                    <a:pt x="4008" y="2037"/>
                  </a:cubicBezTo>
                  <a:lnTo>
                    <a:pt x="4008" y="2037"/>
                  </a:lnTo>
                  <a:cubicBezTo>
                    <a:pt x="3405" y="2213"/>
                    <a:pt x="2869" y="2618"/>
                    <a:pt x="2529" y="3144"/>
                  </a:cubicBezTo>
                  <a:cubicBezTo>
                    <a:pt x="2288" y="2771"/>
                    <a:pt x="2015" y="2410"/>
                    <a:pt x="1709" y="2081"/>
                  </a:cubicBezTo>
                  <a:lnTo>
                    <a:pt x="1709" y="2081"/>
                  </a:lnTo>
                  <a:cubicBezTo>
                    <a:pt x="1928" y="2497"/>
                    <a:pt x="2015" y="2990"/>
                    <a:pt x="1938" y="3461"/>
                  </a:cubicBezTo>
                  <a:cubicBezTo>
                    <a:pt x="1938" y="3472"/>
                    <a:pt x="1928" y="3483"/>
                    <a:pt x="1916" y="3494"/>
                  </a:cubicBezTo>
                  <a:cubicBezTo>
                    <a:pt x="1928" y="3570"/>
                    <a:pt x="1928" y="3647"/>
                    <a:pt x="1928" y="3735"/>
                  </a:cubicBezTo>
                  <a:cubicBezTo>
                    <a:pt x="1928" y="4118"/>
                    <a:pt x="1840" y="4490"/>
                    <a:pt x="1653" y="4830"/>
                  </a:cubicBezTo>
                  <a:cubicBezTo>
                    <a:pt x="1577" y="4972"/>
                    <a:pt x="1468" y="5114"/>
                    <a:pt x="1358" y="5234"/>
                  </a:cubicBezTo>
                  <a:cubicBezTo>
                    <a:pt x="1314" y="5290"/>
                    <a:pt x="1271" y="5333"/>
                    <a:pt x="1216" y="5388"/>
                  </a:cubicBezTo>
                  <a:cubicBezTo>
                    <a:pt x="1117" y="5487"/>
                    <a:pt x="1018" y="5574"/>
                    <a:pt x="898" y="5650"/>
                  </a:cubicBezTo>
                  <a:cubicBezTo>
                    <a:pt x="865" y="5662"/>
                    <a:pt x="843" y="5684"/>
                    <a:pt x="811" y="5706"/>
                  </a:cubicBezTo>
                  <a:lnTo>
                    <a:pt x="712" y="5749"/>
                  </a:lnTo>
                  <a:lnTo>
                    <a:pt x="624" y="5793"/>
                  </a:lnTo>
                  <a:cubicBezTo>
                    <a:pt x="602" y="5804"/>
                    <a:pt x="592" y="5815"/>
                    <a:pt x="580" y="5815"/>
                  </a:cubicBezTo>
                  <a:lnTo>
                    <a:pt x="526" y="5837"/>
                  </a:lnTo>
                  <a:cubicBezTo>
                    <a:pt x="405" y="5891"/>
                    <a:pt x="274" y="5935"/>
                    <a:pt x="143" y="5968"/>
                  </a:cubicBezTo>
                  <a:cubicBezTo>
                    <a:pt x="99" y="5979"/>
                    <a:pt x="44" y="6001"/>
                    <a:pt x="1" y="6012"/>
                  </a:cubicBezTo>
                  <a:cubicBezTo>
                    <a:pt x="164" y="6067"/>
                    <a:pt x="329" y="6110"/>
                    <a:pt x="504" y="6144"/>
                  </a:cubicBezTo>
                  <a:cubicBezTo>
                    <a:pt x="701" y="6132"/>
                    <a:pt x="898" y="6122"/>
                    <a:pt x="1096" y="6122"/>
                  </a:cubicBezTo>
                  <a:lnTo>
                    <a:pt x="1117" y="6122"/>
                  </a:lnTo>
                  <a:lnTo>
                    <a:pt x="1183" y="6100"/>
                  </a:lnTo>
                  <a:lnTo>
                    <a:pt x="1271" y="6088"/>
                  </a:lnTo>
                  <a:cubicBezTo>
                    <a:pt x="1719" y="6012"/>
                    <a:pt x="2168" y="5957"/>
                    <a:pt x="2628" y="5925"/>
                  </a:cubicBezTo>
                  <a:cubicBezTo>
                    <a:pt x="3077" y="5891"/>
                    <a:pt x="3537" y="5859"/>
                    <a:pt x="3986" y="5837"/>
                  </a:cubicBezTo>
                  <a:cubicBezTo>
                    <a:pt x="3986" y="5530"/>
                    <a:pt x="4018" y="5224"/>
                    <a:pt x="4095" y="4928"/>
                  </a:cubicBezTo>
                  <a:cubicBezTo>
                    <a:pt x="4161" y="4633"/>
                    <a:pt x="4271" y="4337"/>
                    <a:pt x="4413" y="4063"/>
                  </a:cubicBezTo>
                  <a:cubicBezTo>
                    <a:pt x="4697" y="3516"/>
                    <a:pt x="5113" y="3034"/>
                    <a:pt x="5628" y="2684"/>
                  </a:cubicBezTo>
                  <a:cubicBezTo>
                    <a:pt x="6099" y="2355"/>
                    <a:pt x="6668" y="2147"/>
                    <a:pt x="7237" y="2059"/>
                  </a:cubicBezTo>
                  <a:cubicBezTo>
                    <a:pt x="7555" y="1961"/>
                    <a:pt x="7884" y="1917"/>
                    <a:pt x="8212" y="1917"/>
                  </a:cubicBezTo>
                  <a:lnTo>
                    <a:pt x="8344" y="1917"/>
                  </a:lnTo>
                  <a:cubicBezTo>
                    <a:pt x="9219" y="1950"/>
                    <a:pt x="10347" y="2596"/>
                    <a:pt x="10752" y="3385"/>
                  </a:cubicBezTo>
                  <a:cubicBezTo>
                    <a:pt x="10982" y="3833"/>
                    <a:pt x="10949" y="4195"/>
                    <a:pt x="10621" y="4578"/>
                  </a:cubicBezTo>
                  <a:cubicBezTo>
                    <a:pt x="10434" y="4786"/>
                    <a:pt x="10171" y="4950"/>
                    <a:pt x="9898" y="5037"/>
                  </a:cubicBezTo>
                  <a:cubicBezTo>
                    <a:pt x="9821" y="5071"/>
                    <a:pt x="9252" y="5103"/>
                    <a:pt x="9241" y="5114"/>
                  </a:cubicBezTo>
                  <a:cubicBezTo>
                    <a:pt x="9307" y="5005"/>
                    <a:pt x="9383" y="4895"/>
                    <a:pt x="9460" y="4786"/>
                  </a:cubicBezTo>
                  <a:lnTo>
                    <a:pt x="9460" y="4786"/>
                  </a:lnTo>
                  <a:cubicBezTo>
                    <a:pt x="9022" y="4840"/>
                    <a:pt x="8595" y="5027"/>
                    <a:pt x="8245" y="5300"/>
                  </a:cubicBezTo>
                  <a:cubicBezTo>
                    <a:pt x="8409" y="5037"/>
                    <a:pt x="8562" y="4786"/>
                    <a:pt x="8726" y="4523"/>
                  </a:cubicBezTo>
                  <a:lnTo>
                    <a:pt x="8726" y="4523"/>
                  </a:lnTo>
                  <a:cubicBezTo>
                    <a:pt x="7982" y="4775"/>
                    <a:pt x="7193" y="5180"/>
                    <a:pt x="6974" y="5925"/>
                  </a:cubicBezTo>
                  <a:cubicBezTo>
                    <a:pt x="6986" y="5574"/>
                    <a:pt x="7095" y="5234"/>
                    <a:pt x="7281" y="4939"/>
                  </a:cubicBezTo>
                  <a:lnTo>
                    <a:pt x="7281" y="4939"/>
                  </a:lnTo>
                  <a:cubicBezTo>
                    <a:pt x="6854" y="5059"/>
                    <a:pt x="6493" y="5366"/>
                    <a:pt x="6230" y="5728"/>
                  </a:cubicBezTo>
                  <a:cubicBezTo>
                    <a:pt x="5967" y="6100"/>
                    <a:pt x="5803" y="6516"/>
                    <a:pt x="5639" y="6932"/>
                  </a:cubicBezTo>
                  <a:cubicBezTo>
                    <a:pt x="5453" y="7468"/>
                    <a:pt x="5322" y="7731"/>
                    <a:pt x="4785" y="7818"/>
                  </a:cubicBezTo>
                  <a:cubicBezTo>
                    <a:pt x="4643" y="7840"/>
                    <a:pt x="4500" y="7840"/>
                    <a:pt x="4347" y="7840"/>
                  </a:cubicBezTo>
                  <a:cubicBezTo>
                    <a:pt x="3855" y="7840"/>
                    <a:pt x="3329" y="7753"/>
                    <a:pt x="2880" y="7742"/>
                  </a:cubicBezTo>
                  <a:lnTo>
                    <a:pt x="2880" y="7742"/>
                  </a:lnTo>
                  <a:cubicBezTo>
                    <a:pt x="3417" y="7862"/>
                    <a:pt x="3942" y="8049"/>
                    <a:pt x="4490" y="8158"/>
                  </a:cubicBezTo>
                  <a:cubicBezTo>
                    <a:pt x="5168" y="8290"/>
                    <a:pt x="5869" y="8399"/>
                    <a:pt x="6570" y="8399"/>
                  </a:cubicBezTo>
                  <a:cubicBezTo>
                    <a:pt x="7128" y="8399"/>
                    <a:pt x="7687" y="8322"/>
                    <a:pt x="8212" y="8114"/>
                  </a:cubicBezTo>
                  <a:cubicBezTo>
                    <a:pt x="8475" y="8015"/>
                    <a:pt x="8738" y="7862"/>
                    <a:pt x="8891" y="7621"/>
                  </a:cubicBezTo>
                  <a:cubicBezTo>
                    <a:pt x="8957" y="7512"/>
                    <a:pt x="9000" y="7380"/>
                    <a:pt x="9000" y="7249"/>
                  </a:cubicBezTo>
                  <a:cubicBezTo>
                    <a:pt x="9000" y="7096"/>
                    <a:pt x="8945" y="6942"/>
                    <a:pt x="8814" y="6833"/>
                  </a:cubicBezTo>
                  <a:cubicBezTo>
                    <a:pt x="9099" y="6779"/>
                    <a:pt x="9373" y="6723"/>
                    <a:pt x="9646" y="6636"/>
                  </a:cubicBezTo>
                  <a:cubicBezTo>
                    <a:pt x="9986" y="6538"/>
                    <a:pt x="10314" y="6406"/>
                    <a:pt x="10621" y="6220"/>
                  </a:cubicBezTo>
                  <a:lnTo>
                    <a:pt x="10631" y="6220"/>
                  </a:lnTo>
                  <a:cubicBezTo>
                    <a:pt x="11124" y="5903"/>
                    <a:pt x="11475" y="5432"/>
                    <a:pt x="11694" y="4895"/>
                  </a:cubicBezTo>
                  <a:cubicBezTo>
                    <a:pt x="11770" y="4687"/>
                    <a:pt x="11836" y="4458"/>
                    <a:pt x="11879" y="4227"/>
                  </a:cubicBezTo>
                  <a:cubicBezTo>
                    <a:pt x="11957" y="3823"/>
                    <a:pt x="11913" y="3439"/>
                    <a:pt x="11879" y="3023"/>
                  </a:cubicBezTo>
                  <a:cubicBezTo>
                    <a:pt x="11858" y="2741"/>
                    <a:pt x="11578" y="1964"/>
                    <a:pt x="11669" y="1716"/>
                  </a:cubicBezTo>
                  <a:lnTo>
                    <a:pt x="11669" y="1716"/>
                  </a:lnTo>
                  <a:cubicBezTo>
                    <a:pt x="11594" y="1911"/>
                    <a:pt x="11563" y="2127"/>
                    <a:pt x="11584" y="2333"/>
                  </a:cubicBezTo>
                  <a:cubicBezTo>
                    <a:pt x="11529" y="1939"/>
                    <a:pt x="11387" y="1567"/>
                    <a:pt x="11168" y="1239"/>
                  </a:cubicBezTo>
                  <a:lnTo>
                    <a:pt x="11168" y="1239"/>
                  </a:lnTo>
                  <a:cubicBezTo>
                    <a:pt x="11157" y="1479"/>
                    <a:pt x="11179" y="1731"/>
                    <a:pt x="11256" y="1961"/>
                  </a:cubicBezTo>
                  <a:lnTo>
                    <a:pt x="10862" y="1337"/>
                  </a:lnTo>
                  <a:cubicBezTo>
                    <a:pt x="10752" y="1414"/>
                    <a:pt x="10665" y="1534"/>
                    <a:pt x="10621" y="1665"/>
                  </a:cubicBezTo>
                  <a:cubicBezTo>
                    <a:pt x="10336" y="702"/>
                    <a:pt x="9329" y="45"/>
                    <a:pt x="8332" y="45"/>
                  </a:cubicBezTo>
                  <a:cubicBezTo>
                    <a:pt x="8059" y="45"/>
                    <a:pt x="7796" y="100"/>
                    <a:pt x="7533" y="198"/>
                  </a:cubicBezTo>
                  <a:cubicBezTo>
                    <a:pt x="7555" y="132"/>
                    <a:pt x="7533" y="56"/>
                    <a:pt x="7490" y="1"/>
                  </a:cubicBezTo>
                  <a:close/>
                </a:path>
              </a:pathLst>
            </a:custGeom>
            <a:solidFill>
              <a:schemeClr val="dk1">
                <a:alpha val="46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848;p51">
              <a:extLst>
                <a:ext uri="{FF2B5EF4-FFF2-40B4-BE49-F238E27FC236}">
                  <a16:creationId xmlns:a16="http://schemas.microsoft.com/office/drawing/2014/main" id="{42EC1B3F-2EB2-F955-6035-A493740A32FB}"/>
                </a:ext>
              </a:extLst>
            </p:cNvPr>
            <p:cNvSpPr/>
            <p:nvPr/>
          </p:nvSpPr>
          <p:spPr>
            <a:xfrm>
              <a:off x="7617188" y="3102200"/>
              <a:ext cx="2881" cy="6338"/>
            </a:xfrm>
            <a:custGeom>
              <a:avLst/>
              <a:gdLst/>
              <a:ahLst/>
              <a:cxnLst/>
              <a:rect l="l" t="t" r="r" b="b"/>
              <a:pathLst>
                <a:path w="100" h="220" extrusionOk="0">
                  <a:moveTo>
                    <a:pt x="1" y="0"/>
                  </a:moveTo>
                  <a:lnTo>
                    <a:pt x="1" y="0"/>
                  </a:lnTo>
                  <a:cubicBezTo>
                    <a:pt x="12" y="77"/>
                    <a:pt x="44" y="143"/>
                    <a:pt x="78" y="219"/>
                  </a:cubicBezTo>
                  <a:cubicBezTo>
                    <a:pt x="88" y="219"/>
                    <a:pt x="88" y="209"/>
                    <a:pt x="99" y="209"/>
                  </a:cubicBezTo>
                  <a:cubicBezTo>
                    <a:pt x="99" y="197"/>
                    <a:pt x="88" y="197"/>
                    <a:pt x="88" y="197"/>
                  </a:cubicBezTo>
                  <a:cubicBezTo>
                    <a:pt x="56" y="132"/>
                    <a:pt x="22" y="7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849;p51">
              <a:extLst>
                <a:ext uri="{FF2B5EF4-FFF2-40B4-BE49-F238E27FC236}">
                  <a16:creationId xmlns:a16="http://schemas.microsoft.com/office/drawing/2014/main" id="{594F836B-49D9-9DA3-3BF7-35431A506898}"/>
                </a:ext>
              </a:extLst>
            </p:cNvPr>
            <p:cNvSpPr/>
            <p:nvPr/>
          </p:nvSpPr>
          <p:spPr>
            <a:xfrm>
              <a:off x="7543377" y="2944178"/>
              <a:ext cx="313568" cy="164044"/>
            </a:xfrm>
            <a:custGeom>
              <a:avLst/>
              <a:gdLst/>
              <a:ahLst/>
              <a:cxnLst/>
              <a:rect l="l" t="t" r="r" b="b"/>
              <a:pathLst>
                <a:path w="10884" h="5694" extrusionOk="0">
                  <a:moveTo>
                    <a:pt x="1194" y="0"/>
                  </a:moveTo>
                  <a:cubicBezTo>
                    <a:pt x="1063" y="110"/>
                    <a:pt x="964" y="241"/>
                    <a:pt x="898" y="394"/>
                  </a:cubicBezTo>
                  <a:cubicBezTo>
                    <a:pt x="833" y="548"/>
                    <a:pt x="789" y="723"/>
                    <a:pt x="789" y="887"/>
                  </a:cubicBezTo>
                  <a:cubicBezTo>
                    <a:pt x="778" y="1051"/>
                    <a:pt x="800" y="1227"/>
                    <a:pt x="833" y="1390"/>
                  </a:cubicBezTo>
                  <a:cubicBezTo>
                    <a:pt x="866" y="1555"/>
                    <a:pt x="910" y="1708"/>
                    <a:pt x="954" y="1862"/>
                  </a:cubicBezTo>
                  <a:cubicBezTo>
                    <a:pt x="997" y="1862"/>
                    <a:pt x="1041" y="1850"/>
                    <a:pt x="1085" y="1840"/>
                  </a:cubicBezTo>
                  <a:cubicBezTo>
                    <a:pt x="789" y="1358"/>
                    <a:pt x="778" y="712"/>
                    <a:pt x="1052" y="219"/>
                  </a:cubicBezTo>
                  <a:cubicBezTo>
                    <a:pt x="1095" y="142"/>
                    <a:pt x="1139" y="77"/>
                    <a:pt x="1194" y="0"/>
                  </a:cubicBezTo>
                  <a:close/>
                  <a:moveTo>
                    <a:pt x="669" y="1916"/>
                  </a:moveTo>
                  <a:lnTo>
                    <a:pt x="669" y="1916"/>
                  </a:lnTo>
                  <a:cubicBezTo>
                    <a:pt x="581" y="1927"/>
                    <a:pt x="482" y="1938"/>
                    <a:pt x="395" y="1960"/>
                  </a:cubicBezTo>
                  <a:lnTo>
                    <a:pt x="1" y="2025"/>
                  </a:lnTo>
                  <a:cubicBezTo>
                    <a:pt x="220" y="1993"/>
                    <a:pt x="438" y="1960"/>
                    <a:pt x="669" y="1916"/>
                  </a:cubicBezTo>
                  <a:close/>
                  <a:moveTo>
                    <a:pt x="4884" y="3460"/>
                  </a:moveTo>
                  <a:cubicBezTo>
                    <a:pt x="4654" y="3657"/>
                    <a:pt x="4391" y="3810"/>
                    <a:pt x="4095" y="3930"/>
                  </a:cubicBezTo>
                  <a:cubicBezTo>
                    <a:pt x="4139" y="3920"/>
                    <a:pt x="4172" y="3898"/>
                    <a:pt x="4216" y="3887"/>
                  </a:cubicBezTo>
                  <a:lnTo>
                    <a:pt x="4260" y="3865"/>
                  </a:lnTo>
                  <a:cubicBezTo>
                    <a:pt x="4270" y="3865"/>
                    <a:pt x="4292" y="3854"/>
                    <a:pt x="4304" y="3843"/>
                  </a:cubicBezTo>
                  <a:lnTo>
                    <a:pt x="4402" y="3799"/>
                  </a:lnTo>
                  <a:lnTo>
                    <a:pt x="4489" y="3755"/>
                  </a:lnTo>
                  <a:cubicBezTo>
                    <a:pt x="4523" y="3733"/>
                    <a:pt x="4555" y="3711"/>
                    <a:pt x="4577" y="3701"/>
                  </a:cubicBezTo>
                  <a:cubicBezTo>
                    <a:pt x="4687" y="3624"/>
                    <a:pt x="4786" y="3548"/>
                    <a:pt x="4884" y="3460"/>
                  </a:cubicBezTo>
                  <a:close/>
                  <a:moveTo>
                    <a:pt x="2891" y="4905"/>
                  </a:moveTo>
                  <a:cubicBezTo>
                    <a:pt x="2891" y="4905"/>
                    <a:pt x="2882" y="4905"/>
                    <a:pt x="2881" y="4913"/>
                  </a:cubicBezTo>
                  <a:lnTo>
                    <a:pt x="2881" y="4913"/>
                  </a:lnTo>
                  <a:cubicBezTo>
                    <a:pt x="2884" y="4910"/>
                    <a:pt x="2888" y="4908"/>
                    <a:pt x="2891" y="4905"/>
                  </a:cubicBezTo>
                  <a:close/>
                  <a:moveTo>
                    <a:pt x="2881" y="4913"/>
                  </a:moveTo>
                  <a:lnTo>
                    <a:pt x="2881" y="4913"/>
                  </a:lnTo>
                  <a:cubicBezTo>
                    <a:pt x="2876" y="4917"/>
                    <a:pt x="2870" y="4921"/>
                    <a:pt x="2865" y="4926"/>
                  </a:cubicBezTo>
                  <a:lnTo>
                    <a:pt x="2865" y="4926"/>
                  </a:lnTo>
                  <a:cubicBezTo>
                    <a:pt x="2870" y="4922"/>
                    <a:pt x="2875" y="4919"/>
                    <a:pt x="2880" y="4916"/>
                  </a:cubicBezTo>
                  <a:cubicBezTo>
                    <a:pt x="2880" y="4915"/>
                    <a:pt x="2881" y="4914"/>
                    <a:pt x="2881" y="4913"/>
                  </a:cubicBezTo>
                  <a:close/>
                  <a:moveTo>
                    <a:pt x="3713" y="4883"/>
                  </a:moveTo>
                  <a:lnTo>
                    <a:pt x="3625" y="4905"/>
                  </a:lnTo>
                  <a:lnTo>
                    <a:pt x="3537" y="4938"/>
                  </a:lnTo>
                  <a:lnTo>
                    <a:pt x="3450" y="4971"/>
                  </a:lnTo>
                  <a:cubicBezTo>
                    <a:pt x="3329" y="5015"/>
                    <a:pt x="3231" y="5081"/>
                    <a:pt x="3132" y="5146"/>
                  </a:cubicBezTo>
                  <a:cubicBezTo>
                    <a:pt x="3034" y="5222"/>
                    <a:pt x="2935" y="5299"/>
                    <a:pt x="2859" y="5387"/>
                  </a:cubicBezTo>
                  <a:cubicBezTo>
                    <a:pt x="2804" y="5449"/>
                    <a:pt x="2751" y="5515"/>
                    <a:pt x="2705" y="5587"/>
                  </a:cubicBezTo>
                  <a:lnTo>
                    <a:pt x="2705" y="5587"/>
                  </a:lnTo>
                  <a:lnTo>
                    <a:pt x="2738" y="5529"/>
                  </a:lnTo>
                  <a:lnTo>
                    <a:pt x="2793" y="5453"/>
                  </a:lnTo>
                  <a:lnTo>
                    <a:pt x="2847" y="5387"/>
                  </a:lnTo>
                  <a:cubicBezTo>
                    <a:pt x="2924" y="5288"/>
                    <a:pt x="3022" y="5212"/>
                    <a:pt x="3121" y="5135"/>
                  </a:cubicBezTo>
                  <a:cubicBezTo>
                    <a:pt x="3219" y="5069"/>
                    <a:pt x="3329" y="5003"/>
                    <a:pt x="3438" y="4960"/>
                  </a:cubicBezTo>
                  <a:lnTo>
                    <a:pt x="3526" y="4927"/>
                  </a:lnTo>
                  <a:lnTo>
                    <a:pt x="3614" y="4905"/>
                  </a:lnTo>
                  <a:lnTo>
                    <a:pt x="3713" y="4883"/>
                  </a:lnTo>
                  <a:close/>
                  <a:moveTo>
                    <a:pt x="10883" y="142"/>
                  </a:moveTo>
                  <a:cubicBezTo>
                    <a:pt x="10326" y="230"/>
                    <a:pt x="9789" y="427"/>
                    <a:pt x="9318" y="755"/>
                  </a:cubicBezTo>
                  <a:cubicBezTo>
                    <a:pt x="8815" y="1106"/>
                    <a:pt x="8399" y="1587"/>
                    <a:pt x="8124" y="2135"/>
                  </a:cubicBezTo>
                  <a:cubicBezTo>
                    <a:pt x="7983" y="2409"/>
                    <a:pt x="7873" y="2694"/>
                    <a:pt x="7796" y="2989"/>
                  </a:cubicBezTo>
                  <a:cubicBezTo>
                    <a:pt x="7720" y="3295"/>
                    <a:pt x="7686" y="3602"/>
                    <a:pt x="7686" y="3909"/>
                  </a:cubicBezTo>
                  <a:lnTo>
                    <a:pt x="7686" y="3920"/>
                  </a:lnTo>
                  <a:cubicBezTo>
                    <a:pt x="7227" y="3942"/>
                    <a:pt x="6778" y="3964"/>
                    <a:pt x="6318" y="3996"/>
                  </a:cubicBezTo>
                  <a:cubicBezTo>
                    <a:pt x="5869" y="4029"/>
                    <a:pt x="5409" y="4084"/>
                    <a:pt x="4961" y="4161"/>
                  </a:cubicBezTo>
                  <a:lnTo>
                    <a:pt x="4873" y="4171"/>
                  </a:lnTo>
                  <a:lnTo>
                    <a:pt x="4796" y="4193"/>
                  </a:lnTo>
                  <a:cubicBezTo>
                    <a:pt x="4742" y="4193"/>
                    <a:pt x="4698" y="4205"/>
                    <a:pt x="4654" y="4215"/>
                  </a:cubicBezTo>
                  <a:cubicBezTo>
                    <a:pt x="4041" y="4368"/>
                    <a:pt x="3428" y="4544"/>
                    <a:pt x="2913" y="4894"/>
                  </a:cubicBezTo>
                  <a:cubicBezTo>
                    <a:pt x="2859" y="4927"/>
                    <a:pt x="2815" y="4971"/>
                    <a:pt x="2771" y="5025"/>
                  </a:cubicBezTo>
                  <a:cubicBezTo>
                    <a:pt x="2797" y="4990"/>
                    <a:pt x="2830" y="4955"/>
                    <a:pt x="2865" y="4926"/>
                  </a:cubicBezTo>
                  <a:lnTo>
                    <a:pt x="2865" y="4926"/>
                  </a:lnTo>
                  <a:cubicBezTo>
                    <a:pt x="2635" y="5077"/>
                    <a:pt x="2531" y="5261"/>
                    <a:pt x="2563" y="5485"/>
                  </a:cubicBezTo>
                  <a:cubicBezTo>
                    <a:pt x="2584" y="5562"/>
                    <a:pt x="2618" y="5617"/>
                    <a:pt x="2650" y="5682"/>
                  </a:cubicBezTo>
                  <a:cubicBezTo>
                    <a:pt x="2650" y="5682"/>
                    <a:pt x="2661" y="5682"/>
                    <a:pt x="2661" y="5694"/>
                  </a:cubicBezTo>
                  <a:cubicBezTo>
                    <a:pt x="3285" y="5015"/>
                    <a:pt x="4227" y="4741"/>
                    <a:pt x="5146" y="4675"/>
                  </a:cubicBezTo>
                  <a:cubicBezTo>
                    <a:pt x="5343" y="4664"/>
                    <a:pt x="5541" y="4653"/>
                    <a:pt x="5738" y="4653"/>
                  </a:cubicBezTo>
                  <a:cubicBezTo>
                    <a:pt x="6044" y="4653"/>
                    <a:pt x="6362" y="4675"/>
                    <a:pt x="6669" y="4686"/>
                  </a:cubicBezTo>
                  <a:cubicBezTo>
                    <a:pt x="6975" y="4697"/>
                    <a:pt x="7292" y="4708"/>
                    <a:pt x="7599" y="4708"/>
                  </a:cubicBezTo>
                  <a:lnTo>
                    <a:pt x="7917" y="4708"/>
                  </a:lnTo>
                  <a:cubicBezTo>
                    <a:pt x="7971" y="4708"/>
                    <a:pt x="8026" y="4697"/>
                    <a:pt x="8070" y="4664"/>
                  </a:cubicBezTo>
                  <a:cubicBezTo>
                    <a:pt x="8114" y="4621"/>
                    <a:pt x="8114" y="4544"/>
                    <a:pt x="8114" y="4489"/>
                  </a:cubicBezTo>
                  <a:cubicBezTo>
                    <a:pt x="8081" y="3373"/>
                    <a:pt x="8409" y="2234"/>
                    <a:pt x="9110" y="1358"/>
                  </a:cubicBezTo>
                  <a:cubicBezTo>
                    <a:pt x="9570" y="799"/>
                    <a:pt x="10194" y="361"/>
                    <a:pt x="10883" y="142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850;p51">
              <a:extLst>
                <a:ext uri="{FF2B5EF4-FFF2-40B4-BE49-F238E27FC236}">
                  <a16:creationId xmlns:a16="http://schemas.microsoft.com/office/drawing/2014/main" id="{6A482AB4-DCD9-A461-3AC4-79A6DECF4D2F}"/>
                </a:ext>
              </a:extLst>
            </p:cNvPr>
            <p:cNvSpPr/>
            <p:nvPr/>
          </p:nvSpPr>
          <p:spPr>
            <a:xfrm>
              <a:off x="7442427" y="2914820"/>
              <a:ext cx="266579" cy="202995"/>
            </a:xfrm>
            <a:custGeom>
              <a:avLst/>
              <a:gdLst/>
              <a:ahLst/>
              <a:cxnLst/>
              <a:rect l="l" t="t" r="r" b="b"/>
              <a:pathLst>
                <a:path w="9253" h="7046" extrusionOk="0">
                  <a:moveTo>
                    <a:pt x="6761" y="1"/>
                  </a:moveTo>
                  <a:cubicBezTo>
                    <a:pt x="6655" y="1"/>
                    <a:pt x="6544" y="8"/>
                    <a:pt x="6428" y="23"/>
                  </a:cubicBezTo>
                  <a:cubicBezTo>
                    <a:pt x="5684" y="110"/>
                    <a:pt x="4939" y="570"/>
                    <a:pt x="4556" y="1238"/>
                  </a:cubicBezTo>
                  <a:cubicBezTo>
                    <a:pt x="4282" y="1731"/>
                    <a:pt x="4293" y="2377"/>
                    <a:pt x="4589" y="2859"/>
                  </a:cubicBezTo>
                  <a:cubicBezTo>
                    <a:pt x="3253" y="3154"/>
                    <a:pt x="2037" y="3044"/>
                    <a:pt x="954" y="4030"/>
                  </a:cubicBezTo>
                  <a:cubicBezTo>
                    <a:pt x="385" y="4545"/>
                    <a:pt x="1" y="5289"/>
                    <a:pt x="23" y="6056"/>
                  </a:cubicBezTo>
                  <a:cubicBezTo>
                    <a:pt x="45" y="6482"/>
                    <a:pt x="253" y="6954"/>
                    <a:pt x="658" y="7030"/>
                  </a:cubicBezTo>
                  <a:cubicBezTo>
                    <a:pt x="709" y="7040"/>
                    <a:pt x="758" y="7045"/>
                    <a:pt x="805" y="7045"/>
                  </a:cubicBezTo>
                  <a:cubicBezTo>
                    <a:pt x="1386" y="7045"/>
                    <a:pt x="1629" y="6269"/>
                    <a:pt x="1994" y="5924"/>
                  </a:cubicBezTo>
                  <a:cubicBezTo>
                    <a:pt x="2475" y="5464"/>
                    <a:pt x="3122" y="5190"/>
                    <a:pt x="3789" y="5190"/>
                  </a:cubicBezTo>
                  <a:cubicBezTo>
                    <a:pt x="4118" y="5190"/>
                    <a:pt x="4458" y="5202"/>
                    <a:pt x="4808" y="5212"/>
                  </a:cubicBezTo>
                  <a:cubicBezTo>
                    <a:pt x="5120" y="5230"/>
                    <a:pt x="5432" y="5244"/>
                    <a:pt x="5743" y="5244"/>
                  </a:cubicBezTo>
                  <a:cubicBezTo>
                    <a:pt x="6020" y="5244"/>
                    <a:pt x="6297" y="5233"/>
                    <a:pt x="6570" y="5202"/>
                  </a:cubicBezTo>
                  <a:cubicBezTo>
                    <a:pt x="7468" y="5114"/>
                    <a:pt x="8410" y="4698"/>
                    <a:pt x="8847" y="3910"/>
                  </a:cubicBezTo>
                  <a:cubicBezTo>
                    <a:pt x="9253" y="3187"/>
                    <a:pt x="9176" y="2278"/>
                    <a:pt x="8815" y="1545"/>
                  </a:cubicBezTo>
                  <a:cubicBezTo>
                    <a:pt x="8360" y="634"/>
                    <a:pt x="7761" y="1"/>
                    <a:pt x="6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851;p51">
              <a:extLst>
                <a:ext uri="{FF2B5EF4-FFF2-40B4-BE49-F238E27FC236}">
                  <a16:creationId xmlns:a16="http://schemas.microsoft.com/office/drawing/2014/main" id="{828FB217-0504-2FCA-FBCE-61B101E01671}"/>
                </a:ext>
              </a:extLst>
            </p:cNvPr>
            <p:cNvSpPr/>
            <p:nvPr/>
          </p:nvSpPr>
          <p:spPr>
            <a:xfrm>
              <a:off x="7697309" y="2961204"/>
              <a:ext cx="7606" cy="27802"/>
            </a:xfrm>
            <a:custGeom>
              <a:avLst/>
              <a:gdLst/>
              <a:ahLst/>
              <a:cxnLst/>
              <a:rect l="l" t="t" r="r" b="b"/>
              <a:pathLst>
                <a:path w="264" h="965" extrusionOk="0">
                  <a:moveTo>
                    <a:pt x="0" y="1"/>
                  </a:moveTo>
                  <a:lnTo>
                    <a:pt x="0" y="1"/>
                  </a:lnTo>
                  <a:cubicBezTo>
                    <a:pt x="132" y="307"/>
                    <a:pt x="231" y="636"/>
                    <a:pt x="263" y="964"/>
                  </a:cubicBezTo>
                  <a:cubicBezTo>
                    <a:pt x="253" y="614"/>
                    <a:pt x="165" y="27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852;p51">
              <a:extLst>
                <a:ext uri="{FF2B5EF4-FFF2-40B4-BE49-F238E27FC236}">
                  <a16:creationId xmlns:a16="http://schemas.microsoft.com/office/drawing/2014/main" id="{5FBBA60F-4ADA-E43A-BEED-694C48321B93}"/>
                </a:ext>
              </a:extLst>
            </p:cNvPr>
            <p:cNvSpPr/>
            <p:nvPr/>
          </p:nvSpPr>
          <p:spPr>
            <a:xfrm>
              <a:off x="7704886" y="2988977"/>
              <a:ext cx="346" cy="6943"/>
            </a:xfrm>
            <a:custGeom>
              <a:avLst/>
              <a:gdLst/>
              <a:ahLst/>
              <a:cxnLst/>
              <a:rect l="l" t="t" r="r" b="b"/>
              <a:pathLst>
                <a:path w="12" h="241" extrusionOk="0">
                  <a:moveTo>
                    <a:pt x="0" y="0"/>
                  </a:moveTo>
                  <a:cubicBezTo>
                    <a:pt x="0" y="76"/>
                    <a:pt x="12" y="164"/>
                    <a:pt x="12" y="241"/>
                  </a:cubicBezTo>
                  <a:cubicBezTo>
                    <a:pt x="12" y="153"/>
                    <a:pt x="12" y="76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853;p51">
              <a:extLst>
                <a:ext uri="{FF2B5EF4-FFF2-40B4-BE49-F238E27FC236}">
                  <a16:creationId xmlns:a16="http://schemas.microsoft.com/office/drawing/2014/main" id="{D8C2B0A8-FDD9-50BC-6FB4-681D49518A8E}"/>
                </a:ext>
              </a:extLst>
            </p:cNvPr>
            <p:cNvSpPr/>
            <p:nvPr/>
          </p:nvSpPr>
          <p:spPr>
            <a:xfrm>
              <a:off x="7494486" y="3064344"/>
              <a:ext cx="113886" cy="37568"/>
            </a:xfrm>
            <a:custGeom>
              <a:avLst/>
              <a:gdLst/>
              <a:ahLst/>
              <a:cxnLst/>
              <a:rect l="l" t="t" r="r" b="b"/>
              <a:pathLst>
                <a:path w="3953" h="1304" extrusionOk="0">
                  <a:moveTo>
                    <a:pt x="2037" y="0"/>
                  </a:moveTo>
                  <a:cubicBezTo>
                    <a:pt x="2354" y="0"/>
                    <a:pt x="2672" y="12"/>
                    <a:pt x="2989" y="22"/>
                  </a:cubicBezTo>
                  <a:cubicBezTo>
                    <a:pt x="3307" y="44"/>
                    <a:pt x="3636" y="56"/>
                    <a:pt x="3953" y="56"/>
                  </a:cubicBezTo>
                  <a:cubicBezTo>
                    <a:pt x="3636" y="56"/>
                    <a:pt x="3318" y="44"/>
                    <a:pt x="3001" y="22"/>
                  </a:cubicBezTo>
                  <a:cubicBezTo>
                    <a:pt x="2672" y="12"/>
                    <a:pt x="2354" y="0"/>
                    <a:pt x="2048" y="0"/>
                  </a:cubicBezTo>
                  <a:close/>
                  <a:moveTo>
                    <a:pt x="1118" y="154"/>
                  </a:moveTo>
                  <a:lnTo>
                    <a:pt x="1118" y="154"/>
                  </a:lnTo>
                  <a:cubicBezTo>
                    <a:pt x="1074" y="176"/>
                    <a:pt x="1030" y="187"/>
                    <a:pt x="986" y="209"/>
                  </a:cubicBezTo>
                  <a:cubicBezTo>
                    <a:pt x="997" y="241"/>
                    <a:pt x="997" y="263"/>
                    <a:pt x="997" y="296"/>
                  </a:cubicBezTo>
                  <a:cubicBezTo>
                    <a:pt x="1019" y="241"/>
                    <a:pt x="1052" y="187"/>
                    <a:pt x="1118" y="154"/>
                  </a:cubicBezTo>
                  <a:close/>
                  <a:moveTo>
                    <a:pt x="1" y="1260"/>
                  </a:moveTo>
                  <a:cubicBezTo>
                    <a:pt x="67" y="1292"/>
                    <a:pt x="143" y="1304"/>
                    <a:pt x="220" y="1304"/>
                  </a:cubicBezTo>
                  <a:cubicBezTo>
                    <a:pt x="274" y="1304"/>
                    <a:pt x="318" y="1304"/>
                    <a:pt x="362" y="1292"/>
                  </a:cubicBezTo>
                  <a:cubicBezTo>
                    <a:pt x="406" y="1282"/>
                    <a:pt x="439" y="1270"/>
                    <a:pt x="471" y="1260"/>
                  </a:cubicBezTo>
                  <a:lnTo>
                    <a:pt x="471" y="1260"/>
                  </a:lnTo>
                  <a:cubicBezTo>
                    <a:pt x="395" y="1270"/>
                    <a:pt x="318" y="1282"/>
                    <a:pt x="242" y="1282"/>
                  </a:cubicBezTo>
                  <a:cubicBezTo>
                    <a:pt x="165" y="1282"/>
                    <a:pt x="77" y="1270"/>
                    <a:pt x="1" y="12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854;p51">
              <a:extLst>
                <a:ext uri="{FF2B5EF4-FFF2-40B4-BE49-F238E27FC236}">
                  <a16:creationId xmlns:a16="http://schemas.microsoft.com/office/drawing/2014/main" id="{1B2094D5-9BB3-368C-66E8-55391677996C}"/>
                </a:ext>
              </a:extLst>
            </p:cNvPr>
            <p:cNvSpPr/>
            <p:nvPr/>
          </p:nvSpPr>
          <p:spPr>
            <a:xfrm>
              <a:off x="7489445" y="3070336"/>
              <a:ext cx="33765" cy="30942"/>
            </a:xfrm>
            <a:custGeom>
              <a:avLst/>
              <a:gdLst/>
              <a:ahLst/>
              <a:cxnLst/>
              <a:rect l="l" t="t" r="r" b="b"/>
              <a:pathLst>
                <a:path w="1172" h="1074" extrusionOk="0">
                  <a:moveTo>
                    <a:pt x="329" y="570"/>
                  </a:moveTo>
                  <a:lnTo>
                    <a:pt x="362" y="690"/>
                  </a:lnTo>
                  <a:lnTo>
                    <a:pt x="395" y="822"/>
                  </a:lnTo>
                  <a:lnTo>
                    <a:pt x="417" y="942"/>
                  </a:lnTo>
                  <a:lnTo>
                    <a:pt x="384" y="822"/>
                  </a:lnTo>
                  <a:lnTo>
                    <a:pt x="351" y="690"/>
                  </a:lnTo>
                  <a:lnTo>
                    <a:pt x="329" y="570"/>
                  </a:lnTo>
                  <a:close/>
                  <a:moveTo>
                    <a:pt x="1161" y="1"/>
                  </a:moveTo>
                  <a:cubicBezTo>
                    <a:pt x="1150" y="1"/>
                    <a:pt x="1139" y="11"/>
                    <a:pt x="1118" y="23"/>
                  </a:cubicBezTo>
                  <a:cubicBezTo>
                    <a:pt x="1084" y="176"/>
                    <a:pt x="1040" y="340"/>
                    <a:pt x="986" y="493"/>
                  </a:cubicBezTo>
                  <a:cubicBezTo>
                    <a:pt x="964" y="548"/>
                    <a:pt x="931" y="603"/>
                    <a:pt x="877" y="603"/>
                  </a:cubicBezTo>
                  <a:cubicBezTo>
                    <a:pt x="865" y="461"/>
                    <a:pt x="865" y="307"/>
                    <a:pt x="843" y="154"/>
                  </a:cubicBezTo>
                  <a:cubicBezTo>
                    <a:pt x="821" y="176"/>
                    <a:pt x="789" y="198"/>
                    <a:pt x="756" y="220"/>
                  </a:cubicBezTo>
                  <a:cubicBezTo>
                    <a:pt x="767" y="285"/>
                    <a:pt x="778" y="351"/>
                    <a:pt x="789" y="427"/>
                  </a:cubicBezTo>
                  <a:lnTo>
                    <a:pt x="800" y="559"/>
                  </a:lnTo>
                  <a:lnTo>
                    <a:pt x="811" y="690"/>
                  </a:lnTo>
                  <a:lnTo>
                    <a:pt x="811" y="833"/>
                  </a:lnTo>
                  <a:lnTo>
                    <a:pt x="800" y="690"/>
                  </a:lnTo>
                  <a:lnTo>
                    <a:pt x="789" y="559"/>
                  </a:lnTo>
                  <a:lnTo>
                    <a:pt x="778" y="427"/>
                  </a:lnTo>
                  <a:cubicBezTo>
                    <a:pt x="767" y="362"/>
                    <a:pt x="756" y="285"/>
                    <a:pt x="745" y="220"/>
                  </a:cubicBezTo>
                  <a:lnTo>
                    <a:pt x="734" y="230"/>
                  </a:lnTo>
                  <a:cubicBezTo>
                    <a:pt x="734" y="427"/>
                    <a:pt x="734" y="624"/>
                    <a:pt x="701" y="822"/>
                  </a:cubicBezTo>
                  <a:lnTo>
                    <a:pt x="680" y="822"/>
                  </a:lnTo>
                  <a:cubicBezTo>
                    <a:pt x="592" y="822"/>
                    <a:pt x="515" y="767"/>
                    <a:pt x="471" y="690"/>
                  </a:cubicBezTo>
                  <a:cubicBezTo>
                    <a:pt x="439" y="624"/>
                    <a:pt x="417" y="559"/>
                    <a:pt x="405" y="483"/>
                  </a:cubicBezTo>
                  <a:cubicBezTo>
                    <a:pt x="395" y="493"/>
                    <a:pt x="373" y="504"/>
                    <a:pt x="362" y="526"/>
                  </a:cubicBezTo>
                  <a:lnTo>
                    <a:pt x="329" y="559"/>
                  </a:lnTo>
                  <a:lnTo>
                    <a:pt x="329" y="570"/>
                  </a:lnTo>
                  <a:cubicBezTo>
                    <a:pt x="318" y="570"/>
                    <a:pt x="318" y="570"/>
                    <a:pt x="318" y="559"/>
                  </a:cubicBezTo>
                  <a:cubicBezTo>
                    <a:pt x="296" y="592"/>
                    <a:pt x="264" y="624"/>
                    <a:pt x="230" y="668"/>
                  </a:cubicBezTo>
                  <a:cubicBezTo>
                    <a:pt x="230" y="702"/>
                    <a:pt x="220" y="734"/>
                    <a:pt x="186" y="756"/>
                  </a:cubicBezTo>
                  <a:cubicBezTo>
                    <a:pt x="176" y="767"/>
                    <a:pt x="165" y="767"/>
                    <a:pt x="154" y="767"/>
                  </a:cubicBezTo>
                  <a:cubicBezTo>
                    <a:pt x="110" y="843"/>
                    <a:pt x="55" y="920"/>
                    <a:pt x="1" y="997"/>
                  </a:cubicBezTo>
                  <a:lnTo>
                    <a:pt x="33" y="997"/>
                  </a:lnTo>
                  <a:cubicBezTo>
                    <a:pt x="55" y="997"/>
                    <a:pt x="99" y="1008"/>
                    <a:pt x="165" y="1040"/>
                  </a:cubicBezTo>
                  <a:lnTo>
                    <a:pt x="176" y="1052"/>
                  </a:lnTo>
                  <a:cubicBezTo>
                    <a:pt x="252" y="1062"/>
                    <a:pt x="340" y="1074"/>
                    <a:pt x="417" y="1074"/>
                  </a:cubicBezTo>
                  <a:cubicBezTo>
                    <a:pt x="493" y="1074"/>
                    <a:pt x="570" y="1062"/>
                    <a:pt x="646" y="1052"/>
                  </a:cubicBezTo>
                  <a:cubicBezTo>
                    <a:pt x="734" y="1019"/>
                    <a:pt x="811" y="975"/>
                    <a:pt x="887" y="920"/>
                  </a:cubicBezTo>
                  <a:cubicBezTo>
                    <a:pt x="931" y="887"/>
                    <a:pt x="986" y="855"/>
                    <a:pt x="1019" y="811"/>
                  </a:cubicBezTo>
                  <a:cubicBezTo>
                    <a:pt x="1052" y="767"/>
                    <a:pt x="1074" y="723"/>
                    <a:pt x="1084" y="668"/>
                  </a:cubicBezTo>
                  <a:cubicBezTo>
                    <a:pt x="1118" y="581"/>
                    <a:pt x="1139" y="483"/>
                    <a:pt x="1139" y="384"/>
                  </a:cubicBezTo>
                  <a:cubicBezTo>
                    <a:pt x="1150" y="274"/>
                    <a:pt x="1150" y="176"/>
                    <a:pt x="1172" y="88"/>
                  </a:cubicBezTo>
                  <a:cubicBezTo>
                    <a:pt x="1172" y="55"/>
                    <a:pt x="1172" y="33"/>
                    <a:pt x="1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855;p51">
              <a:extLst>
                <a:ext uri="{FF2B5EF4-FFF2-40B4-BE49-F238E27FC236}">
                  <a16:creationId xmlns:a16="http://schemas.microsoft.com/office/drawing/2014/main" id="{8E1CAC64-87D7-9A27-5AE4-BCB8B7322159}"/>
                </a:ext>
              </a:extLst>
            </p:cNvPr>
            <p:cNvSpPr/>
            <p:nvPr/>
          </p:nvSpPr>
          <p:spPr>
            <a:xfrm>
              <a:off x="7449082" y="3108827"/>
              <a:ext cx="14837" cy="8873"/>
            </a:xfrm>
            <a:custGeom>
              <a:avLst/>
              <a:gdLst/>
              <a:ahLst/>
              <a:cxnLst/>
              <a:rect l="l" t="t" r="r" b="b"/>
              <a:pathLst>
                <a:path w="515" h="308" extrusionOk="0">
                  <a:moveTo>
                    <a:pt x="0" y="1"/>
                  </a:moveTo>
                  <a:lnTo>
                    <a:pt x="0" y="55"/>
                  </a:lnTo>
                  <a:cubicBezTo>
                    <a:pt x="98" y="176"/>
                    <a:pt x="230" y="263"/>
                    <a:pt x="416" y="296"/>
                  </a:cubicBezTo>
                  <a:cubicBezTo>
                    <a:pt x="449" y="307"/>
                    <a:pt x="482" y="307"/>
                    <a:pt x="514" y="307"/>
                  </a:cubicBezTo>
                  <a:cubicBezTo>
                    <a:pt x="493" y="307"/>
                    <a:pt x="460" y="307"/>
                    <a:pt x="427" y="296"/>
                  </a:cubicBezTo>
                  <a:cubicBezTo>
                    <a:pt x="252" y="263"/>
                    <a:pt x="110" y="154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856;p51">
              <a:extLst>
                <a:ext uri="{FF2B5EF4-FFF2-40B4-BE49-F238E27FC236}">
                  <a16:creationId xmlns:a16="http://schemas.microsoft.com/office/drawing/2014/main" id="{E98A7D8A-4315-3F36-4A9B-9B919AEE0C41}"/>
                </a:ext>
              </a:extLst>
            </p:cNvPr>
            <p:cNvSpPr/>
            <p:nvPr/>
          </p:nvSpPr>
          <p:spPr>
            <a:xfrm>
              <a:off x="7444328" y="3097476"/>
              <a:ext cx="4782" cy="12936"/>
            </a:xfrm>
            <a:custGeom>
              <a:avLst/>
              <a:gdLst/>
              <a:ahLst/>
              <a:cxnLst/>
              <a:rect l="l" t="t" r="r" b="b"/>
              <a:pathLst>
                <a:path w="166" h="449" extrusionOk="0">
                  <a:moveTo>
                    <a:pt x="1" y="0"/>
                  </a:moveTo>
                  <a:cubicBezTo>
                    <a:pt x="23" y="164"/>
                    <a:pt x="78" y="329"/>
                    <a:pt x="165" y="449"/>
                  </a:cubicBezTo>
                  <a:lnTo>
                    <a:pt x="165" y="395"/>
                  </a:lnTo>
                  <a:cubicBezTo>
                    <a:pt x="110" y="307"/>
                    <a:pt x="56" y="197"/>
                    <a:pt x="23" y="98"/>
                  </a:cubicBezTo>
                  <a:cubicBezTo>
                    <a:pt x="12" y="66"/>
                    <a:pt x="12" y="33"/>
                    <a:pt x="1" y="0"/>
                  </a:cubicBezTo>
                  <a:close/>
                </a:path>
              </a:pathLst>
            </a:custGeom>
            <a:solidFill>
              <a:srgbClr val="908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857;p51">
              <a:extLst>
                <a:ext uri="{FF2B5EF4-FFF2-40B4-BE49-F238E27FC236}">
                  <a16:creationId xmlns:a16="http://schemas.microsoft.com/office/drawing/2014/main" id="{F3C22DD3-C79F-E81A-C0D8-AC2F106FE700}"/>
                </a:ext>
              </a:extLst>
            </p:cNvPr>
            <p:cNvSpPr/>
            <p:nvPr/>
          </p:nvSpPr>
          <p:spPr>
            <a:xfrm>
              <a:off x="7444962" y="3100299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36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858;p51">
              <a:extLst>
                <a:ext uri="{FF2B5EF4-FFF2-40B4-BE49-F238E27FC236}">
                  <a16:creationId xmlns:a16="http://schemas.microsoft.com/office/drawing/2014/main" id="{1FF94AD4-B5DF-A7DB-D240-6A4C5A850AC4}"/>
                </a:ext>
              </a:extLst>
            </p:cNvPr>
            <p:cNvSpPr/>
            <p:nvPr/>
          </p:nvSpPr>
          <p:spPr>
            <a:xfrm>
              <a:off x="7443060" y="2955817"/>
              <a:ext cx="262171" cy="161883"/>
            </a:xfrm>
            <a:custGeom>
              <a:avLst/>
              <a:gdLst/>
              <a:ahLst/>
              <a:cxnLst/>
              <a:rect l="l" t="t" r="r" b="b"/>
              <a:pathLst>
                <a:path w="9100" h="5619" extrusionOk="0">
                  <a:moveTo>
                    <a:pt x="4418" y="3724"/>
                  </a:moveTo>
                  <a:cubicBezTo>
                    <a:pt x="4690" y="3746"/>
                    <a:pt x="4962" y="3757"/>
                    <a:pt x="5234" y="3757"/>
                  </a:cubicBezTo>
                  <a:cubicBezTo>
                    <a:pt x="5344" y="3757"/>
                    <a:pt x="5453" y="3767"/>
                    <a:pt x="5552" y="3767"/>
                  </a:cubicBezTo>
                  <a:lnTo>
                    <a:pt x="5234" y="3767"/>
                  </a:lnTo>
                  <a:cubicBezTo>
                    <a:pt x="4962" y="3757"/>
                    <a:pt x="4690" y="3746"/>
                    <a:pt x="4418" y="3724"/>
                  </a:cubicBezTo>
                  <a:close/>
                  <a:moveTo>
                    <a:pt x="275" y="3823"/>
                  </a:moveTo>
                  <a:cubicBezTo>
                    <a:pt x="275" y="3823"/>
                    <a:pt x="274" y="3823"/>
                    <a:pt x="274" y="3824"/>
                  </a:cubicBezTo>
                  <a:lnTo>
                    <a:pt x="274" y="3824"/>
                  </a:lnTo>
                  <a:cubicBezTo>
                    <a:pt x="275" y="3823"/>
                    <a:pt x="275" y="3823"/>
                    <a:pt x="275" y="3823"/>
                  </a:cubicBezTo>
                  <a:close/>
                  <a:moveTo>
                    <a:pt x="8684" y="1"/>
                  </a:moveTo>
                  <a:cubicBezTo>
                    <a:pt x="8684" y="483"/>
                    <a:pt x="8596" y="954"/>
                    <a:pt x="8355" y="1381"/>
                  </a:cubicBezTo>
                  <a:cubicBezTo>
                    <a:pt x="8300" y="1490"/>
                    <a:pt x="8212" y="1611"/>
                    <a:pt x="8092" y="1643"/>
                  </a:cubicBezTo>
                  <a:cubicBezTo>
                    <a:pt x="8070" y="1655"/>
                    <a:pt x="8037" y="1655"/>
                    <a:pt x="8015" y="1655"/>
                  </a:cubicBezTo>
                  <a:cubicBezTo>
                    <a:pt x="7884" y="1655"/>
                    <a:pt x="7752" y="1578"/>
                    <a:pt x="7687" y="1468"/>
                  </a:cubicBezTo>
                  <a:cubicBezTo>
                    <a:pt x="7599" y="1326"/>
                    <a:pt x="7567" y="1162"/>
                    <a:pt x="7545" y="1008"/>
                  </a:cubicBezTo>
                  <a:cubicBezTo>
                    <a:pt x="7315" y="1392"/>
                    <a:pt x="7151" y="1830"/>
                    <a:pt x="7063" y="2268"/>
                  </a:cubicBezTo>
                  <a:cubicBezTo>
                    <a:pt x="6986" y="2059"/>
                    <a:pt x="6910" y="1852"/>
                    <a:pt x="6844" y="1643"/>
                  </a:cubicBezTo>
                  <a:cubicBezTo>
                    <a:pt x="6329" y="2334"/>
                    <a:pt x="5530" y="2804"/>
                    <a:pt x="4676" y="2925"/>
                  </a:cubicBezTo>
                  <a:cubicBezTo>
                    <a:pt x="4545" y="2935"/>
                    <a:pt x="4402" y="2947"/>
                    <a:pt x="4260" y="2947"/>
                  </a:cubicBezTo>
                  <a:cubicBezTo>
                    <a:pt x="3538" y="2947"/>
                    <a:pt x="2826" y="2706"/>
                    <a:pt x="2256" y="2268"/>
                  </a:cubicBezTo>
                  <a:lnTo>
                    <a:pt x="2256" y="2268"/>
                  </a:lnTo>
                  <a:cubicBezTo>
                    <a:pt x="2487" y="2585"/>
                    <a:pt x="2650" y="2957"/>
                    <a:pt x="2738" y="3341"/>
                  </a:cubicBezTo>
                  <a:cubicBezTo>
                    <a:pt x="2760" y="3450"/>
                    <a:pt x="2771" y="3548"/>
                    <a:pt x="2771" y="3647"/>
                  </a:cubicBezTo>
                  <a:cubicBezTo>
                    <a:pt x="2771" y="3735"/>
                    <a:pt x="2782" y="3811"/>
                    <a:pt x="2782" y="3887"/>
                  </a:cubicBezTo>
                  <a:lnTo>
                    <a:pt x="2782" y="3887"/>
                  </a:lnTo>
                  <a:cubicBezTo>
                    <a:pt x="2782" y="3811"/>
                    <a:pt x="2771" y="3745"/>
                    <a:pt x="2771" y="3669"/>
                  </a:cubicBezTo>
                  <a:cubicBezTo>
                    <a:pt x="2760" y="3779"/>
                    <a:pt x="2749" y="3888"/>
                    <a:pt x="2728" y="3998"/>
                  </a:cubicBezTo>
                  <a:cubicBezTo>
                    <a:pt x="2749" y="3986"/>
                    <a:pt x="2760" y="3976"/>
                    <a:pt x="2771" y="3976"/>
                  </a:cubicBezTo>
                  <a:cubicBezTo>
                    <a:pt x="2815" y="3954"/>
                    <a:pt x="2859" y="3943"/>
                    <a:pt x="2903" y="3921"/>
                  </a:cubicBezTo>
                  <a:cubicBezTo>
                    <a:pt x="2925" y="3910"/>
                    <a:pt x="2946" y="3899"/>
                    <a:pt x="2979" y="3899"/>
                  </a:cubicBezTo>
                  <a:cubicBezTo>
                    <a:pt x="3001" y="3888"/>
                    <a:pt x="3034" y="3877"/>
                    <a:pt x="3056" y="3877"/>
                  </a:cubicBezTo>
                  <a:cubicBezTo>
                    <a:pt x="3242" y="3823"/>
                    <a:pt x="3428" y="3779"/>
                    <a:pt x="3625" y="3767"/>
                  </a:cubicBezTo>
                  <a:lnTo>
                    <a:pt x="3833" y="3767"/>
                  </a:lnTo>
                  <a:cubicBezTo>
                    <a:pt x="4139" y="3767"/>
                    <a:pt x="4457" y="3779"/>
                    <a:pt x="4786" y="3789"/>
                  </a:cubicBezTo>
                  <a:cubicBezTo>
                    <a:pt x="5103" y="3811"/>
                    <a:pt x="5421" y="3823"/>
                    <a:pt x="5738" y="3823"/>
                  </a:cubicBezTo>
                  <a:cubicBezTo>
                    <a:pt x="6012" y="3823"/>
                    <a:pt x="6275" y="3811"/>
                    <a:pt x="6538" y="3779"/>
                  </a:cubicBezTo>
                  <a:cubicBezTo>
                    <a:pt x="6779" y="3757"/>
                    <a:pt x="7030" y="3713"/>
                    <a:pt x="7271" y="3636"/>
                  </a:cubicBezTo>
                  <a:lnTo>
                    <a:pt x="7271" y="3636"/>
                  </a:lnTo>
                  <a:cubicBezTo>
                    <a:pt x="7151" y="3669"/>
                    <a:pt x="7019" y="3691"/>
                    <a:pt x="6899" y="3702"/>
                  </a:cubicBezTo>
                  <a:cubicBezTo>
                    <a:pt x="6625" y="3745"/>
                    <a:pt x="6341" y="3757"/>
                    <a:pt x="6066" y="3767"/>
                  </a:cubicBezTo>
                  <a:lnTo>
                    <a:pt x="5552" y="3767"/>
                  </a:lnTo>
                  <a:cubicBezTo>
                    <a:pt x="5727" y="3767"/>
                    <a:pt x="5903" y="3757"/>
                    <a:pt x="6066" y="3757"/>
                  </a:cubicBezTo>
                  <a:cubicBezTo>
                    <a:pt x="6341" y="3745"/>
                    <a:pt x="6625" y="3735"/>
                    <a:pt x="6899" y="3691"/>
                  </a:cubicBezTo>
                  <a:cubicBezTo>
                    <a:pt x="7030" y="3669"/>
                    <a:pt x="7173" y="3647"/>
                    <a:pt x="7304" y="3614"/>
                  </a:cubicBezTo>
                  <a:cubicBezTo>
                    <a:pt x="7370" y="3592"/>
                    <a:pt x="7435" y="3570"/>
                    <a:pt x="7512" y="3548"/>
                  </a:cubicBezTo>
                  <a:cubicBezTo>
                    <a:pt x="7862" y="3417"/>
                    <a:pt x="8190" y="3220"/>
                    <a:pt x="8453" y="2957"/>
                  </a:cubicBezTo>
                  <a:cubicBezTo>
                    <a:pt x="8618" y="2782"/>
                    <a:pt x="8749" y="2574"/>
                    <a:pt x="8859" y="2355"/>
                  </a:cubicBezTo>
                  <a:cubicBezTo>
                    <a:pt x="8968" y="2103"/>
                    <a:pt x="9044" y="1830"/>
                    <a:pt x="9056" y="1556"/>
                  </a:cubicBezTo>
                  <a:cubicBezTo>
                    <a:pt x="9078" y="1282"/>
                    <a:pt x="9056" y="1008"/>
                    <a:pt x="8968" y="746"/>
                  </a:cubicBezTo>
                  <a:lnTo>
                    <a:pt x="8968" y="746"/>
                  </a:lnTo>
                  <a:cubicBezTo>
                    <a:pt x="9056" y="998"/>
                    <a:pt x="9088" y="1282"/>
                    <a:pt x="9066" y="1556"/>
                  </a:cubicBezTo>
                  <a:cubicBezTo>
                    <a:pt x="9044" y="1840"/>
                    <a:pt x="8979" y="2103"/>
                    <a:pt x="8859" y="2366"/>
                  </a:cubicBezTo>
                  <a:cubicBezTo>
                    <a:pt x="8793" y="2509"/>
                    <a:pt x="8716" y="2651"/>
                    <a:pt x="8618" y="2782"/>
                  </a:cubicBezTo>
                  <a:cubicBezTo>
                    <a:pt x="8694" y="2694"/>
                    <a:pt x="8760" y="2585"/>
                    <a:pt x="8825" y="2487"/>
                  </a:cubicBezTo>
                  <a:cubicBezTo>
                    <a:pt x="8990" y="2180"/>
                    <a:pt x="9088" y="1786"/>
                    <a:pt x="9100" y="1392"/>
                  </a:cubicBezTo>
                  <a:cubicBezTo>
                    <a:pt x="9100" y="1315"/>
                    <a:pt x="9088" y="1227"/>
                    <a:pt x="9088" y="1151"/>
                  </a:cubicBezTo>
                  <a:cubicBezTo>
                    <a:pt x="9056" y="823"/>
                    <a:pt x="8957" y="494"/>
                    <a:pt x="8825" y="188"/>
                  </a:cubicBezTo>
                  <a:cubicBezTo>
                    <a:pt x="8804" y="166"/>
                    <a:pt x="8793" y="144"/>
                    <a:pt x="8782" y="122"/>
                  </a:cubicBezTo>
                  <a:cubicBezTo>
                    <a:pt x="8749" y="78"/>
                    <a:pt x="8716" y="34"/>
                    <a:pt x="8684" y="1"/>
                  </a:cubicBezTo>
                  <a:close/>
                  <a:moveTo>
                    <a:pt x="2246" y="3483"/>
                  </a:moveTo>
                  <a:lnTo>
                    <a:pt x="2246" y="3483"/>
                  </a:lnTo>
                  <a:cubicBezTo>
                    <a:pt x="2278" y="3647"/>
                    <a:pt x="2311" y="3811"/>
                    <a:pt x="2322" y="3976"/>
                  </a:cubicBezTo>
                  <a:cubicBezTo>
                    <a:pt x="2344" y="4052"/>
                    <a:pt x="2355" y="4118"/>
                    <a:pt x="2366" y="4195"/>
                  </a:cubicBezTo>
                  <a:cubicBezTo>
                    <a:pt x="2399" y="4173"/>
                    <a:pt x="2431" y="4151"/>
                    <a:pt x="2453" y="4129"/>
                  </a:cubicBezTo>
                  <a:cubicBezTo>
                    <a:pt x="2431" y="3899"/>
                    <a:pt x="2377" y="3669"/>
                    <a:pt x="2246" y="3483"/>
                  </a:cubicBezTo>
                  <a:close/>
                  <a:moveTo>
                    <a:pt x="2333" y="4085"/>
                  </a:moveTo>
                  <a:cubicBezTo>
                    <a:pt x="2333" y="4129"/>
                    <a:pt x="2344" y="4173"/>
                    <a:pt x="2344" y="4205"/>
                  </a:cubicBezTo>
                  <a:lnTo>
                    <a:pt x="2355" y="4195"/>
                  </a:lnTo>
                  <a:cubicBezTo>
                    <a:pt x="2344" y="4161"/>
                    <a:pt x="2344" y="4129"/>
                    <a:pt x="2333" y="4085"/>
                  </a:cubicBezTo>
                  <a:close/>
                  <a:moveTo>
                    <a:pt x="1577" y="3494"/>
                  </a:moveTo>
                  <a:lnTo>
                    <a:pt x="1611" y="3592"/>
                  </a:lnTo>
                  <a:cubicBezTo>
                    <a:pt x="1676" y="3735"/>
                    <a:pt x="1742" y="3888"/>
                    <a:pt x="1796" y="4041"/>
                  </a:cubicBezTo>
                  <a:cubicBezTo>
                    <a:pt x="1852" y="4205"/>
                    <a:pt x="1895" y="4370"/>
                    <a:pt x="1939" y="4534"/>
                  </a:cubicBezTo>
                  <a:lnTo>
                    <a:pt x="1972" y="4501"/>
                  </a:lnTo>
                  <a:cubicBezTo>
                    <a:pt x="1983" y="4479"/>
                    <a:pt x="2005" y="4468"/>
                    <a:pt x="2015" y="4458"/>
                  </a:cubicBezTo>
                  <a:cubicBezTo>
                    <a:pt x="2015" y="4436"/>
                    <a:pt x="2005" y="4414"/>
                    <a:pt x="2005" y="4392"/>
                  </a:cubicBezTo>
                  <a:cubicBezTo>
                    <a:pt x="1939" y="4063"/>
                    <a:pt x="1808" y="3735"/>
                    <a:pt x="1577" y="3494"/>
                  </a:cubicBezTo>
                  <a:close/>
                  <a:moveTo>
                    <a:pt x="1643" y="3702"/>
                  </a:moveTo>
                  <a:cubicBezTo>
                    <a:pt x="1731" y="3976"/>
                    <a:pt x="1796" y="4260"/>
                    <a:pt x="1840" y="4545"/>
                  </a:cubicBezTo>
                  <a:cubicBezTo>
                    <a:pt x="1852" y="4578"/>
                    <a:pt x="1852" y="4611"/>
                    <a:pt x="1840" y="4643"/>
                  </a:cubicBezTo>
                  <a:cubicBezTo>
                    <a:pt x="1874" y="4599"/>
                    <a:pt x="1906" y="4567"/>
                    <a:pt x="1928" y="4534"/>
                  </a:cubicBezTo>
                  <a:cubicBezTo>
                    <a:pt x="1884" y="4370"/>
                    <a:pt x="1840" y="4205"/>
                    <a:pt x="1775" y="4052"/>
                  </a:cubicBezTo>
                  <a:cubicBezTo>
                    <a:pt x="1742" y="3932"/>
                    <a:pt x="1698" y="3823"/>
                    <a:pt x="1643" y="3702"/>
                  </a:cubicBezTo>
                  <a:close/>
                  <a:moveTo>
                    <a:pt x="505" y="4589"/>
                  </a:moveTo>
                  <a:lnTo>
                    <a:pt x="472" y="4643"/>
                  </a:lnTo>
                  <a:lnTo>
                    <a:pt x="450" y="4687"/>
                  </a:lnTo>
                  <a:lnTo>
                    <a:pt x="472" y="4633"/>
                  </a:lnTo>
                  <a:lnTo>
                    <a:pt x="505" y="4589"/>
                  </a:lnTo>
                  <a:close/>
                  <a:moveTo>
                    <a:pt x="450" y="4687"/>
                  </a:moveTo>
                  <a:lnTo>
                    <a:pt x="428" y="4742"/>
                  </a:lnTo>
                  <a:lnTo>
                    <a:pt x="417" y="4786"/>
                  </a:lnTo>
                  <a:cubicBezTo>
                    <a:pt x="385" y="4862"/>
                    <a:pt x="373" y="4928"/>
                    <a:pt x="351" y="5005"/>
                  </a:cubicBezTo>
                  <a:cubicBezTo>
                    <a:pt x="341" y="5071"/>
                    <a:pt x="329" y="5147"/>
                    <a:pt x="329" y="5213"/>
                  </a:cubicBezTo>
                  <a:cubicBezTo>
                    <a:pt x="319" y="5290"/>
                    <a:pt x="319" y="5366"/>
                    <a:pt x="329" y="5432"/>
                  </a:cubicBezTo>
                  <a:cubicBezTo>
                    <a:pt x="319" y="5366"/>
                    <a:pt x="307" y="5290"/>
                    <a:pt x="319" y="5213"/>
                  </a:cubicBezTo>
                  <a:cubicBezTo>
                    <a:pt x="319" y="5147"/>
                    <a:pt x="329" y="5071"/>
                    <a:pt x="341" y="4994"/>
                  </a:cubicBezTo>
                  <a:cubicBezTo>
                    <a:pt x="351" y="4928"/>
                    <a:pt x="373" y="4852"/>
                    <a:pt x="406" y="4786"/>
                  </a:cubicBezTo>
                  <a:lnTo>
                    <a:pt x="428" y="4731"/>
                  </a:lnTo>
                  <a:lnTo>
                    <a:pt x="450" y="4687"/>
                  </a:lnTo>
                  <a:close/>
                  <a:moveTo>
                    <a:pt x="899" y="4950"/>
                  </a:moveTo>
                  <a:cubicBezTo>
                    <a:pt x="888" y="4961"/>
                    <a:pt x="877" y="4972"/>
                    <a:pt x="877" y="4983"/>
                  </a:cubicBezTo>
                  <a:lnTo>
                    <a:pt x="855" y="5015"/>
                  </a:lnTo>
                  <a:lnTo>
                    <a:pt x="833" y="5049"/>
                  </a:lnTo>
                  <a:lnTo>
                    <a:pt x="822" y="5081"/>
                  </a:lnTo>
                  <a:cubicBezTo>
                    <a:pt x="801" y="5136"/>
                    <a:pt x="789" y="5180"/>
                    <a:pt x="779" y="5234"/>
                  </a:cubicBezTo>
                  <a:cubicBezTo>
                    <a:pt x="767" y="5290"/>
                    <a:pt x="757" y="5333"/>
                    <a:pt x="757" y="5388"/>
                  </a:cubicBezTo>
                  <a:cubicBezTo>
                    <a:pt x="757" y="5443"/>
                    <a:pt x="767" y="5497"/>
                    <a:pt x="779" y="5541"/>
                  </a:cubicBezTo>
                  <a:cubicBezTo>
                    <a:pt x="757" y="5497"/>
                    <a:pt x="745" y="5443"/>
                    <a:pt x="745" y="5388"/>
                  </a:cubicBezTo>
                  <a:cubicBezTo>
                    <a:pt x="745" y="5333"/>
                    <a:pt x="745" y="5278"/>
                    <a:pt x="757" y="5234"/>
                  </a:cubicBezTo>
                  <a:cubicBezTo>
                    <a:pt x="767" y="5180"/>
                    <a:pt x="789" y="5125"/>
                    <a:pt x="811" y="5081"/>
                  </a:cubicBezTo>
                  <a:lnTo>
                    <a:pt x="833" y="5049"/>
                  </a:lnTo>
                  <a:lnTo>
                    <a:pt x="844" y="5015"/>
                  </a:lnTo>
                  <a:lnTo>
                    <a:pt x="866" y="4983"/>
                  </a:lnTo>
                  <a:lnTo>
                    <a:pt x="899" y="4950"/>
                  </a:lnTo>
                  <a:close/>
                  <a:moveTo>
                    <a:pt x="1096" y="3702"/>
                  </a:moveTo>
                  <a:lnTo>
                    <a:pt x="1096" y="3702"/>
                  </a:lnTo>
                  <a:cubicBezTo>
                    <a:pt x="1227" y="3964"/>
                    <a:pt x="1337" y="4227"/>
                    <a:pt x="1424" y="4512"/>
                  </a:cubicBezTo>
                  <a:cubicBezTo>
                    <a:pt x="1436" y="4534"/>
                    <a:pt x="1446" y="4567"/>
                    <a:pt x="1457" y="4599"/>
                  </a:cubicBezTo>
                  <a:lnTo>
                    <a:pt x="1501" y="4698"/>
                  </a:lnTo>
                  <a:lnTo>
                    <a:pt x="1534" y="4808"/>
                  </a:lnTo>
                  <a:lnTo>
                    <a:pt x="1567" y="4906"/>
                  </a:lnTo>
                  <a:lnTo>
                    <a:pt x="1589" y="4994"/>
                  </a:lnTo>
                  <a:lnTo>
                    <a:pt x="1556" y="4906"/>
                  </a:lnTo>
                  <a:lnTo>
                    <a:pt x="1523" y="4808"/>
                  </a:lnTo>
                  <a:lnTo>
                    <a:pt x="1490" y="4698"/>
                  </a:lnTo>
                  <a:lnTo>
                    <a:pt x="1468" y="4633"/>
                  </a:lnTo>
                  <a:lnTo>
                    <a:pt x="1468" y="4633"/>
                  </a:lnTo>
                  <a:cubicBezTo>
                    <a:pt x="1490" y="4764"/>
                    <a:pt x="1512" y="4906"/>
                    <a:pt x="1457" y="5015"/>
                  </a:cubicBezTo>
                  <a:cubicBezTo>
                    <a:pt x="1239" y="4917"/>
                    <a:pt x="1074" y="4698"/>
                    <a:pt x="910" y="4523"/>
                  </a:cubicBezTo>
                  <a:cubicBezTo>
                    <a:pt x="855" y="4458"/>
                    <a:pt x="253" y="3877"/>
                    <a:pt x="274" y="3824"/>
                  </a:cubicBezTo>
                  <a:lnTo>
                    <a:pt x="274" y="3824"/>
                  </a:lnTo>
                  <a:cubicBezTo>
                    <a:pt x="121" y="4097"/>
                    <a:pt x="1" y="4546"/>
                    <a:pt x="45" y="4917"/>
                  </a:cubicBezTo>
                  <a:cubicBezTo>
                    <a:pt x="56" y="4950"/>
                    <a:pt x="56" y="4983"/>
                    <a:pt x="67" y="5015"/>
                  </a:cubicBezTo>
                  <a:cubicBezTo>
                    <a:pt x="100" y="5114"/>
                    <a:pt x="154" y="5224"/>
                    <a:pt x="209" y="5312"/>
                  </a:cubicBezTo>
                  <a:cubicBezTo>
                    <a:pt x="319" y="5465"/>
                    <a:pt x="461" y="5574"/>
                    <a:pt x="636" y="5607"/>
                  </a:cubicBezTo>
                  <a:cubicBezTo>
                    <a:pt x="669" y="5618"/>
                    <a:pt x="702" y="5618"/>
                    <a:pt x="723" y="5618"/>
                  </a:cubicBezTo>
                  <a:lnTo>
                    <a:pt x="757" y="5618"/>
                  </a:lnTo>
                  <a:cubicBezTo>
                    <a:pt x="954" y="5618"/>
                    <a:pt x="1129" y="5541"/>
                    <a:pt x="1271" y="5399"/>
                  </a:cubicBezTo>
                  <a:cubicBezTo>
                    <a:pt x="1359" y="5312"/>
                    <a:pt x="1446" y="5213"/>
                    <a:pt x="1512" y="5103"/>
                  </a:cubicBezTo>
                  <a:cubicBezTo>
                    <a:pt x="1545" y="5049"/>
                    <a:pt x="1567" y="5015"/>
                    <a:pt x="1589" y="4994"/>
                  </a:cubicBezTo>
                  <a:lnTo>
                    <a:pt x="1611" y="4972"/>
                  </a:lnTo>
                  <a:cubicBezTo>
                    <a:pt x="1665" y="4895"/>
                    <a:pt x="1720" y="4818"/>
                    <a:pt x="1764" y="4742"/>
                  </a:cubicBezTo>
                  <a:lnTo>
                    <a:pt x="1753" y="4742"/>
                  </a:lnTo>
                  <a:cubicBezTo>
                    <a:pt x="1709" y="4742"/>
                    <a:pt x="1676" y="4731"/>
                    <a:pt x="1655" y="4698"/>
                  </a:cubicBezTo>
                  <a:cubicBezTo>
                    <a:pt x="1611" y="4665"/>
                    <a:pt x="1599" y="4611"/>
                    <a:pt x="1577" y="4567"/>
                  </a:cubicBezTo>
                  <a:cubicBezTo>
                    <a:pt x="1468" y="4249"/>
                    <a:pt x="1348" y="3921"/>
                    <a:pt x="1096" y="3702"/>
                  </a:cubicBezTo>
                  <a:close/>
                </a:path>
              </a:pathLst>
            </a:custGeom>
            <a:solidFill>
              <a:schemeClr val="dk1">
                <a:alpha val="46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859;p51">
              <a:extLst>
                <a:ext uri="{FF2B5EF4-FFF2-40B4-BE49-F238E27FC236}">
                  <a16:creationId xmlns:a16="http://schemas.microsoft.com/office/drawing/2014/main" id="{95F3C3FC-6CB6-6FAC-6498-E6DC94A2CD90}"/>
                </a:ext>
              </a:extLst>
            </p:cNvPr>
            <p:cNvSpPr/>
            <p:nvPr/>
          </p:nvSpPr>
          <p:spPr>
            <a:xfrm>
              <a:off x="7477460" y="2987998"/>
              <a:ext cx="24316" cy="23711"/>
            </a:xfrm>
            <a:custGeom>
              <a:avLst/>
              <a:gdLst/>
              <a:ahLst/>
              <a:cxnLst/>
              <a:rect l="l" t="t" r="r" b="b"/>
              <a:pathLst>
                <a:path w="844" h="823" extrusionOk="0">
                  <a:moveTo>
                    <a:pt x="1" y="1"/>
                  </a:moveTo>
                  <a:cubicBezTo>
                    <a:pt x="4" y="4"/>
                    <a:pt x="8" y="6"/>
                    <a:pt x="11" y="9"/>
                  </a:cubicBezTo>
                  <a:lnTo>
                    <a:pt x="11" y="9"/>
                  </a:lnTo>
                  <a:cubicBezTo>
                    <a:pt x="9" y="1"/>
                    <a:pt x="1" y="1"/>
                    <a:pt x="1" y="1"/>
                  </a:cubicBezTo>
                  <a:close/>
                  <a:moveTo>
                    <a:pt x="11" y="9"/>
                  </a:moveTo>
                  <a:cubicBezTo>
                    <a:pt x="11" y="10"/>
                    <a:pt x="11" y="11"/>
                    <a:pt x="11" y="12"/>
                  </a:cubicBezTo>
                  <a:lnTo>
                    <a:pt x="14" y="12"/>
                  </a:lnTo>
                  <a:cubicBezTo>
                    <a:pt x="13" y="11"/>
                    <a:pt x="12" y="10"/>
                    <a:pt x="11" y="9"/>
                  </a:cubicBezTo>
                  <a:close/>
                  <a:moveTo>
                    <a:pt x="14" y="12"/>
                  </a:moveTo>
                  <a:lnTo>
                    <a:pt x="14" y="12"/>
                  </a:lnTo>
                  <a:cubicBezTo>
                    <a:pt x="77" y="65"/>
                    <a:pt x="147" y="125"/>
                    <a:pt x="208" y="176"/>
                  </a:cubicBezTo>
                  <a:cubicBezTo>
                    <a:pt x="362" y="307"/>
                    <a:pt x="504" y="450"/>
                    <a:pt x="636" y="603"/>
                  </a:cubicBezTo>
                  <a:cubicBezTo>
                    <a:pt x="701" y="669"/>
                    <a:pt x="767" y="745"/>
                    <a:pt x="821" y="822"/>
                  </a:cubicBezTo>
                  <a:lnTo>
                    <a:pt x="843" y="822"/>
                  </a:lnTo>
                  <a:lnTo>
                    <a:pt x="646" y="592"/>
                  </a:lnTo>
                  <a:cubicBezTo>
                    <a:pt x="515" y="439"/>
                    <a:pt x="373" y="297"/>
                    <a:pt x="220" y="165"/>
                  </a:cubicBezTo>
                  <a:cubicBezTo>
                    <a:pt x="154" y="110"/>
                    <a:pt x="88" y="56"/>
                    <a:pt x="23" y="12"/>
                  </a:cubicBezTo>
                  <a:close/>
                </a:path>
              </a:pathLst>
            </a:custGeom>
            <a:solidFill>
              <a:srgbClr val="402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860;p51">
              <a:extLst>
                <a:ext uri="{FF2B5EF4-FFF2-40B4-BE49-F238E27FC236}">
                  <a16:creationId xmlns:a16="http://schemas.microsoft.com/office/drawing/2014/main" id="{086A1E09-6C0A-A2A7-8834-C4FE0F20E9FA}"/>
                </a:ext>
              </a:extLst>
            </p:cNvPr>
            <p:cNvSpPr/>
            <p:nvPr/>
          </p:nvSpPr>
          <p:spPr>
            <a:xfrm>
              <a:off x="7522893" y="3060887"/>
              <a:ext cx="317" cy="6914"/>
            </a:xfrm>
            <a:custGeom>
              <a:avLst/>
              <a:gdLst/>
              <a:ahLst/>
              <a:cxnLst/>
              <a:rect l="l" t="t" r="r" b="b"/>
              <a:pathLst>
                <a:path w="11" h="240" extrusionOk="0">
                  <a:moveTo>
                    <a:pt x="0" y="0"/>
                  </a:moveTo>
                  <a:lnTo>
                    <a:pt x="0" y="22"/>
                  </a:lnTo>
                  <a:cubicBezTo>
                    <a:pt x="0" y="98"/>
                    <a:pt x="11" y="163"/>
                    <a:pt x="11" y="239"/>
                  </a:cubicBezTo>
                  <a:lnTo>
                    <a:pt x="11" y="239"/>
                  </a:lnTo>
                  <a:cubicBezTo>
                    <a:pt x="11" y="163"/>
                    <a:pt x="0" y="87"/>
                    <a:pt x="0" y="0"/>
                  </a:cubicBezTo>
                  <a:close/>
                </a:path>
              </a:pathLst>
            </a:custGeom>
            <a:solidFill>
              <a:srgbClr val="402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861;p51">
              <a:extLst>
                <a:ext uri="{FF2B5EF4-FFF2-40B4-BE49-F238E27FC236}">
                  <a16:creationId xmlns:a16="http://schemas.microsoft.com/office/drawing/2014/main" id="{E1EA4FEF-380D-8F32-032C-3D62B7811835}"/>
                </a:ext>
              </a:extLst>
            </p:cNvPr>
            <p:cNvSpPr/>
            <p:nvPr/>
          </p:nvSpPr>
          <p:spPr>
            <a:xfrm>
              <a:off x="7856916" y="2946684"/>
              <a:ext cx="56813" cy="7606"/>
            </a:xfrm>
            <a:custGeom>
              <a:avLst/>
              <a:gdLst/>
              <a:ahLst/>
              <a:cxnLst/>
              <a:rect l="l" t="t" r="r" b="b"/>
              <a:pathLst>
                <a:path w="1972" h="264" extrusionOk="0">
                  <a:moveTo>
                    <a:pt x="581" y="1"/>
                  </a:moveTo>
                  <a:cubicBezTo>
                    <a:pt x="438" y="1"/>
                    <a:pt x="297" y="11"/>
                    <a:pt x="154" y="23"/>
                  </a:cubicBezTo>
                  <a:cubicBezTo>
                    <a:pt x="121" y="23"/>
                    <a:pt x="78" y="33"/>
                    <a:pt x="44" y="33"/>
                  </a:cubicBezTo>
                  <a:cubicBezTo>
                    <a:pt x="34" y="45"/>
                    <a:pt x="12" y="45"/>
                    <a:pt x="0" y="55"/>
                  </a:cubicBezTo>
                  <a:cubicBezTo>
                    <a:pt x="56" y="45"/>
                    <a:pt x="99" y="33"/>
                    <a:pt x="154" y="33"/>
                  </a:cubicBezTo>
                  <a:cubicBezTo>
                    <a:pt x="293" y="12"/>
                    <a:pt x="443" y="1"/>
                    <a:pt x="593" y="1"/>
                  </a:cubicBezTo>
                  <a:lnTo>
                    <a:pt x="593" y="1"/>
                  </a:lnTo>
                  <a:cubicBezTo>
                    <a:pt x="1070" y="2"/>
                    <a:pt x="1537" y="90"/>
                    <a:pt x="1971" y="264"/>
                  </a:cubicBezTo>
                  <a:cubicBezTo>
                    <a:pt x="1533" y="89"/>
                    <a:pt x="1063" y="1"/>
                    <a:pt x="603" y="1"/>
                  </a:cubicBezTo>
                  <a:cubicBezTo>
                    <a:pt x="600" y="1"/>
                    <a:pt x="596" y="1"/>
                    <a:pt x="593" y="1"/>
                  </a:cubicBezTo>
                  <a:lnTo>
                    <a:pt x="593" y="1"/>
                  </a:lnTo>
                  <a:cubicBezTo>
                    <a:pt x="589" y="1"/>
                    <a:pt x="585" y="1"/>
                    <a:pt x="581" y="1"/>
                  </a:cubicBezTo>
                  <a:close/>
                </a:path>
              </a:pathLst>
            </a:custGeom>
            <a:solidFill>
              <a:srgbClr val="4A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862;p51">
              <a:extLst>
                <a:ext uri="{FF2B5EF4-FFF2-40B4-BE49-F238E27FC236}">
                  <a16:creationId xmlns:a16="http://schemas.microsoft.com/office/drawing/2014/main" id="{CC5108A6-4DF9-DEF6-6E8E-96E94915F678}"/>
                </a:ext>
              </a:extLst>
            </p:cNvPr>
            <p:cNvSpPr/>
            <p:nvPr/>
          </p:nvSpPr>
          <p:spPr>
            <a:xfrm>
              <a:off x="7677459" y="3064661"/>
              <a:ext cx="4437" cy="663"/>
            </a:xfrm>
            <a:custGeom>
              <a:avLst/>
              <a:gdLst/>
              <a:ahLst/>
              <a:cxnLst/>
              <a:rect l="l" t="t" r="r" b="b"/>
              <a:pathLst>
                <a:path w="154" h="23" extrusionOk="0">
                  <a:moveTo>
                    <a:pt x="142" y="1"/>
                  </a:moveTo>
                  <a:cubicBezTo>
                    <a:pt x="88" y="11"/>
                    <a:pt x="44" y="11"/>
                    <a:pt x="0" y="23"/>
                  </a:cubicBezTo>
                  <a:cubicBezTo>
                    <a:pt x="54" y="23"/>
                    <a:pt x="98" y="1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863;p51">
              <a:extLst>
                <a:ext uri="{FF2B5EF4-FFF2-40B4-BE49-F238E27FC236}">
                  <a16:creationId xmlns:a16="http://schemas.microsoft.com/office/drawing/2014/main" id="{8A425E41-04D8-38A7-B632-D720D723EC55}"/>
                </a:ext>
              </a:extLst>
            </p:cNvPr>
            <p:cNvSpPr/>
            <p:nvPr/>
          </p:nvSpPr>
          <p:spPr>
            <a:xfrm>
              <a:off x="7623181" y="3085145"/>
              <a:ext cx="4120" cy="3832"/>
            </a:xfrm>
            <a:custGeom>
              <a:avLst/>
              <a:gdLst/>
              <a:ahLst/>
              <a:cxnLst/>
              <a:rect l="l" t="t" r="r" b="b"/>
              <a:pathLst>
                <a:path w="143" h="133" extrusionOk="0">
                  <a:moveTo>
                    <a:pt x="143" y="1"/>
                  </a:moveTo>
                  <a:cubicBezTo>
                    <a:pt x="132" y="1"/>
                    <a:pt x="132" y="1"/>
                    <a:pt x="121" y="12"/>
                  </a:cubicBezTo>
                  <a:cubicBezTo>
                    <a:pt x="77" y="45"/>
                    <a:pt x="33" y="89"/>
                    <a:pt x="1" y="132"/>
                  </a:cubicBezTo>
                  <a:cubicBezTo>
                    <a:pt x="45" y="78"/>
                    <a:pt x="89" y="34"/>
                    <a:pt x="143" y="1"/>
                  </a:cubicBezTo>
                  <a:close/>
                </a:path>
              </a:pathLst>
            </a:custGeom>
            <a:solidFill>
              <a:srgbClr val="402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864;p51">
              <a:extLst>
                <a:ext uri="{FF2B5EF4-FFF2-40B4-BE49-F238E27FC236}">
                  <a16:creationId xmlns:a16="http://schemas.microsoft.com/office/drawing/2014/main" id="{237B07D3-0903-4499-32B9-4D0A765543C1}"/>
                </a:ext>
              </a:extLst>
            </p:cNvPr>
            <p:cNvSpPr/>
            <p:nvPr/>
          </p:nvSpPr>
          <p:spPr>
            <a:xfrm>
              <a:off x="7619723" y="3107876"/>
              <a:ext cx="29" cy="346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0"/>
                  </a:move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865;p51">
              <a:extLst>
                <a:ext uri="{FF2B5EF4-FFF2-40B4-BE49-F238E27FC236}">
                  <a16:creationId xmlns:a16="http://schemas.microsoft.com/office/drawing/2014/main" id="{7724360D-41AE-0DBD-18C9-CAD948F0CCBF}"/>
                </a:ext>
              </a:extLst>
            </p:cNvPr>
            <p:cNvSpPr/>
            <p:nvPr/>
          </p:nvSpPr>
          <p:spPr>
            <a:xfrm>
              <a:off x="7629807" y="3116058"/>
              <a:ext cx="29" cy="2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866;p51">
              <a:extLst>
                <a:ext uri="{FF2B5EF4-FFF2-40B4-BE49-F238E27FC236}">
                  <a16:creationId xmlns:a16="http://schemas.microsoft.com/office/drawing/2014/main" id="{2D2ED5D1-8818-70E3-8AD7-493370124E42}"/>
                </a:ext>
              </a:extLst>
            </p:cNvPr>
            <p:cNvSpPr/>
            <p:nvPr/>
          </p:nvSpPr>
          <p:spPr>
            <a:xfrm>
              <a:off x="7488811" y="3099982"/>
              <a:ext cx="346" cy="346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" y="1"/>
                  </a:lnTo>
                  <a:lnTo>
                    <a:pt x="11" y="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867;p51">
              <a:extLst>
                <a:ext uri="{FF2B5EF4-FFF2-40B4-BE49-F238E27FC236}">
                  <a16:creationId xmlns:a16="http://schemas.microsoft.com/office/drawing/2014/main" id="{D1D8D79C-98B1-F700-EFA7-86E117776DDF}"/>
                </a:ext>
              </a:extLst>
            </p:cNvPr>
            <p:cNvSpPr/>
            <p:nvPr/>
          </p:nvSpPr>
          <p:spPr>
            <a:xfrm>
              <a:off x="7538335" y="2944178"/>
              <a:ext cx="39470" cy="59003"/>
            </a:xfrm>
            <a:custGeom>
              <a:avLst/>
              <a:gdLst/>
              <a:ahLst/>
              <a:cxnLst/>
              <a:rect l="l" t="t" r="r" b="b"/>
              <a:pathLst>
                <a:path w="1370" h="2048" extrusionOk="0">
                  <a:moveTo>
                    <a:pt x="1369" y="0"/>
                  </a:moveTo>
                  <a:cubicBezTo>
                    <a:pt x="1238" y="98"/>
                    <a:pt x="1139" y="241"/>
                    <a:pt x="1063" y="394"/>
                  </a:cubicBezTo>
                  <a:cubicBezTo>
                    <a:pt x="997" y="548"/>
                    <a:pt x="964" y="712"/>
                    <a:pt x="953" y="887"/>
                  </a:cubicBezTo>
                  <a:cubicBezTo>
                    <a:pt x="942" y="1051"/>
                    <a:pt x="964" y="1227"/>
                    <a:pt x="997" y="1390"/>
                  </a:cubicBezTo>
                  <a:cubicBezTo>
                    <a:pt x="1030" y="1555"/>
                    <a:pt x="1073" y="1708"/>
                    <a:pt x="1117" y="1872"/>
                  </a:cubicBezTo>
                  <a:lnTo>
                    <a:pt x="1129" y="1862"/>
                  </a:lnTo>
                  <a:cubicBezTo>
                    <a:pt x="1085" y="1708"/>
                    <a:pt x="1041" y="1555"/>
                    <a:pt x="1008" y="1390"/>
                  </a:cubicBezTo>
                  <a:cubicBezTo>
                    <a:pt x="975" y="1227"/>
                    <a:pt x="953" y="1051"/>
                    <a:pt x="964" y="887"/>
                  </a:cubicBezTo>
                  <a:cubicBezTo>
                    <a:pt x="964" y="723"/>
                    <a:pt x="1008" y="548"/>
                    <a:pt x="1073" y="394"/>
                  </a:cubicBezTo>
                  <a:cubicBezTo>
                    <a:pt x="1139" y="241"/>
                    <a:pt x="1238" y="110"/>
                    <a:pt x="1369" y="0"/>
                  </a:cubicBezTo>
                  <a:close/>
                  <a:moveTo>
                    <a:pt x="1030" y="1884"/>
                  </a:moveTo>
                  <a:lnTo>
                    <a:pt x="1030" y="1884"/>
                  </a:lnTo>
                  <a:cubicBezTo>
                    <a:pt x="876" y="1905"/>
                    <a:pt x="723" y="1916"/>
                    <a:pt x="570" y="1949"/>
                  </a:cubicBezTo>
                  <a:cubicBezTo>
                    <a:pt x="384" y="1971"/>
                    <a:pt x="198" y="2003"/>
                    <a:pt x="12" y="2047"/>
                  </a:cubicBezTo>
                  <a:lnTo>
                    <a:pt x="12" y="2047"/>
                  </a:lnTo>
                  <a:cubicBezTo>
                    <a:pt x="64" y="2046"/>
                    <a:pt x="115" y="2036"/>
                    <a:pt x="176" y="2025"/>
                  </a:cubicBezTo>
                  <a:lnTo>
                    <a:pt x="570" y="1960"/>
                  </a:lnTo>
                  <a:cubicBezTo>
                    <a:pt x="657" y="1938"/>
                    <a:pt x="756" y="1927"/>
                    <a:pt x="844" y="1916"/>
                  </a:cubicBezTo>
                  <a:cubicBezTo>
                    <a:pt x="910" y="1905"/>
                    <a:pt x="964" y="1894"/>
                    <a:pt x="1030" y="1884"/>
                  </a:cubicBezTo>
                  <a:close/>
                  <a:moveTo>
                    <a:pt x="12" y="2047"/>
                  </a:moveTo>
                  <a:cubicBezTo>
                    <a:pt x="8" y="2047"/>
                    <a:pt x="4" y="2047"/>
                    <a:pt x="0" y="2047"/>
                  </a:cubicBezTo>
                  <a:lnTo>
                    <a:pt x="12" y="2047"/>
                  </a:lnTo>
                  <a:cubicBezTo>
                    <a:pt x="12" y="2047"/>
                    <a:pt x="12" y="2047"/>
                    <a:pt x="12" y="2047"/>
                  </a:cubicBezTo>
                  <a:close/>
                </a:path>
              </a:pathLst>
            </a:custGeom>
            <a:solidFill>
              <a:srgbClr val="4026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868;p51">
              <a:extLst>
                <a:ext uri="{FF2B5EF4-FFF2-40B4-BE49-F238E27FC236}">
                  <a16:creationId xmlns:a16="http://schemas.microsoft.com/office/drawing/2014/main" id="{D52B073C-5558-00DF-4D15-D7F8FF55F53F}"/>
                </a:ext>
              </a:extLst>
            </p:cNvPr>
            <p:cNvSpPr/>
            <p:nvPr/>
          </p:nvSpPr>
          <p:spPr>
            <a:xfrm>
              <a:off x="7522893" y="2997793"/>
              <a:ext cx="48257" cy="9507"/>
            </a:xfrm>
            <a:custGeom>
              <a:avLst/>
              <a:gdLst/>
              <a:ahLst/>
              <a:cxnLst/>
              <a:rect l="l" t="t" r="r" b="b"/>
              <a:pathLst>
                <a:path w="1675" h="330" extrusionOk="0">
                  <a:moveTo>
                    <a:pt x="1665" y="1"/>
                  </a:moveTo>
                  <a:lnTo>
                    <a:pt x="1653" y="11"/>
                  </a:lnTo>
                  <a:lnTo>
                    <a:pt x="1653" y="23"/>
                  </a:lnTo>
                  <a:lnTo>
                    <a:pt x="1566" y="23"/>
                  </a:lnTo>
                  <a:cubicBezTo>
                    <a:pt x="1500" y="33"/>
                    <a:pt x="1446" y="44"/>
                    <a:pt x="1380" y="55"/>
                  </a:cubicBezTo>
                  <a:cubicBezTo>
                    <a:pt x="1478" y="44"/>
                    <a:pt x="1566" y="44"/>
                    <a:pt x="1665" y="33"/>
                  </a:cubicBezTo>
                  <a:lnTo>
                    <a:pt x="1675" y="33"/>
                  </a:lnTo>
                  <a:lnTo>
                    <a:pt x="1665" y="23"/>
                  </a:lnTo>
                  <a:lnTo>
                    <a:pt x="1665" y="1"/>
                  </a:lnTo>
                  <a:close/>
                  <a:moveTo>
                    <a:pt x="712" y="164"/>
                  </a:moveTo>
                  <a:cubicBezTo>
                    <a:pt x="646" y="176"/>
                    <a:pt x="592" y="186"/>
                    <a:pt x="536" y="186"/>
                  </a:cubicBezTo>
                  <a:cubicBezTo>
                    <a:pt x="361" y="230"/>
                    <a:pt x="175" y="274"/>
                    <a:pt x="0" y="329"/>
                  </a:cubicBezTo>
                  <a:cubicBezTo>
                    <a:pt x="186" y="285"/>
                    <a:pt x="373" y="241"/>
                    <a:pt x="548" y="198"/>
                  </a:cubicBezTo>
                  <a:lnTo>
                    <a:pt x="712" y="164"/>
                  </a:lnTo>
                  <a:close/>
                </a:path>
              </a:pathLst>
            </a:custGeom>
            <a:solidFill>
              <a:srgbClr val="4A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869;p51">
              <a:extLst>
                <a:ext uri="{FF2B5EF4-FFF2-40B4-BE49-F238E27FC236}">
                  <a16:creationId xmlns:a16="http://schemas.microsoft.com/office/drawing/2014/main" id="{5470C6BB-74D9-3AB0-BEB7-91A4353745BD}"/>
                </a:ext>
              </a:extLst>
            </p:cNvPr>
            <p:cNvSpPr/>
            <p:nvPr/>
          </p:nvSpPr>
          <p:spPr>
            <a:xfrm>
              <a:off x="7652509" y="3035937"/>
              <a:ext cx="38836" cy="24633"/>
            </a:xfrm>
            <a:custGeom>
              <a:avLst/>
              <a:gdLst/>
              <a:ahLst/>
              <a:cxnLst/>
              <a:rect l="l" t="t" r="r" b="b"/>
              <a:pathLst>
                <a:path w="1348" h="855" extrusionOk="0">
                  <a:moveTo>
                    <a:pt x="1348" y="1"/>
                  </a:moveTo>
                  <a:cubicBezTo>
                    <a:pt x="1293" y="67"/>
                    <a:pt x="1238" y="122"/>
                    <a:pt x="1183" y="176"/>
                  </a:cubicBezTo>
                  <a:cubicBezTo>
                    <a:pt x="1161" y="198"/>
                    <a:pt x="1139" y="231"/>
                    <a:pt x="1118" y="253"/>
                  </a:cubicBezTo>
                  <a:lnTo>
                    <a:pt x="1118" y="253"/>
                  </a:lnTo>
                  <a:lnTo>
                    <a:pt x="1260" y="110"/>
                  </a:lnTo>
                  <a:cubicBezTo>
                    <a:pt x="1293" y="78"/>
                    <a:pt x="1315" y="45"/>
                    <a:pt x="1348" y="1"/>
                  </a:cubicBezTo>
                  <a:close/>
                  <a:moveTo>
                    <a:pt x="1117" y="253"/>
                  </a:moveTo>
                  <a:lnTo>
                    <a:pt x="1117" y="253"/>
                  </a:lnTo>
                  <a:cubicBezTo>
                    <a:pt x="1107" y="264"/>
                    <a:pt x="1096" y="264"/>
                    <a:pt x="1096" y="275"/>
                  </a:cubicBezTo>
                  <a:lnTo>
                    <a:pt x="1117" y="253"/>
                  </a:lnTo>
                  <a:close/>
                  <a:moveTo>
                    <a:pt x="307" y="745"/>
                  </a:moveTo>
                  <a:lnTo>
                    <a:pt x="251" y="767"/>
                  </a:lnTo>
                  <a:lnTo>
                    <a:pt x="251" y="767"/>
                  </a:lnTo>
                  <a:cubicBezTo>
                    <a:pt x="270" y="764"/>
                    <a:pt x="288" y="755"/>
                    <a:pt x="307" y="745"/>
                  </a:cubicBezTo>
                  <a:close/>
                  <a:moveTo>
                    <a:pt x="251" y="767"/>
                  </a:moveTo>
                  <a:lnTo>
                    <a:pt x="251" y="767"/>
                  </a:lnTo>
                  <a:cubicBezTo>
                    <a:pt x="248" y="767"/>
                    <a:pt x="245" y="767"/>
                    <a:pt x="242" y="767"/>
                  </a:cubicBezTo>
                  <a:cubicBezTo>
                    <a:pt x="167" y="796"/>
                    <a:pt x="101" y="823"/>
                    <a:pt x="35" y="844"/>
                  </a:cubicBezTo>
                  <a:lnTo>
                    <a:pt x="45" y="844"/>
                  </a:lnTo>
                  <a:lnTo>
                    <a:pt x="251" y="767"/>
                  </a:lnTo>
                  <a:close/>
                  <a:moveTo>
                    <a:pt x="34" y="844"/>
                  </a:moveTo>
                  <a:cubicBezTo>
                    <a:pt x="28" y="844"/>
                    <a:pt x="21" y="848"/>
                    <a:pt x="15" y="851"/>
                  </a:cubicBezTo>
                  <a:lnTo>
                    <a:pt x="15" y="851"/>
                  </a:lnTo>
                  <a:cubicBezTo>
                    <a:pt x="22" y="849"/>
                    <a:pt x="29" y="847"/>
                    <a:pt x="35" y="844"/>
                  </a:cubicBezTo>
                  <a:close/>
                  <a:moveTo>
                    <a:pt x="15" y="851"/>
                  </a:moveTo>
                  <a:lnTo>
                    <a:pt x="15" y="851"/>
                  </a:lnTo>
                  <a:cubicBezTo>
                    <a:pt x="10" y="852"/>
                    <a:pt x="6" y="854"/>
                    <a:pt x="1" y="855"/>
                  </a:cubicBezTo>
                  <a:cubicBezTo>
                    <a:pt x="6" y="855"/>
                    <a:pt x="11" y="853"/>
                    <a:pt x="15" y="851"/>
                  </a:cubicBezTo>
                  <a:close/>
                </a:path>
              </a:pathLst>
            </a:custGeom>
            <a:solidFill>
              <a:srgbClr val="4A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5" name="Google Shape;870;p51">
              <a:extLst>
                <a:ext uri="{FF2B5EF4-FFF2-40B4-BE49-F238E27FC236}">
                  <a16:creationId xmlns:a16="http://schemas.microsoft.com/office/drawing/2014/main" id="{43AF8A52-27CA-589B-F8D3-86B183F95DBD}"/>
                </a:ext>
              </a:extLst>
            </p:cNvPr>
            <p:cNvGrpSpPr/>
            <p:nvPr/>
          </p:nvGrpSpPr>
          <p:grpSpPr>
            <a:xfrm>
              <a:off x="7451905" y="2947635"/>
              <a:ext cx="406308" cy="168423"/>
              <a:chOff x="7451905" y="2947635"/>
              <a:chExt cx="406308" cy="168423"/>
            </a:xfrm>
          </p:grpSpPr>
          <p:sp>
            <p:nvSpPr>
              <p:cNvPr id="1383" name="Google Shape;871;p51">
                <a:extLst>
                  <a:ext uri="{FF2B5EF4-FFF2-40B4-BE49-F238E27FC236}">
                    <a16:creationId xmlns:a16="http://schemas.microsoft.com/office/drawing/2014/main" id="{DF3FAF34-6F5F-97E5-DD35-6101E3834449}"/>
                  </a:ext>
                </a:extLst>
              </p:cNvPr>
              <p:cNvSpPr/>
              <p:nvPr/>
            </p:nvSpPr>
            <p:spPr>
              <a:xfrm>
                <a:off x="7501113" y="3011679"/>
                <a:ext cx="21809" cy="4987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1731" extrusionOk="0">
                    <a:moveTo>
                      <a:pt x="0" y="0"/>
                    </a:moveTo>
                    <a:cubicBezTo>
                      <a:pt x="187" y="252"/>
                      <a:pt x="351" y="504"/>
                      <a:pt x="472" y="789"/>
                    </a:cubicBezTo>
                    <a:cubicBezTo>
                      <a:pt x="515" y="876"/>
                      <a:pt x="559" y="964"/>
                      <a:pt x="592" y="1062"/>
                    </a:cubicBezTo>
                    <a:cubicBezTo>
                      <a:pt x="625" y="1161"/>
                      <a:pt x="657" y="1248"/>
                      <a:pt x="679" y="1347"/>
                    </a:cubicBezTo>
                    <a:cubicBezTo>
                      <a:pt x="713" y="1478"/>
                      <a:pt x="734" y="1609"/>
                      <a:pt x="756" y="1730"/>
                    </a:cubicBezTo>
                    <a:lnTo>
                      <a:pt x="756" y="1708"/>
                    </a:lnTo>
                    <a:lnTo>
                      <a:pt x="691" y="1347"/>
                    </a:lnTo>
                    <a:cubicBezTo>
                      <a:pt x="657" y="1248"/>
                      <a:pt x="635" y="1150"/>
                      <a:pt x="603" y="1062"/>
                    </a:cubicBezTo>
                    <a:cubicBezTo>
                      <a:pt x="559" y="964"/>
                      <a:pt x="526" y="865"/>
                      <a:pt x="482" y="777"/>
                    </a:cubicBezTo>
                    <a:cubicBezTo>
                      <a:pt x="362" y="504"/>
                      <a:pt x="197" y="241"/>
                      <a:pt x="22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872;p51">
                <a:extLst>
                  <a:ext uri="{FF2B5EF4-FFF2-40B4-BE49-F238E27FC236}">
                    <a16:creationId xmlns:a16="http://schemas.microsoft.com/office/drawing/2014/main" id="{5E9CFA06-F0BE-5ECB-1B3C-72B9231B3FC9}"/>
                  </a:ext>
                </a:extLst>
              </p:cNvPr>
              <p:cNvSpPr/>
              <p:nvPr/>
            </p:nvSpPr>
            <p:spPr>
              <a:xfrm>
                <a:off x="7677459" y="2947635"/>
                <a:ext cx="180754" cy="118006"/>
              </a:xfrm>
              <a:custGeom>
                <a:avLst/>
                <a:gdLst/>
                <a:ahLst/>
                <a:cxnLst/>
                <a:rect l="l" t="t" r="r" b="b"/>
                <a:pathLst>
                  <a:path w="6274" h="4096" extrusionOk="0">
                    <a:moveTo>
                      <a:pt x="6273" y="0"/>
                    </a:moveTo>
                    <a:cubicBezTo>
                      <a:pt x="5704" y="88"/>
                      <a:pt x="5135" y="296"/>
                      <a:pt x="4664" y="625"/>
                    </a:cubicBezTo>
                    <a:cubicBezTo>
                      <a:pt x="4149" y="975"/>
                      <a:pt x="3733" y="1457"/>
                      <a:pt x="3449" y="2004"/>
                    </a:cubicBezTo>
                    <a:cubicBezTo>
                      <a:pt x="3307" y="2278"/>
                      <a:pt x="3197" y="2574"/>
                      <a:pt x="3131" y="2869"/>
                    </a:cubicBezTo>
                    <a:cubicBezTo>
                      <a:pt x="3054" y="3165"/>
                      <a:pt x="3022" y="3471"/>
                      <a:pt x="3022" y="3778"/>
                    </a:cubicBezTo>
                    <a:cubicBezTo>
                      <a:pt x="2573" y="3800"/>
                      <a:pt x="2113" y="3832"/>
                      <a:pt x="1664" y="3866"/>
                    </a:cubicBezTo>
                    <a:cubicBezTo>
                      <a:pt x="1204" y="3898"/>
                      <a:pt x="755" y="3953"/>
                      <a:pt x="307" y="4029"/>
                    </a:cubicBezTo>
                    <a:lnTo>
                      <a:pt x="219" y="4041"/>
                    </a:lnTo>
                    <a:lnTo>
                      <a:pt x="153" y="4063"/>
                    </a:lnTo>
                    <a:cubicBezTo>
                      <a:pt x="127" y="4068"/>
                      <a:pt x="104" y="4073"/>
                      <a:pt x="81" y="4078"/>
                    </a:cubicBezTo>
                    <a:lnTo>
                      <a:pt x="81" y="4078"/>
                    </a:lnTo>
                    <a:cubicBezTo>
                      <a:pt x="100" y="4075"/>
                      <a:pt x="120" y="4073"/>
                      <a:pt x="142" y="4073"/>
                    </a:cubicBezTo>
                    <a:lnTo>
                      <a:pt x="219" y="4051"/>
                    </a:lnTo>
                    <a:lnTo>
                      <a:pt x="307" y="4041"/>
                    </a:lnTo>
                    <a:cubicBezTo>
                      <a:pt x="755" y="3964"/>
                      <a:pt x="1215" y="3909"/>
                      <a:pt x="1664" y="3876"/>
                    </a:cubicBezTo>
                    <a:cubicBezTo>
                      <a:pt x="2124" y="3844"/>
                      <a:pt x="2573" y="3822"/>
                      <a:pt x="3032" y="3800"/>
                    </a:cubicBezTo>
                    <a:lnTo>
                      <a:pt x="3032" y="3789"/>
                    </a:lnTo>
                    <a:cubicBezTo>
                      <a:pt x="3032" y="3482"/>
                      <a:pt x="3066" y="3175"/>
                      <a:pt x="3142" y="2869"/>
                    </a:cubicBezTo>
                    <a:cubicBezTo>
                      <a:pt x="3219" y="2574"/>
                      <a:pt x="3329" y="2289"/>
                      <a:pt x="3470" y="2015"/>
                    </a:cubicBezTo>
                    <a:cubicBezTo>
                      <a:pt x="3745" y="1467"/>
                      <a:pt x="4161" y="986"/>
                      <a:pt x="4664" y="635"/>
                    </a:cubicBezTo>
                    <a:cubicBezTo>
                      <a:pt x="5135" y="307"/>
                      <a:pt x="5672" y="110"/>
                      <a:pt x="6229" y="22"/>
                    </a:cubicBezTo>
                    <a:cubicBezTo>
                      <a:pt x="6241" y="12"/>
                      <a:pt x="6263" y="12"/>
                      <a:pt x="6273" y="0"/>
                    </a:cubicBezTo>
                    <a:close/>
                    <a:moveTo>
                      <a:pt x="81" y="4078"/>
                    </a:moveTo>
                    <a:cubicBezTo>
                      <a:pt x="52" y="4082"/>
                      <a:pt x="26" y="4089"/>
                      <a:pt x="0" y="4095"/>
                    </a:cubicBezTo>
                    <a:cubicBezTo>
                      <a:pt x="29" y="4090"/>
                      <a:pt x="55" y="4084"/>
                      <a:pt x="81" y="407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873;p51">
                <a:extLst>
                  <a:ext uri="{FF2B5EF4-FFF2-40B4-BE49-F238E27FC236}">
                    <a16:creationId xmlns:a16="http://schemas.microsoft.com/office/drawing/2014/main" id="{0DB3D89D-0484-B644-D61D-E9866B5D6FDC}"/>
                  </a:ext>
                </a:extLst>
              </p:cNvPr>
              <p:cNvSpPr/>
              <p:nvPr/>
            </p:nvSpPr>
            <p:spPr>
              <a:xfrm>
                <a:off x="7619723" y="3084857"/>
                <a:ext cx="30625" cy="23048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800" extrusionOk="0">
                    <a:moveTo>
                      <a:pt x="1063" y="0"/>
                    </a:moveTo>
                    <a:lnTo>
                      <a:pt x="964" y="22"/>
                    </a:lnTo>
                    <a:lnTo>
                      <a:pt x="876" y="44"/>
                    </a:lnTo>
                    <a:lnTo>
                      <a:pt x="788" y="77"/>
                    </a:lnTo>
                    <a:cubicBezTo>
                      <a:pt x="679" y="120"/>
                      <a:pt x="569" y="186"/>
                      <a:pt x="471" y="252"/>
                    </a:cubicBezTo>
                    <a:cubicBezTo>
                      <a:pt x="372" y="329"/>
                      <a:pt x="274" y="405"/>
                      <a:pt x="197" y="504"/>
                    </a:cubicBezTo>
                    <a:lnTo>
                      <a:pt x="143" y="570"/>
                    </a:lnTo>
                    <a:lnTo>
                      <a:pt x="88" y="646"/>
                    </a:lnTo>
                    <a:lnTo>
                      <a:pt x="55" y="704"/>
                    </a:lnTo>
                    <a:lnTo>
                      <a:pt x="55" y="704"/>
                    </a:lnTo>
                    <a:cubicBezTo>
                      <a:pt x="101" y="632"/>
                      <a:pt x="154" y="566"/>
                      <a:pt x="209" y="504"/>
                    </a:cubicBezTo>
                    <a:cubicBezTo>
                      <a:pt x="285" y="416"/>
                      <a:pt x="384" y="339"/>
                      <a:pt x="482" y="263"/>
                    </a:cubicBezTo>
                    <a:cubicBezTo>
                      <a:pt x="581" y="198"/>
                      <a:pt x="679" y="132"/>
                      <a:pt x="800" y="88"/>
                    </a:cubicBezTo>
                    <a:lnTo>
                      <a:pt x="887" y="55"/>
                    </a:lnTo>
                    <a:lnTo>
                      <a:pt x="975" y="22"/>
                    </a:lnTo>
                    <a:lnTo>
                      <a:pt x="1063" y="0"/>
                    </a:lnTo>
                    <a:close/>
                    <a:moveTo>
                      <a:pt x="55" y="704"/>
                    </a:moveTo>
                    <a:lnTo>
                      <a:pt x="55" y="704"/>
                    </a:lnTo>
                    <a:cubicBezTo>
                      <a:pt x="35" y="735"/>
                      <a:pt x="17" y="767"/>
                      <a:pt x="0" y="799"/>
                    </a:cubicBezTo>
                    <a:lnTo>
                      <a:pt x="44" y="723"/>
                    </a:lnTo>
                    <a:lnTo>
                      <a:pt x="55" y="70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874;p51">
                <a:extLst>
                  <a:ext uri="{FF2B5EF4-FFF2-40B4-BE49-F238E27FC236}">
                    <a16:creationId xmlns:a16="http://schemas.microsoft.com/office/drawing/2014/main" id="{B7B20342-0EC0-1001-1187-26C1FD6FC04D}"/>
                  </a:ext>
                </a:extLst>
              </p:cNvPr>
              <p:cNvSpPr/>
              <p:nvPr/>
            </p:nvSpPr>
            <p:spPr>
              <a:xfrm>
                <a:off x="7629836" y="3095891"/>
                <a:ext cx="32181" cy="20167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700" extrusionOk="0">
                    <a:moveTo>
                      <a:pt x="1116" y="0"/>
                    </a:moveTo>
                    <a:lnTo>
                      <a:pt x="1029" y="12"/>
                    </a:lnTo>
                    <a:lnTo>
                      <a:pt x="952" y="33"/>
                    </a:lnTo>
                    <a:lnTo>
                      <a:pt x="875" y="55"/>
                    </a:lnTo>
                    <a:lnTo>
                      <a:pt x="788" y="88"/>
                    </a:lnTo>
                    <a:cubicBezTo>
                      <a:pt x="690" y="132"/>
                      <a:pt x="580" y="175"/>
                      <a:pt x="493" y="241"/>
                    </a:cubicBezTo>
                    <a:cubicBezTo>
                      <a:pt x="394" y="296"/>
                      <a:pt x="306" y="372"/>
                      <a:pt x="218" y="450"/>
                    </a:cubicBezTo>
                    <a:cubicBezTo>
                      <a:pt x="143" y="525"/>
                      <a:pt x="66" y="612"/>
                      <a:pt x="1" y="699"/>
                    </a:cubicBezTo>
                    <a:lnTo>
                      <a:pt x="1" y="699"/>
                    </a:lnTo>
                    <a:cubicBezTo>
                      <a:pt x="66" y="612"/>
                      <a:pt x="143" y="525"/>
                      <a:pt x="230" y="460"/>
                    </a:cubicBezTo>
                    <a:cubicBezTo>
                      <a:pt x="306" y="384"/>
                      <a:pt x="405" y="307"/>
                      <a:pt x="493" y="252"/>
                    </a:cubicBezTo>
                    <a:cubicBezTo>
                      <a:pt x="591" y="187"/>
                      <a:pt x="690" y="143"/>
                      <a:pt x="799" y="99"/>
                    </a:cubicBezTo>
                    <a:lnTo>
                      <a:pt x="875" y="66"/>
                    </a:lnTo>
                    <a:lnTo>
                      <a:pt x="952" y="44"/>
                    </a:lnTo>
                    <a:lnTo>
                      <a:pt x="1040" y="12"/>
                    </a:lnTo>
                    <a:lnTo>
                      <a:pt x="111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875;p51">
                <a:extLst>
                  <a:ext uri="{FF2B5EF4-FFF2-40B4-BE49-F238E27FC236}">
                    <a16:creationId xmlns:a16="http://schemas.microsoft.com/office/drawing/2014/main" id="{5AADAC64-E266-3ED8-9F64-41304FFC5ABF}"/>
                  </a:ext>
                </a:extLst>
              </p:cNvPr>
              <p:cNvSpPr/>
              <p:nvPr/>
            </p:nvSpPr>
            <p:spPr>
              <a:xfrm>
                <a:off x="7468010" y="3054232"/>
                <a:ext cx="17344" cy="35062"/>
              </a:xfrm>
              <a:custGeom>
                <a:avLst/>
                <a:gdLst/>
                <a:ahLst/>
                <a:cxnLst/>
                <a:rect l="l" t="t" r="r" b="b"/>
                <a:pathLst>
                  <a:path w="602" h="1217" extrusionOk="0">
                    <a:moveTo>
                      <a:pt x="0" y="1"/>
                    </a:moveTo>
                    <a:cubicBezTo>
                      <a:pt x="76" y="132"/>
                      <a:pt x="142" y="253"/>
                      <a:pt x="219" y="385"/>
                    </a:cubicBezTo>
                    <a:lnTo>
                      <a:pt x="416" y="779"/>
                    </a:lnTo>
                    <a:cubicBezTo>
                      <a:pt x="471" y="910"/>
                      <a:pt x="526" y="1042"/>
                      <a:pt x="580" y="1183"/>
                    </a:cubicBezTo>
                    <a:lnTo>
                      <a:pt x="602" y="1217"/>
                    </a:lnTo>
                    <a:cubicBezTo>
                      <a:pt x="591" y="1195"/>
                      <a:pt x="580" y="1173"/>
                      <a:pt x="580" y="1151"/>
                    </a:cubicBezTo>
                    <a:cubicBezTo>
                      <a:pt x="570" y="1129"/>
                      <a:pt x="570" y="1107"/>
                      <a:pt x="558" y="1096"/>
                    </a:cubicBezTo>
                    <a:lnTo>
                      <a:pt x="427" y="767"/>
                    </a:lnTo>
                    <a:cubicBezTo>
                      <a:pt x="361" y="636"/>
                      <a:pt x="295" y="505"/>
                      <a:pt x="230" y="385"/>
                    </a:cubicBezTo>
                    <a:cubicBezTo>
                      <a:pt x="154" y="253"/>
                      <a:pt x="76" y="122"/>
                      <a:pt x="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876;p51">
                <a:extLst>
                  <a:ext uri="{FF2B5EF4-FFF2-40B4-BE49-F238E27FC236}">
                    <a16:creationId xmlns:a16="http://schemas.microsoft.com/office/drawing/2014/main" id="{0C09D0F7-EC95-CBB2-6F70-D6CE93AC5974}"/>
                  </a:ext>
                </a:extLst>
              </p:cNvPr>
              <p:cNvSpPr/>
              <p:nvPr/>
            </p:nvSpPr>
            <p:spPr>
              <a:xfrm>
                <a:off x="7484086" y="3085779"/>
                <a:ext cx="4754" cy="1391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483" extrusionOk="0">
                    <a:moveTo>
                      <a:pt x="0" y="1"/>
                    </a:moveTo>
                    <a:cubicBezTo>
                      <a:pt x="5" y="9"/>
                      <a:pt x="9" y="20"/>
                      <a:pt x="13" y="31"/>
                    </a:cubicBezTo>
                    <a:lnTo>
                      <a:pt x="13" y="31"/>
                    </a:lnTo>
                    <a:cubicBezTo>
                      <a:pt x="10" y="19"/>
                      <a:pt x="7" y="8"/>
                      <a:pt x="0" y="1"/>
                    </a:cubicBezTo>
                    <a:close/>
                    <a:moveTo>
                      <a:pt x="13" y="31"/>
                    </a:moveTo>
                    <a:lnTo>
                      <a:pt x="13" y="31"/>
                    </a:lnTo>
                    <a:cubicBezTo>
                      <a:pt x="16" y="39"/>
                      <a:pt x="18" y="48"/>
                      <a:pt x="22" y="56"/>
                    </a:cubicBezTo>
                    <a:cubicBezTo>
                      <a:pt x="22" y="78"/>
                      <a:pt x="33" y="100"/>
                      <a:pt x="44" y="122"/>
                    </a:cubicBezTo>
                    <a:lnTo>
                      <a:pt x="66" y="187"/>
                    </a:lnTo>
                    <a:lnTo>
                      <a:pt x="99" y="297"/>
                    </a:lnTo>
                    <a:lnTo>
                      <a:pt x="132" y="395"/>
                    </a:lnTo>
                    <a:lnTo>
                      <a:pt x="165" y="483"/>
                    </a:lnTo>
                    <a:lnTo>
                      <a:pt x="143" y="395"/>
                    </a:lnTo>
                    <a:lnTo>
                      <a:pt x="110" y="297"/>
                    </a:lnTo>
                    <a:lnTo>
                      <a:pt x="77" y="187"/>
                    </a:lnTo>
                    <a:lnTo>
                      <a:pt x="33" y="88"/>
                    </a:lnTo>
                    <a:cubicBezTo>
                      <a:pt x="27" y="69"/>
                      <a:pt x="20" y="49"/>
                      <a:pt x="13" y="3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877;p51">
                <a:extLst>
                  <a:ext uri="{FF2B5EF4-FFF2-40B4-BE49-F238E27FC236}">
                    <a16:creationId xmlns:a16="http://schemas.microsoft.com/office/drawing/2014/main" id="{F4F3F90E-2E8F-C7E1-C243-9FA8157E4CDA}"/>
                  </a:ext>
                </a:extLst>
              </p:cNvPr>
              <p:cNvSpPr/>
              <p:nvPr/>
            </p:nvSpPr>
            <p:spPr>
              <a:xfrm>
                <a:off x="7489445" y="3059302"/>
                <a:ext cx="9507" cy="27139"/>
              </a:xfrm>
              <a:custGeom>
                <a:avLst/>
                <a:gdLst/>
                <a:ahLst/>
                <a:cxnLst/>
                <a:rect l="l" t="t" r="r" b="b"/>
                <a:pathLst>
                  <a:path w="330" h="94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33"/>
                      <a:pt x="23" y="77"/>
                      <a:pt x="33" y="110"/>
                    </a:cubicBezTo>
                    <a:cubicBezTo>
                      <a:pt x="88" y="231"/>
                      <a:pt x="132" y="340"/>
                      <a:pt x="165" y="460"/>
                    </a:cubicBezTo>
                    <a:cubicBezTo>
                      <a:pt x="230" y="613"/>
                      <a:pt x="274" y="778"/>
                      <a:pt x="318" y="942"/>
                    </a:cubicBezTo>
                    <a:lnTo>
                      <a:pt x="329" y="942"/>
                    </a:lnTo>
                    <a:cubicBezTo>
                      <a:pt x="285" y="778"/>
                      <a:pt x="242" y="613"/>
                      <a:pt x="186" y="449"/>
                    </a:cubicBezTo>
                    <a:cubicBezTo>
                      <a:pt x="132" y="296"/>
                      <a:pt x="66" y="143"/>
                      <a:pt x="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878;p51">
                <a:extLst>
                  <a:ext uri="{FF2B5EF4-FFF2-40B4-BE49-F238E27FC236}">
                    <a16:creationId xmlns:a16="http://schemas.microsoft.com/office/drawing/2014/main" id="{1F037BE7-BFAB-3CAD-5DD6-C17DCF293706}"/>
                  </a:ext>
                </a:extLst>
              </p:cNvPr>
              <p:cNvSpPr/>
              <p:nvPr/>
            </p:nvSpPr>
            <p:spPr>
              <a:xfrm>
                <a:off x="7497655" y="3037868"/>
                <a:ext cx="12648" cy="35667"/>
              </a:xfrm>
              <a:custGeom>
                <a:avLst/>
                <a:gdLst/>
                <a:ahLst/>
                <a:cxnLst/>
                <a:rect l="l" t="t" r="r" b="b"/>
                <a:pathLst>
                  <a:path w="439" h="123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8" y="165"/>
                      <a:pt x="154" y="328"/>
                      <a:pt x="219" y="503"/>
                    </a:cubicBezTo>
                    <a:cubicBezTo>
                      <a:pt x="285" y="668"/>
                      <a:pt x="339" y="843"/>
                      <a:pt x="383" y="1018"/>
                    </a:cubicBezTo>
                    <a:cubicBezTo>
                      <a:pt x="405" y="1095"/>
                      <a:pt x="427" y="1172"/>
                      <a:pt x="438" y="1237"/>
                    </a:cubicBezTo>
                    <a:cubicBezTo>
                      <a:pt x="438" y="1204"/>
                      <a:pt x="438" y="1172"/>
                      <a:pt x="427" y="1128"/>
                    </a:cubicBezTo>
                    <a:cubicBezTo>
                      <a:pt x="416" y="1095"/>
                      <a:pt x="416" y="1051"/>
                      <a:pt x="405" y="1018"/>
                    </a:cubicBezTo>
                    <a:cubicBezTo>
                      <a:pt x="361" y="843"/>
                      <a:pt x="307" y="668"/>
                      <a:pt x="230" y="493"/>
                    </a:cubicBezTo>
                    <a:cubicBezTo>
                      <a:pt x="164" y="328"/>
                      <a:pt x="88" y="165"/>
                      <a:pt x="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879;p51">
                <a:extLst>
                  <a:ext uri="{FF2B5EF4-FFF2-40B4-BE49-F238E27FC236}">
                    <a16:creationId xmlns:a16="http://schemas.microsoft.com/office/drawing/2014/main" id="{9A2DFB1E-16EA-CA77-88AB-42F2A9BBBAD4}"/>
                  </a:ext>
                </a:extLst>
              </p:cNvPr>
              <p:cNvSpPr/>
              <p:nvPr/>
            </p:nvSpPr>
            <p:spPr>
              <a:xfrm>
                <a:off x="7510908" y="3076646"/>
                <a:ext cx="1901" cy="17689"/>
              </a:xfrm>
              <a:custGeom>
                <a:avLst/>
                <a:gdLst/>
                <a:ahLst/>
                <a:cxnLst/>
                <a:rect l="l" t="t" r="r" b="b"/>
                <a:pathLst>
                  <a:path w="66" h="614" extrusionOk="0">
                    <a:moveTo>
                      <a:pt x="0" y="1"/>
                    </a:moveTo>
                    <a:cubicBezTo>
                      <a:pt x="11" y="66"/>
                      <a:pt x="22" y="143"/>
                      <a:pt x="33" y="208"/>
                    </a:cubicBezTo>
                    <a:lnTo>
                      <a:pt x="44" y="340"/>
                    </a:lnTo>
                    <a:lnTo>
                      <a:pt x="55" y="471"/>
                    </a:lnTo>
                    <a:lnTo>
                      <a:pt x="66" y="614"/>
                    </a:lnTo>
                    <a:lnTo>
                      <a:pt x="66" y="471"/>
                    </a:lnTo>
                    <a:lnTo>
                      <a:pt x="55" y="340"/>
                    </a:lnTo>
                    <a:lnTo>
                      <a:pt x="44" y="208"/>
                    </a:lnTo>
                    <a:cubicBezTo>
                      <a:pt x="33" y="132"/>
                      <a:pt x="22" y="66"/>
                      <a:pt x="1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880;p51">
                <a:extLst>
                  <a:ext uri="{FF2B5EF4-FFF2-40B4-BE49-F238E27FC236}">
                    <a16:creationId xmlns:a16="http://schemas.microsoft.com/office/drawing/2014/main" id="{86E647B0-84B7-EEF1-9E2F-EFE519AC4F60}"/>
                  </a:ext>
                </a:extLst>
              </p:cNvPr>
              <p:cNvSpPr/>
              <p:nvPr/>
            </p:nvSpPr>
            <p:spPr>
              <a:xfrm>
                <a:off x="7509928" y="3070336"/>
                <a:ext cx="1296" cy="6338"/>
              </a:xfrm>
              <a:custGeom>
                <a:avLst/>
                <a:gdLst/>
                <a:ahLst/>
                <a:cxnLst/>
                <a:rect l="l" t="t" r="r" b="b"/>
                <a:pathLst>
                  <a:path w="45" h="22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2" y="45"/>
                      <a:pt x="12" y="77"/>
                      <a:pt x="12" y="110"/>
                    </a:cubicBezTo>
                    <a:cubicBezTo>
                      <a:pt x="23" y="154"/>
                      <a:pt x="23" y="186"/>
                      <a:pt x="34" y="220"/>
                    </a:cubicBezTo>
                    <a:lnTo>
                      <a:pt x="45" y="220"/>
                    </a:lnTo>
                    <a:cubicBezTo>
                      <a:pt x="34" y="143"/>
                      <a:pt x="23" y="77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881;p51">
                <a:extLst>
                  <a:ext uri="{FF2B5EF4-FFF2-40B4-BE49-F238E27FC236}">
                    <a16:creationId xmlns:a16="http://schemas.microsoft.com/office/drawing/2014/main" id="{5BE9743C-54ED-0E9F-534D-A5D7556AF341}"/>
                  </a:ext>
                </a:extLst>
              </p:cNvPr>
              <p:cNvSpPr/>
              <p:nvPr/>
            </p:nvSpPr>
            <p:spPr>
              <a:xfrm>
                <a:off x="7464524" y="3098397"/>
                <a:ext cx="4437" cy="17084"/>
              </a:xfrm>
              <a:custGeom>
                <a:avLst/>
                <a:gdLst/>
                <a:ahLst/>
                <a:cxnLst/>
                <a:rect l="l" t="t" r="r" b="b"/>
                <a:pathLst>
                  <a:path w="154" h="593" extrusionOk="0">
                    <a:moveTo>
                      <a:pt x="154" y="1"/>
                    </a:moveTo>
                    <a:lnTo>
                      <a:pt x="121" y="34"/>
                    </a:lnTo>
                    <a:lnTo>
                      <a:pt x="99" y="66"/>
                    </a:lnTo>
                    <a:lnTo>
                      <a:pt x="88" y="100"/>
                    </a:lnTo>
                    <a:lnTo>
                      <a:pt x="110" y="66"/>
                    </a:lnTo>
                    <a:lnTo>
                      <a:pt x="132" y="34"/>
                    </a:lnTo>
                    <a:cubicBezTo>
                      <a:pt x="132" y="23"/>
                      <a:pt x="143" y="12"/>
                      <a:pt x="154" y="1"/>
                    </a:cubicBezTo>
                    <a:close/>
                    <a:moveTo>
                      <a:pt x="88" y="100"/>
                    </a:moveTo>
                    <a:lnTo>
                      <a:pt x="66" y="132"/>
                    </a:lnTo>
                    <a:cubicBezTo>
                      <a:pt x="44" y="176"/>
                      <a:pt x="22" y="231"/>
                      <a:pt x="12" y="285"/>
                    </a:cubicBezTo>
                    <a:cubicBezTo>
                      <a:pt x="0" y="329"/>
                      <a:pt x="0" y="384"/>
                      <a:pt x="0" y="439"/>
                    </a:cubicBezTo>
                    <a:cubicBezTo>
                      <a:pt x="0" y="494"/>
                      <a:pt x="12" y="548"/>
                      <a:pt x="34" y="592"/>
                    </a:cubicBezTo>
                    <a:cubicBezTo>
                      <a:pt x="22" y="548"/>
                      <a:pt x="12" y="494"/>
                      <a:pt x="12" y="439"/>
                    </a:cubicBezTo>
                    <a:cubicBezTo>
                      <a:pt x="12" y="384"/>
                      <a:pt x="22" y="341"/>
                      <a:pt x="34" y="285"/>
                    </a:cubicBezTo>
                    <a:cubicBezTo>
                      <a:pt x="44" y="231"/>
                      <a:pt x="56" y="187"/>
                      <a:pt x="77" y="132"/>
                    </a:cubicBezTo>
                    <a:lnTo>
                      <a:pt x="88" y="1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882;p51">
                <a:extLst>
                  <a:ext uri="{FF2B5EF4-FFF2-40B4-BE49-F238E27FC236}">
                    <a16:creationId xmlns:a16="http://schemas.microsoft.com/office/drawing/2014/main" id="{A4FF7EA6-59D2-6C95-CE25-865428F74BD4}"/>
                  </a:ext>
                </a:extLst>
              </p:cNvPr>
              <p:cNvSpPr/>
              <p:nvPr/>
            </p:nvSpPr>
            <p:spPr>
              <a:xfrm>
                <a:off x="7451905" y="3087997"/>
                <a:ext cx="5704" cy="24316"/>
              </a:xfrm>
              <a:custGeom>
                <a:avLst/>
                <a:gdLst/>
                <a:ahLst/>
                <a:cxnLst/>
                <a:rect l="l" t="t" r="r" b="b"/>
                <a:pathLst>
                  <a:path w="198" h="844" extrusionOk="0">
                    <a:moveTo>
                      <a:pt x="198" y="1"/>
                    </a:moveTo>
                    <a:lnTo>
                      <a:pt x="165" y="45"/>
                    </a:lnTo>
                    <a:lnTo>
                      <a:pt x="143" y="99"/>
                    </a:lnTo>
                    <a:lnTo>
                      <a:pt x="165" y="55"/>
                    </a:lnTo>
                    <a:lnTo>
                      <a:pt x="198" y="1"/>
                    </a:lnTo>
                    <a:close/>
                    <a:moveTo>
                      <a:pt x="143" y="99"/>
                    </a:moveTo>
                    <a:lnTo>
                      <a:pt x="121" y="143"/>
                    </a:lnTo>
                    <a:lnTo>
                      <a:pt x="99" y="198"/>
                    </a:lnTo>
                    <a:cubicBezTo>
                      <a:pt x="66" y="264"/>
                      <a:pt x="44" y="340"/>
                      <a:pt x="34" y="406"/>
                    </a:cubicBezTo>
                    <a:cubicBezTo>
                      <a:pt x="22" y="483"/>
                      <a:pt x="12" y="559"/>
                      <a:pt x="12" y="625"/>
                    </a:cubicBezTo>
                    <a:cubicBezTo>
                      <a:pt x="0" y="702"/>
                      <a:pt x="12" y="778"/>
                      <a:pt x="22" y="844"/>
                    </a:cubicBezTo>
                    <a:cubicBezTo>
                      <a:pt x="12" y="778"/>
                      <a:pt x="12" y="702"/>
                      <a:pt x="22" y="625"/>
                    </a:cubicBezTo>
                    <a:cubicBezTo>
                      <a:pt x="22" y="559"/>
                      <a:pt x="34" y="483"/>
                      <a:pt x="44" y="417"/>
                    </a:cubicBezTo>
                    <a:cubicBezTo>
                      <a:pt x="66" y="340"/>
                      <a:pt x="78" y="274"/>
                      <a:pt x="110" y="198"/>
                    </a:cubicBezTo>
                    <a:lnTo>
                      <a:pt x="121" y="154"/>
                    </a:lnTo>
                    <a:lnTo>
                      <a:pt x="143" y="9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883;p51">
                <a:extLst>
                  <a:ext uri="{FF2B5EF4-FFF2-40B4-BE49-F238E27FC236}">
                    <a16:creationId xmlns:a16="http://schemas.microsoft.com/office/drawing/2014/main" id="{2F05C1BD-1EA8-792D-542F-B6B24D280B5C}"/>
                  </a:ext>
                </a:extLst>
              </p:cNvPr>
              <p:cNvSpPr/>
              <p:nvPr/>
            </p:nvSpPr>
            <p:spPr>
              <a:xfrm>
                <a:off x="7653777" y="3039106"/>
                <a:ext cx="35062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735" extrusionOk="0">
                    <a:moveTo>
                      <a:pt x="1216" y="0"/>
                    </a:moveTo>
                    <a:lnTo>
                      <a:pt x="1052" y="165"/>
                    </a:lnTo>
                    <a:cubicBezTo>
                      <a:pt x="954" y="253"/>
                      <a:pt x="855" y="329"/>
                      <a:pt x="745" y="406"/>
                    </a:cubicBezTo>
                    <a:cubicBezTo>
                      <a:pt x="723" y="416"/>
                      <a:pt x="691" y="438"/>
                      <a:pt x="657" y="460"/>
                    </a:cubicBezTo>
                    <a:lnTo>
                      <a:pt x="570" y="504"/>
                    </a:lnTo>
                    <a:lnTo>
                      <a:pt x="472" y="548"/>
                    </a:lnTo>
                    <a:cubicBezTo>
                      <a:pt x="460" y="559"/>
                      <a:pt x="438" y="570"/>
                      <a:pt x="428" y="570"/>
                    </a:cubicBezTo>
                    <a:lnTo>
                      <a:pt x="384" y="592"/>
                    </a:lnTo>
                    <a:cubicBezTo>
                      <a:pt x="340" y="603"/>
                      <a:pt x="307" y="625"/>
                      <a:pt x="263" y="635"/>
                    </a:cubicBezTo>
                    <a:lnTo>
                      <a:pt x="1" y="734"/>
                    </a:lnTo>
                    <a:cubicBezTo>
                      <a:pt x="132" y="701"/>
                      <a:pt x="263" y="657"/>
                      <a:pt x="384" y="603"/>
                    </a:cubicBezTo>
                    <a:lnTo>
                      <a:pt x="438" y="581"/>
                    </a:lnTo>
                    <a:cubicBezTo>
                      <a:pt x="450" y="581"/>
                      <a:pt x="460" y="570"/>
                      <a:pt x="482" y="559"/>
                    </a:cubicBezTo>
                    <a:lnTo>
                      <a:pt x="570" y="515"/>
                    </a:lnTo>
                    <a:lnTo>
                      <a:pt x="669" y="472"/>
                    </a:lnTo>
                    <a:cubicBezTo>
                      <a:pt x="701" y="450"/>
                      <a:pt x="723" y="428"/>
                      <a:pt x="756" y="416"/>
                    </a:cubicBezTo>
                    <a:cubicBezTo>
                      <a:pt x="876" y="340"/>
                      <a:pt x="975" y="253"/>
                      <a:pt x="1074" y="154"/>
                    </a:cubicBezTo>
                    <a:cubicBezTo>
                      <a:pt x="1129" y="99"/>
                      <a:pt x="1172" y="56"/>
                      <a:pt x="121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884;p51">
                <a:extLst>
                  <a:ext uri="{FF2B5EF4-FFF2-40B4-BE49-F238E27FC236}">
                    <a16:creationId xmlns:a16="http://schemas.microsoft.com/office/drawing/2014/main" id="{CBA3B38E-E0A2-FB4C-A67F-8B0F5E7AD7AA}"/>
                  </a:ext>
                </a:extLst>
              </p:cNvPr>
              <p:cNvSpPr/>
              <p:nvPr/>
            </p:nvSpPr>
            <p:spPr>
              <a:xfrm>
                <a:off x="7570314" y="2977280"/>
                <a:ext cx="134600" cy="87093"/>
              </a:xfrm>
              <a:custGeom>
                <a:avLst/>
                <a:gdLst/>
                <a:ahLst/>
                <a:cxnLst/>
                <a:rect l="l" t="t" r="r" b="b"/>
                <a:pathLst>
                  <a:path w="4672" h="3023" extrusionOk="0">
                    <a:moveTo>
                      <a:pt x="4551" y="1"/>
                    </a:moveTo>
                    <a:cubicBezTo>
                      <a:pt x="4639" y="263"/>
                      <a:pt x="4661" y="537"/>
                      <a:pt x="4639" y="811"/>
                    </a:cubicBezTo>
                    <a:cubicBezTo>
                      <a:pt x="4627" y="1085"/>
                      <a:pt x="4551" y="1358"/>
                      <a:pt x="4442" y="1610"/>
                    </a:cubicBezTo>
                    <a:cubicBezTo>
                      <a:pt x="4332" y="1829"/>
                      <a:pt x="4201" y="2037"/>
                      <a:pt x="4036" y="2212"/>
                    </a:cubicBezTo>
                    <a:cubicBezTo>
                      <a:pt x="4091" y="2158"/>
                      <a:pt x="4146" y="2103"/>
                      <a:pt x="4201" y="2037"/>
                    </a:cubicBezTo>
                    <a:cubicBezTo>
                      <a:pt x="4299" y="1906"/>
                      <a:pt x="4376" y="1764"/>
                      <a:pt x="4442" y="1621"/>
                    </a:cubicBezTo>
                    <a:cubicBezTo>
                      <a:pt x="4562" y="1358"/>
                      <a:pt x="4627" y="1095"/>
                      <a:pt x="4649" y="811"/>
                    </a:cubicBezTo>
                    <a:cubicBezTo>
                      <a:pt x="4671" y="537"/>
                      <a:pt x="4639" y="253"/>
                      <a:pt x="4551" y="1"/>
                    </a:cubicBezTo>
                    <a:close/>
                    <a:moveTo>
                      <a:pt x="1" y="2979"/>
                    </a:moveTo>
                    <a:cubicBezTo>
                      <a:pt x="273" y="3001"/>
                      <a:pt x="545" y="3012"/>
                      <a:pt x="817" y="3022"/>
                    </a:cubicBezTo>
                    <a:lnTo>
                      <a:pt x="1135" y="3022"/>
                    </a:lnTo>
                    <a:cubicBezTo>
                      <a:pt x="1036" y="3022"/>
                      <a:pt x="927" y="3012"/>
                      <a:pt x="817" y="3012"/>
                    </a:cubicBezTo>
                    <a:cubicBezTo>
                      <a:pt x="545" y="3012"/>
                      <a:pt x="273" y="3001"/>
                      <a:pt x="1" y="2979"/>
                    </a:cubicBezTo>
                    <a:close/>
                    <a:moveTo>
                      <a:pt x="3095" y="2803"/>
                    </a:moveTo>
                    <a:lnTo>
                      <a:pt x="3095" y="2803"/>
                    </a:lnTo>
                    <a:cubicBezTo>
                      <a:pt x="3018" y="2825"/>
                      <a:pt x="2953" y="2847"/>
                      <a:pt x="2887" y="2869"/>
                    </a:cubicBezTo>
                    <a:cubicBezTo>
                      <a:pt x="2756" y="2902"/>
                      <a:pt x="2613" y="2924"/>
                      <a:pt x="2482" y="2946"/>
                    </a:cubicBezTo>
                    <a:cubicBezTo>
                      <a:pt x="2208" y="2990"/>
                      <a:pt x="1924" y="3000"/>
                      <a:pt x="1649" y="3012"/>
                    </a:cubicBezTo>
                    <a:cubicBezTo>
                      <a:pt x="1486" y="3012"/>
                      <a:pt x="1310" y="3022"/>
                      <a:pt x="1135" y="3022"/>
                    </a:cubicBezTo>
                    <a:lnTo>
                      <a:pt x="1649" y="3022"/>
                    </a:lnTo>
                    <a:cubicBezTo>
                      <a:pt x="1924" y="3012"/>
                      <a:pt x="2208" y="3000"/>
                      <a:pt x="2482" y="2957"/>
                    </a:cubicBezTo>
                    <a:cubicBezTo>
                      <a:pt x="2602" y="2946"/>
                      <a:pt x="2734" y="2924"/>
                      <a:pt x="2854" y="2891"/>
                    </a:cubicBezTo>
                    <a:cubicBezTo>
                      <a:pt x="2931" y="2869"/>
                      <a:pt x="3007" y="2837"/>
                      <a:pt x="3095" y="280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26" name="Google Shape;885;p51">
              <a:extLst>
                <a:ext uri="{FF2B5EF4-FFF2-40B4-BE49-F238E27FC236}">
                  <a16:creationId xmlns:a16="http://schemas.microsoft.com/office/drawing/2014/main" id="{42011568-134A-A866-87C6-1D1DD2BC9817}"/>
                </a:ext>
              </a:extLst>
            </p:cNvPr>
            <p:cNvSpPr/>
            <p:nvPr/>
          </p:nvSpPr>
          <p:spPr>
            <a:xfrm>
              <a:off x="7341188" y="2951438"/>
              <a:ext cx="101901" cy="52492"/>
            </a:xfrm>
            <a:custGeom>
              <a:avLst/>
              <a:gdLst/>
              <a:ahLst/>
              <a:cxnLst/>
              <a:rect l="l" t="t" r="r" b="b"/>
              <a:pathLst>
                <a:path w="3537" h="1822" extrusionOk="0">
                  <a:moveTo>
                    <a:pt x="1643" y="0"/>
                  </a:moveTo>
                  <a:cubicBezTo>
                    <a:pt x="1543" y="0"/>
                    <a:pt x="1444" y="10"/>
                    <a:pt x="1347" y="33"/>
                  </a:cubicBezTo>
                  <a:cubicBezTo>
                    <a:pt x="1172" y="77"/>
                    <a:pt x="1008" y="186"/>
                    <a:pt x="855" y="296"/>
                  </a:cubicBezTo>
                  <a:cubicBezTo>
                    <a:pt x="636" y="449"/>
                    <a:pt x="439" y="613"/>
                    <a:pt x="242" y="799"/>
                  </a:cubicBezTo>
                  <a:cubicBezTo>
                    <a:pt x="132" y="909"/>
                    <a:pt x="23" y="1040"/>
                    <a:pt x="11" y="1194"/>
                  </a:cubicBezTo>
                  <a:cubicBezTo>
                    <a:pt x="1" y="1456"/>
                    <a:pt x="274" y="1632"/>
                    <a:pt x="526" y="1708"/>
                  </a:cubicBezTo>
                  <a:cubicBezTo>
                    <a:pt x="778" y="1784"/>
                    <a:pt x="1040" y="1821"/>
                    <a:pt x="1303" y="1821"/>
                  </a:cubicBezTo>
                  <a:cubicBezTo>
                    <a:pt x="2089" y="1821"/>
                    <a:pt x="2877" y="1489"/>
                    <a:pt x="3395" y="898"/>
                  </a:cubicBezTo>
                  <a:cubicBezTo>
                    <a:pt x="3471" y="821"/>
                    <a:pt x="3537" y="734"/>
                    <a:pt x="3515" y="635"/>
                  </a:cubicBezTo>
                  <a:cubicBezTo>
                    <a:pt x="3504" y="580"/>
                    <a:pt x="3471" y="537"/>
                    <a:pt x="3439" y="503"/>
                  </a:cubicBezTo>
                  <a:cubicBezTo>
                    <a:pt x="3274" y="340"/>
                    <a:pt x="3045" y="262"/>
                    <a:pt x="2814" y="208"/>
                  </a:cubicBezTo>
                  <a:cubicBezTo>
                    <a:pt x="2563" y="142"/>
                    <a:pt x="2311" y="87"/>
                    <a:pt x="2059" y="44"/>
                  </a:cubicBezTo>
                  <a:cubicBezTo>
                    <a:pt x="1920" y="18"/>
                    <a:pt x="1781" y="0"/>
                    <a:pt x="16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886;p51">
              <a:extLst>
                <a:ext uri="{FF2B5EF4-FFF2-40B4-BE49-F238E27FC236}">
                  <a16:creationId xmlns:a16="http://schemas.microsoft.com/office/drawing/2014/main" id="{831A4638-CA01-E86A-D14E-ADC33AFBF41D}"/>
                </a:ext>
              </a:extLst>
            </p:cNvPr>
            <p:cNvSpPr/>
            <p:nvPr/>
          </p:nvSpPr>
          <p:spPr>
            <a:xfrm>
              <a:off x="7347815" y="2967197"/>
              <a:ext cx="81100" cy="36301"/>
            </a:xfrm>
            <a:custGeom>
              <a:avLst/>
              <a:gdLst/>
              <a:ahLst/>
              <a:cxnLst/>
              <a:rect l="l" t="t" r="r" b="b"/>
              <a:pathLst>
                <a:path w="2815" h="1260" extrusionOk="0">
                  <a:moveTo>
                    <a:pt x="285" y="0"/>
                  </a:moveTo>
                  <a:lnTo>
                    <a:pt x="285" y="0"/>
                  </a:lnTo>
                  <a:cubicBezTo>
                    <a:pt x="280" y="5"/>
                    <a:pt x="275" y="10"/>
                    <a:pt x="270" y="15"/>
                  </a:cubicBezTo>
                  <a:lnTo>
                    <a:pt x="270" y="15"/>
                  </a:lnTo>
                  <a:cubicBezTo>
                    <a:pt x="271" y="14"/>
                    <a:pt x="273" y="13"/>
                    <a:pt x="275" y="12"/>
                  </a:cubicBezTo>
                  <a:cubicBezTo>
                    <a:pt x="275" y="12"/>
                    <a:pt x="285" y="12"/>
                    <a:pt x="285" y="0"/>
                  </a:cubicBezTo>
                  <a:close/>
                  <a:moveTo>
                    <a:pt x="270" y="15"/>
                  </a:moveTo>
                  <a:cubicBezTo>
                    <a:pt x="173" y="91"/>
                    <a:pt x="87" y="177"/>
                    <a:pt x="0" y="263"/>
                  </a:cubicBezTo>
                  <a:lnTo>
                    <a:pt x="0" y="274"/>
                  </a:lnTo>
                  <a:cubicBezTo>
                    <a:pt x="0" y="263"/>
                    <a:pt x="12" y="263"/>
                    <a:pt x="12" y="252"/>
                  </a:cubicBezTo>
                  <a:cubicBezTo>
                    <a:pt x="94" y="170"/>
                    <a:pt x="186" y="97"/>
                    <a:pt x="270" y="15"/>
                  </a:cubicBezTo>
                  <a:close/>
                  <a:moveTo>
                    <a:pt x="2815" y="679"/>
                  </a:moveTo>
                  <a:cubicBezTo>
                    <a:pt x="2442" y="975"/>
                    <a:pt x="1983" y="1172"/>
                    <a:pt x="1511" y="1238"/>
                  </a:cubicBezTo>
                  <a:cubicBezTo>
                    <a:pt x="1501" y="1248"/>
                    <a:pt x="1489" y="1248"/>
                    <a:pt x="1479" y="1248"/>
                  </a:cubicBezTo>
                  <a:cubicBezTo>
                    <a:pt x="1501" y="1248"/>
                    <a:pt x="1511" y="1260"/>
                    <a:pt x="1533" y="1260"/>
                  </a:cubicBezTo>
                  <a:cubicBezTo>
                    <a:pt x="1949" y="1260"/>
                    <a:pt x="2442" y="986"/>
                    <a:pt x="2815" y="6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887;p51">
              <a:extLst>
                <a:ext uri="{FF2B5EF4-FFF2-40B4-BE49-F238E27FC236}">
                  <a16:creationId xmlns:a16="http://schemas.microsoft.com/office/drawing/2014/main" id="{6D234C76-EA24-8DC1-65B5-9D587AA2D422}"/>
                </a:ext>
              </a:extLst>
            </p:cNvPr>
            <p:cNvSpPr/>
            <p:nvPr/>
          </p:nvSpPr>
          <p:spPr>
            <a:xfrm>
              <a:off x="7344040" y="2964661"/>
              <a:ext cx="94641" cy="38202"/>
            </a:xfrm>
            <a:custGeom>
              <a:avLst/>
              <a:gdLst/>
              <a:ahLst/>
              <a:cxnLst/>
              <a:rect l="l" t="t" r="r" b="b"/>
              <a:pathLst>
                <a:path w="3285" h="1326" extrusionOk="0">
                  <a:moveTo>
                    <a:pt x="1150" y="1"/>
                  </a:moveTo>
                  <a:cubicBezTo>
                    <a:pt x="997" y="1"/>
                    <a:pt x="854" y="12"/>
                    <a:pt x="701" y="34"/>
                  </a:cubicBezTo>
                  <a:cubicBezTo>
                    <a:pt x="603" y="56"/>
                    <a:pt x="515" y="66"/>
                    <a:pt x="416" y="88"/>
                  </a:cubicBezTo>
                  <a:cubicBezTo>
                    <a:pt x="328" y="176"/>
                    <a:pt x="230" y="253"/>
                    <a:pt x="143" y="340"/>
                  </a:cubicBezTo>
                  <a:cubicBezTo>
                    <a:pt x="143" y="351"/>
                    <a:pt x="131" y="351"/>
                    <a:pt x="131" y="362"/>
                  </a:cubicBezTo>
                  <a:cubicBezTo>
                    <a:pt x="99" y="384"/>
                    <a:pt x="77" y="417"/>
                    <a:pt x="55" y="450"/>
                  </a:cubicBezTo>
                  <a:cubicBezTo>
                    <a:pt x="11" y="504"/>
                    <a:pt x="0" y="603"/>
                    <a:pt x="55" y="636"/>
                  </a:cubicBezTo>
                  <a:cubicBezTo>
                    <a:pt x="77" y="647"/>
                    <a:pt x="88" y="657"/>
                    <a:pt x="109" y="657"/>
                  </a:cubicBezTo>
                  <a:cubicBezTo>
                    <a:pt x="153" y="657"/>
                    <a:pt x="187" y="636"/>
                    <a:pt x="230" y="614"/>
                  </a:cubicBezTo>
                  <a:cubicBezTo>
                    <a:pt x="537" y="460"/>
                    <a:pt x="876" y="351"/>
                    <a:pt x="1216" y="285"/>
                  </a:cubicBezTo>
                  <a:lnTo>
                    <a:pt x="1216" y="285"/>
                  </a:lnTo>
                  <a:cubicBezTo>
                    <a:pt x="963" y="417"/>
                    <a:pt x="778" y="657"/>
                    <a:pt x="701" y="932"/>
                  </a:cubicBezTo>
                  <a:cubicBezTo>
                    <a:pt x="766" y="833"/>
                    <a:pt x="843" y="735"/>
                    <a:pt x="920" y="636"/>
                  </a:cubicBezTo>
                  <a:cubicBezTo>
                    <a:pt x="1019" y="516"/>
                    <a:pt x="1128" y="417"/>
                    <a:pt x="1238" y="319"/>
                  </a:cubicBezTo>
                  <a:cubicBezTo>
                    <a:pt x="1358" y="220"/>
                    <a:pt x="1489" y="132"/>
                    <a:pt x="1620" y="56"/>
                  </a:cubicBezTo>
                  <a:lnTo>
                    <a:pt x="1654" y="44"/>
                  </a:lnTo>
                  <a:cubicBezTo>
                    <a:pt x="1489" y="22"/>
                    <a:pt x="1325" y="1"/>
                    <a:pt x="1150" y="1"/>
                  </a:cubicBezTo>
                  <a:close/>
                  <a:moveTo>
                    <a:pt x="1664" y="44"/>
                  </a:moveTo>
                  <a:lnTo>
                    <a:pt x="1620" y="66"/>
                  </a:lnTo>
                  <a:cubicBezTo>
                    <a:pt x="1489" y="143"/>
                    <a:pt x="1369" y="231"/>
                    <a:pt x="1248" y="329"/>
                  </a:cubicBezTo>
                  <a:cubicBezTo>
                    <a:pt x="1139" y="428"/>
                    <a:pt x="1029" y="526"/>
                    <a:pt x="931" y="647"/>
                  </a:cubicBezTo>
                  <a:cubicBezTo>
                    <a:pt x="843" y="735"/>
                    <a:pt x="766" y="844"/>
                    <a:pt x="701" y="942"/>
                  </a:cubicBezTo>
                  <a:lnTo>
                    <a:pt x="701" y="964"/>
                  </a:lnTo>
                  <a:cubicBezTo>
                    <a:pt x="690" y="1008"/>
                    <a:pt x="679" y="1074"/>
                    <a:pt x="723" y="1117"/>
                  </a:cubicBezTo>
                  <a:cubicBezTo>
                    <a:pt x="734" y="1129"/>
                    <a:pt x="756" y="1139"/>
                    <a:pt x="788" y="1139"/>
                  </a:cubicBezTo>
                  <a:cubicBezTo>
                    <a:pt x="832" y="1139"/>
                    <a:pt x="898" y="1107"/>
                    <a:pt x="942" y="1074"/>
                  </a:cubicBezTo>
                  <a:cubicBezTo>
                    <a:pt x="1281" y="800"/>
                    <a:pt x="1654" y="548"/>
                    <a:pt x="2070" y="494"/>
                  </a:cubicBezTo>
                  <a:cubicBezTo>
                    <a:pt x="2114" y="482"/>
                    <a:pt x="2157" y="482"/>
                    <a:pt x="2190" y="482"/>
                  </a:cubicBezTo>
                  <a:cubicBezTo>
                    <a:pt x="2267" y="482"/>
                    <a:pt x="2332" y="494"/>
                    <a:pt x="2398" y="526"/>
                  </a:cubicBezTo>
                  <a:cubicBezTo>
                    <a:pt x="2486" y="581"/>
                    <a:pt x="2551" y="713"/>
                    <a:pt x="2496" y="811"/>
                  </a:cubicBezTo>
                  <a:cubicBezTo>
                    <a:pt x="2474" y="855"/>
                    <a:pt x="2431" y="888"/>
                    <a:pt x="2387" y="920"/>
                  </a:cubicBezTo>
                  <a:cubicBezTo>
                    <a:pt x="2146" y="1074"/>
                    <a:pt x="1895" y="1216"/>
                    <a:pt x="1642" y="1326"/>
                  </a:cubicBezTo>
                  <a:cubicBezTo>
                    <a:pt x="2114" y="1260"/>
                    <a:pt x="2573" y="1063"/>
                    <a:pt x="2946" y="767"/>
                  </a:cubicBezTo>
                  <a:cubicBezTo>
                    <a:pt x="3077" y="669"/>
                    <a:pt x="3186" y="559"/>
                    <a:pt x="3285" y="450"/>
                  </a:cubicBezTo>
                  <a:cubicBezTo>
                    <a:pt x="3088" y="395"/>
                    <a:pt x="2890" y="329"/>
                    <a:pt x="2693" y="275"/>
                  </a:cubicBezTo>
                  <a:cubicBezTo>
                    <a:pt x="2365" y="176"/>
                    <a:pt x="2015" y="88"/>
                    <a:pt x="1664" y="44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888;p51">
              <a:extLst>
                <a:ext uri="{FF2B5EF4-FFF2-40B4-BE49-F238E27FC236}">
                  <a16:creationId xmlns:a16="http://schemas.microsoft.com/office/drawing/2014/main" id="{B6175956-52F8-AF0C-22A4-935334681372}"/>
                </a:ext>
              </a:extLst>
            </p:cNvPr>
            <p:cNvSpPr/>
            <p:nvPr/>
          </p:nvSpPr>
          <p:spPr>
            <a:xfrm>
              <a:off x="7362969" y="2991484"/>
              <a:ext cx="1268" cy="2535"/>
            </a:xfrm>
            <a:custGeom>
              <a:avLst/>
              <a:gdLst/>
              <a:ahLst/>
              <a:cxnLst/>
              <a:rect l="l" t="t" r="r" b="b"/>
              <a:pathLst>
                <a:path w="44" h="88" extrusionOk="0">
                  <a:moveTo>
                    <a:pt x="44" y="1"/>
                  </a:moveTo>
                  <a:cubicBezTo>
                    <a:pt x="33" y="33"/>
                    <a:pt x="12" y="54"/>
                    <a:pt x="0" y="87"/>
                  </a:cubicBezTo>
                  <a:lnTo>
                    <a:pt x="0" y="87"/>
                  </a:lnTo>
                  <a:cubicBezTo>
                    <a:pt x="12" y="54"/>
                    <a:pt x="33" y="33"/>
                    <a:pt x="44" y="11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A04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889;p51">
              <a:extLst>
                <a:ext uri="{FF2B5EF4-FFF2-40B4-BE49-F238E27FC236}">
                  <a16:creationId xmlns:a16="http://schemas.microsoft.com/office/drawing/2014/main" id="{4DE0DD91-88FC-26C3-9433-F1C831B203A7}"/>
                </a:ext>
              </a:extLst>
            </p:cNvPr>
            <p:cNvSpPr/>
            <p:nvPr/>
          </p:nvSpPr>
          <p:spPr>
            <a:xfrm>
              <a:off x="7247844" y="2669128"/>
              <a:ext cx="335003" cy="320223"/>
            </a:xfrm>
            <a:custGeom>
              <a:avLst/>
              <a:gdLst/>
              <a:ahLst/>
              <a:cxnLst/>
              <a:rect l="l" t="t" r="r" b="b"/>
              <a:pathLst>
                <a:path w="11628" h="11115" extrusionOk="0">
                  <a:moveTo>
                    <a:pt x="10149" y="613"/>
                  </a:moveTo>
                  <a:cubicBezTo>
                    <a:pt x="10139" y="616"/>
                    <a:pt x="10130" y="618"/>
                    <a:pt x="10120" y="621"/>
                  </a:cubicBezTo>
                  <a:lnTo>
                    <a:pt x="10120" y="621"/>
                  </a:lnTo>
                  <a:cubicBezTo>
                    <a:pt x="10130" y="619"/>
                    <a:pt x="10140" y="616"/>
                    <a:pt x="10149" y="613"/>
                  </a:cubicBezTo>
                  <a:close/>
                  <a:moveTo>
                    <a:pt x="536" y="4965"/>
                  </a:moveTo>
                  <a:lnTo>
                    <a:pt x="536" y="4965"/>
                  </a:lnTo>
                  <a:cubicBezTo>
                    <a:pt x="536" y="4967"/>
                    <a:pt x="536" y="4969"/>
                    <a:pt x="536" y="4971"/>
                  </a:cubicBezTo>
                  <a:cubicBezTo>
                    <a:pt x="536" y="4969"/>
                    <a:pt x="536" y="4967"/>
                    <a:pt x="536" y="4965"/>
                  </a:cubicBezTo>
                  <a:close/>
                  <a:moveTo>
                    <a:pt x="8791" y="0"/>
                  </a:moveTo>
                  <a:lnTo>
                    <a:pt x="8791" y="0"/>
                  </a:lnTo>
                  <a:cubicBezTo>
                    <a:pt x="8452" y="110"/>
                    <a:pt x="8113" y="230"/>
                    <a:pt x="7774" y="339"/>
                  </a:cubicBezTo>
                  <a:cubicBezTo>
                    <a:pt x="7258" y="517"/>
                    <a:pt x="6727" y="695"/>
                    <a:pt x="6187" y="695"/>
                  </a:cubicBezTo>
                  <a:cubicBezTo>
                    <a:pt x="6096" y="695"/>
                    <a:pt x="6004" y="690"/>
                    <a:pt x="5912" y="679"/>
                  </a:cubicBezTo>
                  <a:cubicBezTo>
                    <a:pt x="5551" y="635"/>
                    <a:pt x="5190" y="536"/>
                    <a:pt x="4861" y="405"/>
                  </a:cubicBezTo>
                  <a:cubicBezTo>
                    <a:pt x="4620" y="307"/>
                    <a:pt x="4204" y="241"/>
                    <a:pt x="4018" y="66"/>
                  </a:cubicBezTo>
                  <a:lnTo>
                    <a:pt x="4018" y="66"/>
                  </a:lnTo>
                  <a:cubicBezTo>
                    <a:pt x="4182" y="251"/>
                    <a:pt x="4423" y="514"/>
                    <a:pt x="4653" y="613"/>
                  </a:cubicBezTo>
                  <a:cubicBezTo>
                    <a:pt x="4310" y="469"/>
                    <a:pt x="3937" y="394"/>
                    <a:pt x="3563" y="394"/>
                  </a:cubicBezTo>
                  <a:cubicBezTo>
                    <a:pt x="3257" y="394"/>
                    <a:pt x="2951" y="444"/>
                    <a:pt x="2660" y="548"/>
                  </a:cubicBezTo>
                  <a:cubicBezTo>
                    <a:pt x="2967" y="569"/>
                    <a:pt x="3273" y="646"/>
                    <a:pt x="3569" y="745"/>
                  </a:cubicBezTo>
                  <a:cubicBezTo>
                    <a:pt x="2704" y="766"/>
                    <a:pt x="1861" y="1139"/>
                    <a:pt x="1259" y="1752"/>
                  </a:cubicBezTo>
                  <a:cubicBezTo>
                    <a:pt x="1526" y="1580"/>
                    <a:pt x="1843" y="1483"/>
                    <a:pt x="2160" y="1483"/>
                  </a:cubicBezTo>
                  <a:cubicBezTo>
                    <a:pt x="2207" y="1483"/>
                    <a:pt x="2253" y="1485"/>
                    <a:pt x="2299" y="1489"/>
                  </a:cubicBezTo>
                  <a:cubicBezTo>
                    <a:pt x="1609" y="1818"/>
                    <a:pt x="854" y="2200"/>
                    <a:pt x="558" y="2901"/>
                  </a:cubicBezTo>
                  <a:cubicBezTo>
                    <a:pt x="767" y="2792"/>
                    <a:pt x="974" y="2693"/>
                    <a:pt x="1183" y="2584"/>
                  </a:cubicBezTo>
                  <a:lnTo>
                    <a:pt x="1183" y="2584"/>
                  </a:lnTo>
                  <a:cubicBezTo>
                    <a:pt x="908" y="2891"/>
                    <a:pt x="624" y="3273"/>
                    <a:pt x="492" y="3667"/>
                  </a:cubicBezTo>
                  <a:cubicBezTo>
                    <a:pt x="329" y="4159"/>
                    <a:pt x="502" y="4497"/>
                    <a:pt x="536" y="4965"/>
                  </a:cubicBezTo>
                  <a:lnTo>
                    <a:pt x="536" y="4965"/>
                  </a:lnTo>
                  <a:cubicBezTo>
                    <a:pt x="494" y="4354"/>
                    <a:pt x="724" y="3732"/>
                    <a:pt x="1161" y="3295"/>
                  </a:cubicBezTo>
                  <a:lnTo>
                    <a:pt x="1161" y="3295"/>
                  </a:lnTo>
                  <a:cubicBezTo>
                    <a:pt x="1007" y="4018"/>
                    <a:pt x="1105" y="4774"/>
                    <a:pt x="1007" y="5507"/>
                  </a:cubicBezTo>
                  <a:cubicBezTo>
                    <a:pt x="930" y="6164"/>
                    <a:pt x="733" y="6766"/>
                    <a:pt x="470" y="7368"/>
                  </a:cubicBezTo>
                  <a:cubicBezTo>
                    <a:pt x="208" y="7981"/>
                    <a:pt x="0" y="8671"/>
                    <a:pt x="175" y="9339"/>
                  </a:cubicBezTo>
                  <a:cubicBezTo>
                    <a:pt x="372" y="10105"/>
                    <a:pt x="1105" y="10697"/>
                    <a:pt x="1894" y="10740"/>
                  </a:cubicBezTo>
                  <a:cubicBezTo>
                    <a:pt x="1933" y="10743"/>
                    <a:pt x="1971" y="10744"/>
                    <a:pt x="2010" y="10744"/>
                  </a:cubicBezTo>
                  <a:cubicBezTo>
                    <a:pt x="2711" y="10744"/>
                    <a:pt x="3367" y="10384"/>
                    <a:pt x="4073" y="10280"/>
                  </a:cubicBezTo>
                  <a:cubicBezTo>
                    <a:pt x="4233" y="10254"/>
                    <a:pt x="4393" y="10242"/>
                    <a:pt x="4554" y="10242"/>
                  </a:cubicBezTo>
                  <a:cubicBezTo>
                    <a:pt x="5064" y="10242"/>
                    <a:pt x="5574" y="10361"/>
                    <a:pt x="6066" y="10511"/>
                  </a:cubicBezTo>
                  <a:cubicBezTo>
                    <a:pt x="6711" y="10697"/>
                    <a:pt x="7346" y="10937"/>
                    <a:pt x="8015" y="11058"/>
                  </a:cubicBezTo>
                  <a:cubicBezTo>
                    <a:pt x="8231" y="11094"/>
                    <a:pt x="8452" y="11114"/>
                    <a:pt x="8673" y="11114"/>
                  </a:cubicBezTo>
                  <a:cubicBezTo>
                    <a:pt x="9135" y="11114"/>
                    <a:pt x="9592" y="11025"/>
                    <a:pt x="9985" y="10795"/>
                  </a:cubicBezTo>
                  <a:cubicBezTo>
                    <a:pt x="10949" y="10259"/>
                    <a:pt x="11146" y="8901"/>
                    <a:pt x="11190" y="7905"/>
                  </a:cubicBezTo>
                  <a:cubicBezTo>
                    <a:pt x="11222" y="7302"/>
                    <a:pt x="11255" y="6689"/>
                    <a:pt x="11277" y="6076"/>
                  </a:cubicBezTo>
                  <a:cubicBezTo>
                    <a:pt x="11310" y="5518"/>
                    <a:pt x="11430" y="4937"/>
                    <a:pt x="11343" y="4380"/>
                  </a:cubicBezTo>
                  <a:lnTo>
                    <a:pt x="11343" y="4380"/>
                  </a:lnTo>
                  <a:cubicBezTo>
                    <a:pt x="11397" y="4445"/>
                    <a:pt x="11452" y="4511"/>
                    <a:pt x="11496" y="4577"/>
                  </a:cubicBezTo>
                  <a:cubicBezTo>
                    <a:pt x="11572" y="4139"/>
                    <a:pt x="11474" y="3667"/>
                    <a:pt x="11233" y="3285"/>
                  </a:cubicBezTo>
                  <a:lnTo>
                    <a:pt x="11233" y="3285"/>
                  </a:lnTo>
                  <a:cubicBezTo>
                    <a:pt x="11353" y="3350"/>
                    <a:pt x="11485" y="3405"/>
                    <a:pt x="11628" y="3427"/>
                  </a:cubicBezTo>
                  <a:cubicBezTo>
                    <a:pt x="11562" y="3131"/>
                    <a:pt x="11430" y="2869"/>
                    <a:pt x="11255" y="2628"/>
                  </a:cubicBezTo>
                  <a:cubicBezTo>
                    <a:pt x="11156" y="2496"/>
                    <a:pt x="11047" y="2375"/>
                    <a:pt x="10915" y="2266"/>
                  </a:cubicBezTo>
                  <a:lnTo>
                    <a:pt x="10915" y="2266"/>
                  </a:lnTo>
                  <a:cubicBezTo>
                    <a:pt x="11134" y="2343"/>
                    <a:pt x="11343" y="2419"/>
                    <a:pt x="11562" y="2496"/>
                  </a:cubicBezTo>
                  <a:cubicBezTo>
                    <a:pt x="11357" y="2169"/>
                    <a:pt x="10647" y="1289"/>
                    <a:pt x="10144" y="1289"/>
                  </a:cubicBezTo>
                  <a:cubicBezTo>
                    <a:pt x="10114" y="1289"/>
                    <a:pt x="10086" y="1292"/>
                    <a:pt x="10058" y="1298"/>
                  </a:cubicBezTo>
                  <a:lnTo>
                    <a:pt x="10058" y="1298"/>
                  </a:lnTo>
                  <a:cubicBezTo>
                    <a:pt x="10218" y="1258"/>
                    <a:pt x="10383" y="1238"/>
                    <a:pt x="10548" y="1238"/>
                  </a:cubicBezTo>
                  <a:cubicBezTo>
                    <a:pt x="10683" y="1238"/>
                    <a:pt x="10818" y="1252"/>
                    <a:pt x="10949" y="1281"/>
                  </a:cubicBezTo>
                  <a:cubicBezTo>
                    <a:pt x="10635" y="968"/>
                    <a:pt x="10190" y="786"/>
                    <a:pt x="9749" y="786"/>
                  </a:cubicBezTo>
                  <a:cubicBezTo>
                    <a:pt x="9682" y="786"/>
                    <a:pt x="9614" y="790"/>
                    <a:pt x="9547" y="799"/>
                  </a:cubicBezTo>
                  <a:cubicBezTo>
                    <a:pt x="9735" y="736"/>
                    <a:pt x="9923" y="674"/>
                    <a:pt x="10120" y="621"/>
                  </a:cubicBezTo>
                  <a:lnTo>
                    <a:pt x="10120" y="621"/>
                  </a:lnTo>
                  <a:cubicBezTo>
                    <a:pt x="10078" y="630"/>
                    <a:pt x="10030" y="634"/>
                    <a:pt x="9978" y="634"/>
                  </a:cubicBezTo>
                  <a:cubicBezTo>
                    <a:pt x="9857" y="634"/>
                    <a:pt x="9713" y="613"/>
                    <a:pt x="9569" y="591"/>
                  </a:cubicBezTo>
                  <a:cubicBezTo>
                    <a:pt x="9434" y="573"/>
                    <a:pt x="9299" y="555"/>
                    <a:pt x="9182" y="555"/>
                  </a:cubicBezTo>
                  <a:cubicBezTo>
                    <a:pt x="9157" y="555"/>
                    <a:pt x="9133" y="556"/>
                    <a:pt x="9109" y="558"/>
                  </a:cubicBezTo>
                  <a:cubicBezTo>
                    <a:pt x="8803" y="591"/>
                    <a:pt x="8485" y="646"/>
                    <a:pt x="8190" y="766"/>
                  </a:cubicBezTo>
                  <a:cubicBezTo>
                    <a:pt x="8397" y="504"/>
                    <a:pt x="8594" y="251"/>
                    <a:pt x="8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890;p51">
              <a:extLst>
                <a:ext uri="{FF2B5EF4-FFF2-40B4-BE49-F238E27FC236}">
                  <a16:creationId xmlns:a16="http://schemas.microsoft.com/office/drawing/2014/main" id="{2DC6DD26-1EB8-247F-F409-EEA12C024865}"/>
                </a:ext>
              </a:extLst>
            </p:cNvPr>
            <p:cNvSpPr/>
            <p:nvPr/>
          </p:nvSpPr>
          <p:spPr>
            <a:xfrm>
              <a:off x="7362652" y="2671635"/>
              <a:ext cx="19245" cy="15183"/>
            </a:xfrm>
            <a:custGeom>
              <a:avLst/>
              <a:gdLst/>
              <a:ahLst/>
              <a:cxnLst/>
              <a:rect l="l" t="t" r="r" b="b"/>
              <a:pathLst>
                <a:path w="668" h="527" extrusionOk="0">
                  <a:moveTo>
                    <a:pt x="0" y="1"/>
                  </a:moveTo>
                  <a:cubicBezTo>
                    <a:pt x="132" y="143"/>
                    <a:pt x="296" y="329"/>
                    <a:pt x="471" y="449"/>
                  </a:cubicBezTo>
                  <a:cubicBezTo>
                    <a:pt x="520" y="465"/>
                    <a:pt x="569" y="482"/>
                    <a:pt x="617" y="503"/>
                  </a:cubicBezTo>
                  <a:lnTo>
                    <a:pt x="617" y="503"/>
                  </a:lnTo>
                  <a:cubicBezTo>
                    <a:pt x="449" y="416"/>
                    <a:pt x="282" y="249"/>
                    <a:pt x="142" y="99"/>
                  </a:cubicBezTo>
                  <a:cubicBezTo>
                    <a:pt x="88" y="66"/>
                    <a:pt x="33" y="33"/>
                    <a:pt x="0" y="1"/>
                  </a:cubicBezTo>
                  <a:close/>
                  <a:moveTo>
                    <a:pt x="617" y="503"/>
                  </a:moveTo>
                  <a:lnTo>
                    <a:pt x="617" y="503"/>
                  </a:lnTo>
                  <a:cubicBezTo>
                    <a:pt x="634" y="511"/>
                    <a:pt x="651" y="519"/>
                    <a:pt x="668" y="526"/>
                  </a:cubicBezTo>
                  <a:cubicBezTo>
                    <a:pt x="651" y="518"/>
                    <a:pt x="634" y="510"/>
                    <a:pt x="617" y="503"/>
                  </a:cubicBezTo>
                  <a:close/>
                </a:path>
              </a:pathLst>
            </a:custGeom>
            <a:solidFill>
              <a:srgbClr val="A005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891;p51">
              <a:extLst>
                <a:ext uri="{FF2B5EF4-FFF2-40B4-BE49-F238E27FC236}">
                  <a16:creationId xmlns:a16="http://schemas.microsoft.com/office/drawing/2014/main" id="{D52D9AB4-A257-6139-0423-F04401FF11B0}"/>
                </a:ext>
              </a:extLst>
            </p:cNvPr>
            <p:cNvSpPr/>
            <p:nvPr/>
          </p:nvSpPr>
          <p:spPr>
            <a:xfrm>
              <a:off x="7323528" y="2684888"/>
              <a:ext cx="27168" cy="6021"/>
            </a:xfrm>
            <a:custGeom>
              <a:avLst/>
              <a:gdLst/>
              <a:ahLst/>
              <a:cxnLst/>
              <a:rect l="l" t="t" r="r" b="b"/>
              <a:pathLst>
                <a:path w="943" h="209" extrusionOk="0">
                  <a:moveTo>
                    <a:pt x="55" y="1"/>
                  </a:moveTo>
                  <a:cubicBezTo>
                    <a:pt x="33" y="11"/>
                    <a:pt x="23" y="11"/>
                    <a:pt x="1" y="22"/>
                  </a:cubicBezTo>
                  <a:cubicBezTo>
                    <a:pt x="296" y="44"/>
                    <a:pt x="581" y="110"/>
                    <a:pt x="855" y="208"/>
                  </a:cubicBezTo>
                  <a:cubicBezTo>
                    <a:pt x="887" y="198"/>
                    <a:pt x="909" y="198"/>
                    <a:pt x="942" y="198"/>
                  </a:cubicBezTo>
                  <a:cubicBezTo>
                    <a:pt x="658" y="99"/>
                    <a:pt x="362" y="33"/>
                    <a:pt x="55" y="1"/>
                  </a:cubicBezTo>
                  <a:close/>
                </a:path>
              </a:pathLst>
            </a:custGeom>
            <a:solidFill>
              <a:srgbClr val="CA7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892;p51">
              <a:extLst>
                <a:ext uri="{FF2B5EF4-FFF2-40B4-BE49-F238E27FC236}">
                  <a16:creationId xmlns:a16="http://schemas.microsoft.com/office/drawing/2014/main" id="{24D5021F-E46E-41F9-B745-932507DC445A}"/>
                </a:ext>
              </a:extLst>
            </p:cNvPr>
            <p:cNvSpPr/>
            <p:nvPr/>
          </p:nvSpPr>
          <p:spPr>
            <a:xfrm>
              <a:off x="7252540" y="2906955"/>
              <a:ext cx="375" cy="1585"/>
            </a:xfrm>
            <a:custGeom>
              <a:avLst/>
              <a:gdLst/>
              <a:ahLst/>
              <a:cxnLst/>
              <a:rect l="l" t="t" r="r" b="b"/>
              <a:pathLst>
                <a:path w="13" h="55" extrusionOk="0">
                  <a:moveTo>
                    <a:pt x="1" y="0"/>
                  </a:moveTo>
                  <a:lnTo>
                    <a:pt x="1" y="55"/>
                  </a:lnTo>
                  <a:cubicBezTo>
                    <a:pt x="1" y="44"/>
                    <a:pt x="1" y="22"/>
                    <a:pt x="12" y="0"/>
                  </a:cubicBezTo>
                  <a:close/>
                </a:path>
              </a:pathLst>
            </a:custGeom>
            <a:solidFill>
              <a:srgbClr val="7A5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893;p51">
              <a:extLst>
                <a:ext uri="{FF2B5EF4-FFF2-40B4-BE49-F238E27FC236}">
                  <a16:creationId xmlns:a16="http://schemas.microsoft.com/office/drawing/2014/main" id="{D39C16AA-01E8-DF89-5FE6-8B95F934661A}"/>
                </a:ext>
              </a:extLst>
            </p:cNvPr>
            <p:cNvSpPr/>
            <p:nvPr/>
          </p:nvSpPr>
          <p:spPr>
            <a:xfrm>
              <a:off x="7252540" y="2903469"/>
              <a:ext cx="1008" cy="3515"/>
            </a:xfrm>
            <a:custGeom>
              <a:avLst/>
              <a:gdLst/>
              <a:ahLst/>
              <a:cxnLst/>
              <a:rect l="l" t="t" r="r" b="b"/>
              <a:pathLst>
                <a:path w="35" h="122" extrusionOk="0">
                  <a:moveTo>
                    <a:pt x="34" y="1"/>
                  </a:moveTo>
                  <a:cubicBezTo>
                    <a:pt x="30" y="18"/>
                    <a:pt x="25" y="35"/>
                    <a:pt x="22" y="52"/>
                  </a:cubicBezTo>
                  <a:lnTo>
                    <a:pt x="22" y="52"/>
                  </a:lnTo>
                  <a:cubicBezTo>
                    <a:pt x="26" y="38"/>
                    <a:pt x="30" y="24"/>
                    <a:pt x="34" y="12"/>
                  </a:cubicBezTo>
                  <a:lnTo>
                    <a:pt x="34" y="1"/>
                  </a:lnTo>
                  <a:close/>
                  <a:moveTo>
                    <a:pt x="22" y="52"/>
                  </a:moveTo>
                  <a:cubicBezTo>
                    <a:pt x="15" y="76"/>
                    <a:pt x="8" y="101"/>
                    <a:pt x="1" y="121"/>
                  </a:cubicBezTo>
                  <a:lnTo>
                    <a:pt x="12" y="121"/>
                  </a:lnTo>
                  <a:cubicBezTo>
                    <a:pt x="12" y="101"/>
                    <a:pt x="16" y="78"/>
                    <a:pt x="22" y="52"/>
                  </a:cubicBezTo>
                  <a:close/>
                </a:path>
              </a:pathLst>
            </a:custGeom>
            <a:solidFill>
              <a:srgbClr val="648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894;p51">
              <a:extLst>
                <a:ext uri="{FF2B5EF4-FFF2-40B4-BE49-F238E27FC236}">
                  <a16:creationId xmlns:a16="http://schemas.microsoft.com/office/drawing/2014/main" id="{1F83B5CA-F439-5B32-2804-E44345DD0C2F}"/>
                </a:ext>
              </a:extLst>
            </p:cNvPr>
            <p:cNvSpPr/>
            <p:nvPr/>
          </p:nvSpPr>
          <p:spPr>
            <a:xfrm>
              <a:off x="7250667" y="2921763"/>
              <a:ext cx="980" cy="12014"/>
            </a:xfrm>
            <a:custGeom>
              <a:avLst/>
              <a:gdLst/>
              <a:ahLst/>
              <a:cxnLst/>
              <a:rect l="l" t="t" r="r" b="b"/>
              <a:pathLst>
                <a:path w="34" h="417" extrusionOk="0">
                  <a:moveTo>
                    <a:pt x="12" y="1"/>
                  </a:moveTo>
                  <a:cubicBezTo>
                    <a:pt x="0" y="143"/>
                    <a:pt x="0" y="275"/>
                    <a:pt x="0" y="417"/>
                  </a:cubicBezTo>
                  <a:cubicBezTo>
                    <a:pt x="12" y="417"/>
                    <a:pt x="22" y="406"/>
                    <a:pt x="33" y="406"/>
                  </a:cubicBezTo>
                  <a:cubicBezTo>
                    <a:pt x="12" y="275"/>
                    <a:pt x="12" y="143"/>
                    <a:pt x="12" y="1"/>
                  </a:cubicBezTo>
                  <a:close/>
                </a:path>
              </a:pathLst>
            </a:custGeom>
            <a:solidFill>
              <a:srgbClr val="7A5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895;p51">
              <a:extLst>
                <a:ext uri="{FF2B5EF4-FFF2-40B4-BE49-F238E27FC236}">
                  <a16:creationId xmlns:a16="http://schemas.microsoft.com/office/drawing/2014/main" id="{3F9738DF-0F7C-3859-87A0-E775F5F17AD2}"/>
                </a:ext>
              </a:extLst>
            </p:cNvPr>
            <p:cNvSpPr/>
            <p:nvPr/>
          </p:nvSpPr>
          <p:spPr>
            <a:xfrm>
              <a:off x="7291030" y="2966880"/>
              <a:ext cx="65341" cy="12331"/>
            </a:xfrm>
            <a:custGeom>
              <a:avLst/>
              <a:gdLst/>
              <a:ahLst/>
              <a:cxnLst/>
              <a:rect l="l" t="t" r="r" b="b"/>
              <a:pathLst>
                <a:path w="2268" h="428" extrusionOk="0">
                  <a:moveTo>
                    <a:pt x="2267" y="1"/>
                  </a:moveTo>
                  <a:lnTo>
                    <a:pt x="2267" y="1"/>
                  </a:lnTo>
                  <a:cubicBezTo>
                    <a:pt x="1676" y="143"/>
                    <a:pt x="1095" y="405"/>
                    <a:pt x="504" y="405"/>
                  </a:cubicBezTo>
                  <a:lnTo>
                    <a:pt x="395" y="405"/>
                  </a:lnTo>
                  <a:cubicBezTo>
                    <a:pt x="263" y="405"/>
                    <a:pt x="132" y="383"/>
                    <a:pt x="1" y="340"/>
                  </a:cubicBezTo>
                  <a:lnTo>
                    <a:pt x="1" y="340"/>
                  </a:lnTo>
                  <a:cubicBezTo>
                    <a:pt x="110" y="383"/>
                    <a:pt x="231" y="427"/>
                    <a:pt x="362" y="427"/>
                  </a:cubicBezTo>
                  <a:lnTo>
                    <a:pt x="472" y="427"/>
                  </a:lnTo>
                  <a:cubicBezTo>
                    <a:pt x="1074" y="427"/>
                    <a:pt x="1643" y="164"/>
                    <a:pt x="2246" y="23"/>
                  </a:cubicBezTo>
                  <a:cubicBezTo>
                    <a:pt x="2246" y="11"/>
                    <a:pt x="2256" y="11"/>
                    <a:pt x="22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896;p51">
              <a:extLst>
                <a:ext uri="{FF2B5EF4-FFF2-40B4-BE49-F238E27FC236}">
                  <a16:creationId xmlns:a16="http://schemas.microsoft.com/office/drawing/2014/main" id="{A9F4BC44-A440-B453-ADB6-CA4F6C572DA0}"/>
                </a:ext>
              </a:extLst>
            </p:cNvPr>
            <p:cNvSpPr/>
            <p:nvPr/>
          </p:nvSpPr>
          <p:spPr>
            <a:xfrm>
              <a:off x="7355708" y="2966880"/>
              <a:ext cx="951" cy="663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22" y="1"/>
                  </a:moveTo>
                  <a:cubicBezTo>
                    <a:pt x="11" y="11"/>
                    <a:pt x="1" y="11"/>
                    <a:pt x="1" y="23"/>
                  </a:cubicBezTo>
                  <a:cubicBezTo>
                    <a:pt x="1" y="23"/>
                    <a:pt x="11" y="23"/>
                    <a:pt x="11" y="11"/>
                  </a:cubicBezTo>
                  <a:cubicBezTo>
                    <a:pt x="22" y="11"/>
                    <a:pt x="33" y="1"/>
                    <a:pt x="33" y="1"/>
                  </a:cubicBezTo>
                  <a:close/>
                </a:path>
              </a:pathLst>
            </a:custGeom>
            <a:solidFill>
              <a:srgbClr val="4E2A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897;p51">
              <a:extLst>
                <a:ext uri="{FF2B5EF4-FFF2-40B4-BE49-F238E27FC236}">
                  <a16:creationId xmlns:a16="http://schemas.microsoft.com/office/drawing/2014/main" id="{2133855E-4981-DC48-FBD8-D71229B2C74B}"/>
                </a:ext>
              </a:extLst>
            </p:cNvPr>
            <p:cNvSpPr/>
            <p:nvPr/>
          </p:nvSpPr>
          <p:spPr>
            <a:xfrm>
              <a:off x="7356025" y="2964373"/>
              <a:ext cx="36618" cy="2852"/>
            </a:xfrm>
            <a:custGeom>
              <a:avLst/>
              <a:gdLst/>
              <a:ahLst/>
              <a:cxnLst/>
              <a:rect l="l" t="t" r="r" b="b"/>
              <a:pathLst>
                <a:path w="1271" h="99" extrusionOk="0">
                  <a:moveTo>
                    <a:pt x="766" y="0"/>
                  </a:moveTo>
                  <a:cubicBezTo>
                    <a:pt x="613" y="0"/>
                    <a:pt x="471" y="0"/>
                    <a:pt x="318" y="32"/>
                  </a:cubicBezTo>
                  <a:cubicBezTo>
                    <a:pt x="219" y="44"/>
                    <a:pt x="121" y="66"/>
                    <a:pt x="22" y="88"/>
                  </a:cubicBezTo>
                  <a:cubicBezTo>
                    <a:pt x="22" y="88"/>
                    <a:pt x="16" y="93"/>
                    <a:pt x="9" y="96"/>
                  </a:cubicBezTo>
                  <a:lnTo>
                    <a:pt x="9" y="96"/>
                  </a:lnTo>
                  <a:cubicBezTo>
                    <a:pt x="104" y="76"/>
                    <a:pt x="190" y="65"/>
                    <a:pt x="285" y="44"/>
                  </a:cubicBezTo>
                  <a:cubicBezTo>
                    <a:pt x="438" y="22"/>
                    <a:pt x="581" y="11"/>
                    <a:pt x="734" y="11"/>
                  </a:cubicBezTo>
                  <a:cubicBezTo>
                    <a:pt x="909" y="11"/>
                    <a:pt x="1073" y="32"/>
                    <a:pt x="1238" y="54"/>
                  </a:cubicBezTo>
                  <a:lnTo>
                    <a:pt x="1270" y="32"/>
                  </a:lnTo>
                  <a:cubicBezTo>
                    <a:pt x="1106" y="11"/>
                    <a:pt x="942" y="0"/>
                    <a:pt x="766" y="0"/>
                  </a:cubicBezTo>
                  <a:close/>
                  <a:moveTo>
                    <a:pt x="9" y="96"/>
                  </a:moveTo>
                  <a:cubicBezTo>
                    <a:pt x="6" y="97"/>
                    <a:pt x="3" y="97"/>
                    <a:pt x="0" y="98"/>
                  </a:cubicBezTo>
                  <a:cubicBezTo>
                    <a:pt x="3" y="98"/>
                    <a:pt x="6" y="97"/>
                    <a:pt x="9" y="96"/>
                  </a:cubicBezTo>
                  <a:close/>
                </a:path>
              </a:pathLst>
            </a:custGeom>
            <a:solidFill>
              <a:srgbClr val="9C4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898;p51">
              <a:extLst>
                <a:ext uri="{FF2B5EF4-FFF2-40B4-BE49-F238E27FC236}">
                  <a16:creationId xmlns:a16="http://schemas.microsoft.com/office/drawing/2014/main" id="{616EFAB8-20CC-95BE-BBDD-2023924DF92F}"/>
                </a:ext>
              </a:extLst>
            </p:cNvPr>
            <p:cNvSpPr/>
            <p:nvPr/>
          </p:nvSpPr>
          <p:spPr>
            <a:xfrm>
              <a:off x="7438652" y="2976963"/>
              <a:ext cx="99078" cy="12965"/>
            </a:xfrm>
            <a:custGeom>
              <a:avLst/>
              <a:gdLst/>
              <a:ahLst/>
              <a:cxnLst/>
              <a:rect l="l" t="t" r="r" b="b"/>
              <a:pathLst>
                <a:path w="3439" h="450" extrusionOk="0">
                  <a:moveTo>
                    <a:pt x="22" y="1"/>
                  </a:moveTo>
                  <a:cubicBezTo>
                    <a:pt x="22" y="12"/>
                    <a:pt x="22" y="12"/>
                    <a:pt x="12" y="12"/>
                  </a:cubicBezTo>
                  <a:cubicBezTo>
                    <a:pt x="12" y="23"/>
                    <a:pt x="12" y="23"/>
                    <a:pt x="1" y="33"/>
                  </a:cubicBezTo>
                  <a:cubicBezTo>
                    <a:pt x="450" y="176"/>
                    <a:pt x="888" y="308"/>
                    <a:pt x="1348" y="384"/>
                  </a:cubicBezTo>
                  <a:cubicBezTo>
                    <a:pt x="1336" y="373"/>
                    <a:pt x="1314" y="362"/>
                    <a:pt x="1304" y="351"/>
                  </a:cubicBezTo>
                  <a:cubicBezTo>
                    <a:pt x="866" y="274"/>
                    <a:pt x="450" y="143"/>
                    <a:pt x="22" y="1"/>
                  </a:cubicBezTo>
                  <a:close/>
                  <a:moveTo>
                    <a:pt x="3438" y="77"/>
                  </a:moveTo>
                  <a:cubicBezTo>
                    <a:pt x="3417" y="89"/>
                    <a:pt x="3384" y="99"/>
                    <a:pt x="3362" y="110"/>
                  </a:cubicBezTo>
                  <a:cubicBezTo>
                    <a:pt x="2968" y="340"/>
                    <a:pt x="2519" y="428"/>
                    <a:pt x="2059" y="428"/>
                  </a:cubicBezTo>
                  <a:cubicBezTo>
                    <a:pt x="1840" y="428"/>
                    <a:pt x="1610" y="406"/>
                    <a:pt x="1392" y="373"/>
                  </a:cubicBezTo>
                  <a:cubicBezTo>
                    <a:pt x="1370" y="362"/>
                    <a:pt x="1348" y="362"/>
                    <a:pt x="1326" y="351"/>
                  </a:cubicBezTo>
                  <a:lnTo>
                    <a:pt x="1326" y="351"/>
                  </a:lnTo>
                  <a:cubicBezTo>
                    <a:pt x="1336" y="373"/>
                    <a:pt x="1358" y="384"/>
                    <a:pt x="1370" y="395"/>
                  </a:cubicBezTo>
                  <a:cubicBezTo>
                    <a:pt x="1589" y="428"/>
                    <a:pt x="1808" y="449"/>
                    <a:pt x="2027" y="449"/>
                  </a:cubicBezTo>
                  <a:cubicBezTo>
                    <a:pt x="2486" y="449"/>
                    <a:pt x="2935" y="362"/>
                    <a:pt x="3329" y="132"/>
                  </a:cubicBezTo>
                  <a:cubicBezTo>
                    <a:pt x="3373" y="121"/>
                    <a:pt x="3406" y="99"/>
                    <a:pt x="3438" y="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899;p51">
              <a:extLst>
                <a:ext uri="{FF2B5EF4-FFF2-40B4-BE49-F238E27FC236}">
                  <a16:creationId xmlns:a16="http://schemas.microsoft.com/office/drawing/2014/main" id="{455BFE24-AD2F-E874-6E1A-342E78315E2F}"/>
                </a:ext>
              </a:extLst>
            </p:cNvPr>
            <p:cNvSpPr/>
            <p:nvPr/>
          </p:nvSpPr>
          <p:spPr>
            <a:xfrm>
              <a:off x="7476192" y="2987076"/>
              <a:ext cx="1930" cy="1296"/>
            </a:xfrm>
            <a:custGeom>
              <a:avLst/>
              <a:gdLst/>
              <a:ahLst/>
              <a:cxnLst/>
              <a:rect l="l" t="t" r="r" b="b"/>
              <a:pathLst>
                <a:path w="67" h="45" extrusionOk="0">
                  <a:moveTo>
                    <a:pt x="1" y="0"/>
                  </a:moveTo>
                  <a:cubicBezTo>
                    <a:pt x="11" y="11"/>
                    <a:pt x="33" y="22"/>
                    <a:pt x="45" y="33"/>
                  </a:cubicBezTo>
                  <a:cubicBezTo>
                    <a:pt x="45" y="33"/>
                    <a:pt x="55" y="33"/>
                    <a:pt x="55" y="44"/>
                  </a:cubicBezTo>
                  <a:lnTo>
                    <a:pt x="67" y="44"/>
                  </a:lnTo>
                  <a:cubicBezTo>
                    <a:pt x="55" y="33"/>
                    <a:pt x="33" y="22"/>
                    <a:pt x="23" y="0"/>
                  </a:cubicBezTo>
                  <a:close/>
                </a:path>
              </a:pathLst>
            </a:custGeom>
            <a:solidFill>
              <a:srgbClr val="3A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900;p51">
              <a:extLst>
                <a:ext uri="{FF2B5EF4-FFF2-40B4-BE49-F238E27FC236}">
                  <a16:creationId xmlns:a16="http://schemas.microsoft.com/office/drawing/2014/main" id="{91697CB9-98F6-6902-0AF2-FFF15AD29AA8}"/>
                </a:ext>
              </a:extLst>
            </p:cNvPr>
            <p:cNvSpPr/>
            <p:nvPr/>
          </p:nvSpPr>
          <p:spPr>
            <a:xfrm>
              <a:off x="7438652" y="2976963"/>
              <a:ext cx="663" cy="980"/>
            </a:xfrm>
            <a:custGeom>
              <a:avLst/>
              <a:gdLst/>
              <a:ahLst/>
              <a:cxnLst/>
              <a:rect l="l" t="t" r="r" b="b"/>
              <a:pathLst>
                <a:path w="23" h="34" extrusionOk="0">
                  <a:moveTo>
                    <a:pt x="22" y="1"/>
                  </a:moveTo>
                  <a:lnTo>
                    <a:pt x="12" y="12"/>
                  </a:lnTo>
                  <a:lnTo>
                    <a:pt x="12" y="12"/>
                  </a:lnTo>
                  <a:cubicBezTo>
                    <a:pt x="22" y="12"/>
                    <a:pt x="22" y="12"/>
                    <a:pt x="22" y="1"/>
                  </a:cubicBezTo>
                  <a:close/>
                  <a:moveTo>
                    <a:pt x="12" y="12"/>
                  </a:moveTo>
                  <a:lnTo>
                    <a:pt x="1" y="23"/>
                  </a:lnTo>
                  <a:lnTo>
                    <a:pt x="1" y="33"/>
                  </a:lnTo>
                  <a:cubicBezTo>
                    <a:pt x="12" y="23"/>
                    <a:pt x="12" y="23"/>
                    <a:pt x="12" y="12"/>
                  </a:cubicBezTo>
                  <a:close/>
                </a:path>
              </a:pathLst>
            </a:custGeom>
            <a:solidFill>
              <a:srgbClr val="AA5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901;p51">
              <a:extLst>
                <a:ext uri="{FF2B5EF4-FFF2-40B4-BE49-F238E27FC236}">
                  <a16:creationId xmlns:a16="http://schemas.microsoft.com/office/drawing/2014/main" id="{82E84028-4120-1FD3-9B0F-98093FDB27F8}"/>
                </a:ext>
              </a:extLst>
            </p:cNvPr>
            <p:cNvSpPr/>
            <p:nvPr/>
          </p:nvSpPr>
          <p:spPr>
            <a:xfrm>
              <a:off x="7391980" y="2965295"/>
              <a:ext cx="47335" cy="12331"/>
            </a:xfrm>
            <a:custGeom>
              <a:avLst/>
              <a:gdLst/>
              <a:ahLst/>
              <a:cxnLst/>
              <a:rect l="l" t="t" r="r" b="b"/>
              <a:pathLst>
                <a:path w="1643" h="428" extrusionOk="0">
                  <a:moveTo>
                    <a:pt x="44" y="0"/>
                  </a:moveTo>
                  <a:lnTo>
                    <a:pt x="0" y="22"/>
                  </a:lnTo>
                  <a:cubicBezTo>
                    <a:pt x="351" y="66"/>
                    <a:pt x="701" y="154"/>
                    <a:pt x="1029" y="253"/>
                  </a:cubicBezTo>
                  <a:cubicBezTo>
                    <a:pt x="1226" y="307"/>
                    <a:pt x="1424" y="373"/>
                    <a:pt x="1621" y="428"/>
                  </a:cubicBezTo>
                  <a:lnTo>
                    <a:pt x="1642" y="406"/>
                  </a:lnTo>
                  <a:cubicBezTo>
                    <a:pt x="1445" y="351"/>
                    <a:pt x="1260" y="285"/>
                    <a:pt x="1063" y="231"/>
                  </a:cubicBezTo>
                  <a:cubicBezTo>
                    <a:pt x="734" y="132"/>
                    <a:pt x="384" y="44"/>
                    <a:pt x="44" y="0"/>
                  </a:cubicBezTo>
                  <a:close/>
                </a:path>
              </a:pathLst>
            </a:custGeom>
            <a:solidFill>
              <a:srgbClr val="9C4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902;p51">
              <a:extLst>
                <a:ext uri="{FF2B5EF4-FFF2-40B4-BE49-F238E27FC236}">
                  <a16:creationId xmlns:a16="http://schemas.microsoft.com/office/drawing/2014/main" id="{607D1F15-2F24-B969-9983-26663124564B}"/>
                </a:ext>
              </a:extLst>
            </p:cNvPr>
            <p:cNvSpPr/>
            <p:nvPr/>
          </p:nvSpPr>
          <p:spPr>
            <a:xfrm>
              <a:off x="7391663" y="2965295"/>
              <a:ext cx="1585" cy="663"/>
            </a:xfrm>
            <a:custGeom>
              <a:avLst/>
              <a:gdLst/>
              <a:ahLst/>
              <a:cxnLst/>
              <a:rect l="l" t="t" r="r" b="b"/>
              <a:pathLst>
                <a:path w="55" h="23" extrusionOk="0">
                  <a:moveTo>
                    <a:pt x="33" y="0"/>
                  </a:moveTo>
                  <a:lnTo>
                    <a:pt x="1" y="22"/>
                  </a:lnTo>
                  <a:lnTo>
                    <a:pt x="11" y="2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852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903;p51">
              <a:extLst>
                <a:ext uri="{FF2B5EF4-FFF2-40B4-BE49-F238E27FC236}">
                  <a16:creationId xmlns:a16="http://schemas.microsoft.com/office/drawing/2014/main" id="{D073F24A-62B1-251E-F814-0A5671CFCD9D}"/>
                </a:ext>
              </a:extLst>
            </p:cNvPr>
            <p:cNvSpPr/>
            <p:nvPr/>
          </p:nvSpPr>
          <p:spPr>
            <a:xfrm>
              <a:off x="7250984" y="2746080"/>
              <a:ext cx="314202" cy="243214"/>
            </a:xfrm>
            <a:custGeom>
              <a:avLst/>
              <a:gdLst/>
              <a:ahLst/>
              <a:cxnLst/>
              <a:rect l="l" t="t" r="r" b="b"/>
              <a:pathLst>
                <a:path w="10906" h="8442" extrusionOk="0">
                  <a:moveTo>
                    <a:pt x="8409" y="1"/>
                  </a:moveTo>
                  <a:cubicBezTo>
                    <a:pt x="8047" y="931"/>
                    <a:pt x="7522" y="1807"/>
                    <a:pt x="6865" y="2573"/>
                  </a:cubicBezTo>
                  <a:cubicBezTo>
                    <a:pt x="6909" y="2420"/>
                    <a:pt x="6942" y="2266"/>
                    <a:pt x="6974" y="2125"/>
                  </a:cubicBezTo>
                  <a:cubicBezTo>
                    <a:pt x="7073" y="1730"/>
                    <a:pt x="7161" y="1325"/>
                    <a:pt x="7161" y="931"/>
                  </a:cubicBezTo>
                  <a:cubicBezTo>
                    <a:pt x="7161" y="789"/>
                    <a:pt x="7150" y="636"/>
                    <a:pt x="7117" y="493"/>
                  </a:cubicBezTo>
                  <a:cubicBezTo>
                    <a:pt x="6964" y="1215"/>
                    <a:pt x="6712" y="1928"/>
                    <a:pt x="6373" y="2584"/>
                  </a:cubicBezTo>
                  <a:cubicBezTo>
                    <a:pt x="6351" y="1862"/>
                    <a:pt x="6307" y="1128"/>
                    <a:pt x="6000" y="471"/>
                  </a:cubicBezTo>
                  <a:cubicBezTo>
                    <a:pt x="5923" y="1215"/>
                    <a:pt x="5814" y="1960"/>
                    <a:pt x="5672" y="2694"/>
                  </a:cubicBezTo>
                  <a:cubicBezTo>
                    <a:pt x="5047" y="2004"/>
                    <a:pt x="4522" y="1215"/>
                    <a:pt x="4139" y="373"/>
                  </a:cubicBezTo>
                  <a:cubicBezTo>
                    <a:pt x="4040" y="723"/>
                    <a:pt x="3986" y="1095"/>
                    <a:pt x="3986" y="1456"/>
                  </a:cubicBezTo>
                  <a:cubicBezTo>
                    <a:pt x="3986" y="1697"/>
                    <a:pt x="4008" y="1949"/>
                    <a:pt x="4052" y="2190"/>
                  </a:cubicBezTo>
                  <a:cubicBezTo>
                    <a:pt x="3460" y="1631"/>
                    <a:pt x="2869" y="975"/>
                    <a:pt x="2792" y="164"/>
                  </a:cubicBezTo>
                  <a:cubicBezTo>
                    <a:pt x="2485" y="383"/>
                    <a:pt x="2179" y="602"/>
                    <a:pt x="1928" y="876"/>
                  </a:cubicBezTo>
                  <a:cubicBezTo>
                    <a:pt x="1675" y="1139"/>
                    <a:pt x="1478" y="1478"/>
                    <a:pt x="1424" y="1840"/>
                  </a:cubicBezTo>
                  <a:cubicBezTo>
                    <a:pt x="1347" y="1709"/>
                    <a:pt x="1281" y="1566"/>
                    <a:pt x="1237" y="1412"/>
                  </a:cubicBezTo>
                  <a:cubicBezTo>
                    <a:pt x="1227" y="1566"/>
                    <a:pt x="1215" y="1709"/>
                    <a:pt x="1205" y="1850"/>
                  </a:cubicBezTo>
                  <a:cubicBezTo>
                    <a:pt x="1172" y="2387"/>
                    <a:pt x="1161" y="2945"/>
                    <a:pt x="1074" y="3482"/>
                  </a:cubicBezTo>
                  <a:cubicBezTo>
                    <a:pt x="986" y="4052"/>
                    <a:pt x="821" y="4599"/>
                    <a:pt x="482" y="5059"/>
                  </a:cubicBezTo>
                  <a:cubicBezTo>
                    <a:pt x="373" y="5212"/>
                    <a:pt x="241" y="5354"/>
                    <a:pt x="88" y="5464"/>
                  </a:cubicBezTo>
                  <a:cubicBezTo>
                    <a:pt x="77" y="5507"/>
                    <a:pt x="66" y="5551"/>
                    <a:pt x="66" y="5584"/>
                  </a:cubicBezTo>
                  <a:cubicBezTo>
                    <a:pt x="55" y="5606"/>
                    <a:pt x="55" y="5628"/>
                    <a:pt x="55" y="5639"/>
                  </a:cubicBezTo>
                  <a:cubicBezTo>
                    <a:pt x="22" y="5792"/>
                    <a:pt x="11" y="5945"/>
                    <a:pt x="1" y="6099"/>
                  </a:cubicBezTo>
                  <a:cubicBezTo>
                    <a:pt x="1" y="6241"/>
                    <a:pt x="1" y="6373"/>
                    <a:pt x="22" y="6504"/>
                  </a:cubicBezTo>
                  <a:cubicBezTo>
                    <a:pt x="964" y="6241"/>
                    <a:pt x="1512" y="5245"/>
                    <a:pt x="1730" y="4292"/>
                  </a:cubicBezTo>
                  <a:cubicBezTo>
                    <a:pt x="1938" y="3318"/>
                    <a:pt x="1928" y="2288"/>
                    <a:pt x="2288" y="1369"/>
                  </a:cubicBezTo>
                  <a:cubicBezTo>
                    <a:pt x="2858" y="2212"/>
                    <a:pt x="3679" y="2880"/>
                    <a:pt x="4621" y="3263"/>
                  </a:cubicBezTo>
                  <a:cubicBezTo>
                    <a:pt x="4566" y="2935"/>
                    <a:pt x="4511" y="2606"/>
                    <a:pt x="4456" y="2288"/>
                  </a:cubicBezTo>
                  <a:lnTo>
                    <a:pt x="4456" y="2288"/>
                  </a:lnTo>
                  <a:cubicBezTo>
                    <a:pt x="4949" y="2639"/>
                    <a:pt x="5344" y="3132"/>
                    <a:pt x="5595" y="3679"/>
                  </a:cubicBezTo>
                  <a:cubicBezTo>
                    <a:pt x="5738" y="3427"/>
                    <a:pt x="5880" y="3176"/>
                    <a:pt x="6022" y="2913"/>
                  </a:cubicBezTo>
                  <a:lnTo>
                    <a:pt x="6022" y="2913"/>
                  </a:lnTo>
                  <a:cubicBezTo>
                    <a:pt x="6022" y="3263"/>
                    <a:pt x="6011" y="3602"/>
                    <a:pt x="6011" y="3953"/>
                  </a:cubicBezTo>
                  <a:cubicBezTo>
                    <a:pt x="6285" y="3745"/>
                    <a:pt x="6526" y="3504"/>
                    <a:pt x="6712" y="3219"/>
                  </a:cubicBezTo>
                  <a:lnTo>
                    <a:pt x="6712" y="3219"/>
                  </a:lnTo>
                  <a:cubicBezTo>
                    <a:pt x="6657" y="3449"/>
                    <a:pt x="6635" y="3679"/>
                    <a:pt x="6668" y="3909"/>
                  </a:cubicBezTo>
                  <a:cubicBezTo>
                    <a:pt x="7456" y="3219"/>
                    <a:pt x="8015" y="2278"/>
                    <a:pt x="8244" y="1259"/>
                  </a:cubicBezTo>
                  <a:cubicBezTo>
                    <a:pt x="8792" y="1949"/>
                    <a:pt x="9252" y="2595"/>
                    <a:pt x="10117" y="2913"/>
                  </a:cubicBezTo>
                  <a:cubicBezTo>
                    <a:pt x="9821" y="4018"/>
                    <a:pt x="9536" y="5201"/>
                    <a:pt x="9865" y="6296"/>
                  </a:cubicBezTo>
                  <a:cubicBezTo>
                    <a:pt x="9964" y="6624"/>
                    <a:pt x="10106" y="6974"/>
                    <a:pt x="9964" y="7281"/>
                  </a:cubicBezTo>
                  <a:cubicBezTo>
                    <a:pt x="9898" y="7434"/>
                    <a:pt x="9767" y="7544"/>
                    <a:pt x="9635" y="7631"/>
                  </a:cubicBezTo>
                  <a:cubicBezTo>
                    <a:pt x="9296" y="7862"/>
                    <a:pt x="8891" y="7949"/>
                    <a:pt x="8475" y="7949"/>
                  </a:cubicBezTo>
                  <a:cubicBezTo>
                    <a:pt x="7807" y="7949"/>
                    <a:pt x="7095" y="7719"/>
                    <a:pt x="6558" y="7434"/>
                  </a:cubicBezTo>
                  <a:cubicBezTo>
                    <a:pt x="6942" y="7424"/>
                    <a:pt x="7325" y="7336"/>
                    <a:pt x="7653" y="7128"/>
                  </a:cubicBezTo>
                  <a:cubicBezTo>
                    <a:pt x="7971" y="6920"/>
                    <a:pt x="8223" y="6580"/>
                    <a:pt x="8234" y="6198"/>
                  </a:cubicBezTo>
                  <a:cubicBezTo>
                    <a:pt x="8266" y="5365"/>
                    <a:pt x="7412" y="4511"/>
                    <a:pt x="6570" y="4511"/>
                  </a:cubicBezTo>
                  <a:cubicBezTo>
                    <a:pt x="6460" y="4511"/>
                    <a:pt x="6351" y="4522"/>
                    <a:pt x="6252" y="4555"/>
                  </a:cubicBezTo>
                  <a:cubicBezTo>
                    <a:pt x="6318" y="4577"/>
                    <a:pt x="6373" y="4599"/>
                    <a:pt x="6427" y="4643"/>
                  </a:cubicBezTo>
                  <a:cubicBezTo>
                    <a:pt x="6701" y="4697"/>
                    <a:pt x="6953" y="4785"/>
                    <a:pt x="7183" y="4906"/>
                  </a:cubicBezTo>
                  <a:cubicBezTo>
                    <a:pt x="7292" y="4971"/>
                    <a:pt x="7390" y="5037"/>
                    <a:pt x="7478" y="5125"/>
                  </a:cubicBezTo>
                  <a:cubicBezTo>
                    <a:pt x="7643" y="5300"/>
                    <a:pt x="7719" y="5541"/>
                    <a:pt x="7785" y="5760"/>
                  </a:cubicBezTo>
                  <a:cubicBezTo>
                    <a:pt x="7643" y="6011"/>
                    <a:pt x="7522" y="6263"/>
                    <a:pt x="7358" y="6482"/>
                  </a:cubicBezTo>
                  <a:cubicBezTo>
                    <a:pt x="7227" y="6657"/>
                    <a:pt x="7073" y="6811"/>
                    <a:pt x="6854" y="6920"/>
                  </a:cubicBezTo>
                  <a:cubicBezTo>
                    <a:pt x="6657" y="7030"/>
                    <a:pt x="6416" y="7052"/>
                    <a:pt x="6186" y="7062"/>
                  </a:cubicBezTo>
                  <a:cubicBezTo>
                    <a:pt x="6077" y="7073"/>
                    <a:pt x="5967" y="7073"/>
                    <a:pt x="5858" y="7073"/>
                  </a:cubicBezTo>
                  <a:cubicBezTo>
                    <a:pt x="5639" y="7073"/>
                    <a:pt x="5431" y="7062"/>
                    <a:pt x="5212" y="7040"/>
                  </a:cubicBezTo>
                  <a:cubicBezTo>
                    <a:pt x="4971" y="7018"/>
                    <a:pt x="4730" y="6986"/>
                    <a:pt x="4522" y="6876"/>
                  </a:cubicBezTo>
                  <a:cubicBezTo>
                    <a:pt x="4347" y="6799"/>
                    <a:pt x="4249" y="6701"/>
                    <a:pt x="4172" y="6580"/>
                  </a:cubicBezTo>
                  <a:cubicBezTo>
                    <a:pt x="3865" y="6931"/>
                    <a:pt x="3405" y="7139"/>
                    <a:pt x="2967" y="7314"/>
                  </a:cubicBezTo>
                  <a:cubicBezTo>
                    <a:pt x="2453" y="7544"/>
                    <a:pt x="1884" y="7752"/>
                    <a:pt x="1325" y="7752"/>
                  </a:cubicBezTo>
                  <a:cubicBezTo>
                    <a:pt x="1128" y="7752"/>
                    <a:pt x="920" y="7719"/>
                    <a:pt x="734" y="7665"/>
                  </a:cubicBezTo>
                  <a:lnTo>
                    <a:pt x="734" y="7665"/>
                  </a:lnTo>
                  <a:cubicBezTo>
                    <a:pt x="975" y="7741"/>
                    <a:pt x="1161" y="7906"/>
                    <a:pt x="1391" y="8004"/>
                  </a:cubicBezTo>
                  <a:cubicBezTo>
                    <a:pt x="1522" y="8047"/>
                    <a:pt x="1653" y="8069"/>
                    <a:pt x="1785" y="8069"/>
                  </a:cubicBezTo>
                  <a:lnTo>
                    <a:pt x="1894" y="8069"/>
                  </a:lnTo>
                  <a:cubicBezTo>
                    <a:pt x="2485" y="8069"/>
                    <a:pt x="3066" y="7807"/>
                    <a:pt x="3657" y="7665"/>
                  </a:cubicBezTo>
                  <a:lnTo>
                    <a:pt x="3668" y="7665"/>
                  </a:lnTo>
                  <a:cubicBezTo>
                    <a:pt x="3767" y="7643"/>
                    <a:pt x="3865" y="7621"/>
                    <a:pt x="3964" y="7609"/>
                  </a:cubicBezTo>
                  <a:cubicBezTo>
                    <a:pt x="4117" y="7577"/>
                    <a:pt x="4259" y="7577"/>
                    <a:pt x="4412" y="7577"/>
                  </a:cubicBezTo>
                  <a:cubicBezTo>
                    <a:pt x="4588" y="7577"/>
                    <a:pt x="4752" y="7588"/>
                    <a:pt x="4916" y="7609"/>
                  </a:cubicBezTo>
                  <a:lnTo>
                    <a:pt x="4938" y="7609"/>
                  </a:lnTo>
                  <a:cubicBezTo>
                    <a:pt x="5278" y="7653"/>
                    <a:pt x="5628" y="7741"/>
                    <a:pt x="5957" y="7840"/>
                  </a:cubicBezTo>
                  <a:cubicBezTo>
                    <a:pt x="6154" y="7894"/>
                    <a:pt x="6339" y="7960"/>
                    <a:pt x="6536" y="8015"/>
                  </a:cubicBezTo>
                  <a:cubicBezTo>
                    <a:pt x="6964" y="8157"/>
                    <a:pt x="7380" y="8288"/>
                    <a:pt x="7818" y="8365"/>
                  </a:cubicBezTo>
                  <a:lnTo>
                    <a:pt x="7840" y="8365"/>
                  </a:lnTo>
                  <a:cubicBezTo>
                    <a:pt x="7862" y="8376"/>
                    <a:pt x="7884" y="8376"/>
                    <a:pt x="7906" y="8387"/>
                  </a:cubicBezTo>
                  <a:cubicBezTo>
                    <a:pt x="8124" y="8420"/>
                    <a:pt x="8354" y="8442"/>
                    <a:pt x="8573" y="8442"/>
                  </a:cubicBezTo>
                  <a:cubicBezTo>
                    <a:pt x="9033" y="8442"/>
                    <a:pt x="9482" y="8354"/>
                    <a:pt x="9876" y="8124"/>
                  </a:cubicBezTo>
                  <a:cubicBezTo>
                    <a:pt x="9898" y="8113"/>
                    <a:pt x="9931" y="8103"/>
                    <a:pt x="9952" y="8091"/>
                  </a:cubicBezTo>
                  <a:cubicBezTo>
                    <a:pt x="10489" y="7730"/>
                    <a:pt x="10763" y="7106"/>
                    <a:pt x="10905" y="6449"/>
                  </a:cubicBezTo>
                  <a:cubicBezTo>
                    <a:pt x="10675" y="6274"/>
                    <a:pt x="10500" y="6033"/>
                    <a:pt x="10402" y="5770"/>
                  </a:cubicBezTo>
                  <a:cubicBezTo>
                    <a:pt x="10205" y="5278"/>
                    <a:pt x="10227" y="4730"/>
                    <a:pt x="10303" y="4205"/>
                  </a:cubicBezTo>
                  <a:cubicBezTo>
                    <a:pt x="10303" y="4139"/>
                    <a:pt x="10314" y="4073"/>
                    <a:pt x="10325" y="4008"/>
                  </a:cubicBezTo>
                  <a:cubicBezTo>
                    <a:pt x="10412" y="3383"/>
                    <a:pt x="10478" y="2748"/>
                    <a:pt x="10489" y="2113"/>
                  </a:cubicBezTo>
                  <a:cubicBezTo>
                    <a:pt x="10193" y="1478"/>
                    <a:pt x="9898" y="855"/>
                    <a:pt x="9602" y="220"/>
                  </a:cubicBezTo>
                  <a:lnTo>
                    <a:pt x="9602" y="220"/>
                  </a:lnTo>
                  <a:cubicBezTo>
                    <a:pt x="9646" y="712"/>
                    <a:pt x="9690" y="1215"/>
                    <a:pt x="9733" y="1719"/>
                  </a:cubicBezTo>
                  <a:cubicBezTo>
                    <a:pt x="9515" y="1631"/>
                    <a:pt x="9361" y="1446"/>
                    <a:pt x="9219" y="1259"/>
                  </a:cubicBezTo>
                  <a:cubicBezTo>
                    <a:pt x="8913" y="855"/>
                    <a:pt x="8650" y="438"/>
                    <a:pt x="8409" y="1"/>
                  </a:cubicBezTo>
                  <a:close/>
                </a:path>
              </a:pathLst>
            </a:custGeom>
            <a:solidFill>
              <a:schemeClr val="dk1">
                <a:alpha val="46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904;p51">
              <a:extLst>
                <a:ext uri="{FF2B5EF4-FFF2-40B4-BE49-F238E27FC236}">
                  <a16:creationId xmlns:a16="http://schemas.microsoft.com/office/drawing/2014/main" id="{4A0A39BE-176C-039C-5F78-9DF6E7F26BE5}"/>
                </a:ext>
              </a:extLst>
            </p:cNvPr>
            <p:cNvSpPr/>
            <p:nvPr/>
          </p:nvSpPr>
          <p:spPr>
            <a:xfrm>
              <a:off x="7211860" y="2691226"/>
              <a:ext cx="119590" cy="218351"/>
            </a:xfrm>
            <a:custGeom>
              <a:avLst/>
              <a:gdLst/>
              <a:ahLst/>
              <a:cxnLst/>
              <a:rect l="l" t="t" r="r" b="b"/>
              <a:pathLst>
                <a:path w="4151" h="7579" extrusionOk="0">
                  <a:moveTo>
                    <a:pt x="3094" y="1"/>
                  </a:moveTo>
                  <a:cubicBezTo>
                    <a:pt x="2877" y="1"/>
                    <a:pt x="2658" y="16"/>
                    <a:pt x="2442" y="32"/>
                  </a:cubicBezTo>
                  <a:cubicBezTo>
                    <a:pt x="2059" y="54"/>
                    <a:pt x="1654" y="87"/>
                    <a:pt x="1325" y="284"/>
                  </a:cubicBezTo>
                  <a:cubicBezTo>
                    <a:pt x="855" y="547"/>
                    <a:pt x="614" y="1094"/>
                    <a:pt x="527" y="1620"/>
                  </a:cubicBezTo>
                  <a:cubicBezTo>
                    <a:pt x="449" y="2156"/>
                    <a:pt x="493" y="2703"/>
                    <a:pt x="461" y="3240"/>
                  </a:cubicBezTo>
                  <a:cubicBezTo>
                    <a:pt x="395" y="4346"/>
                    <a:pt x="1" y="5430"/>
                    <a:pt x="23" y="6535"/>
                  </a:cubicBezTo>
                  <a:cubicBezTo>
                    <a:pt x="23" y="6831"/>
                    <a:pt x="67" y="7149"/>
                    <a:pt x="274" y="7368"/>
                  </a:cubicBezTo>
                  <a:cubicBezTo>
                    <a:pt x="417" y="7510"/>
                    <a:pt x="615" y="7578"/>
                    <a:pt x="818" y="7578"/>
                  </a:cubicBezTo>
                  <a:cubicBezTo>
                    <a:pt x="927" y="7578"/>
                    <a:pt x="1036" y="7559"/>
                    <a:pt x="1140" y="7521"/>
                  </a:cubicBezTo>
                  <a:cubicBezTo>
                    <a:pt x="1424" y="7423"/>
                    <a:pt x="1665" y="7204"/>
                    <a:pt x="1840" y="6951"/>
                  </a:cubicBezTo>
                  <a:cubicBezTo>
                    <a:pt x="2497" y="6054"/>
                    <a:pt x="2497" y="4861"/>
                    <a:pt x="2563" y="3754"/>
                  </a:cubicBezTo>
                  <a:cubicBezTo>
                    <a:pt x="2629" y="2649"/>
                    <a:pt x="2836" y="1423"/>
                    <a:pt x="3734" y="766"/>
                  </a:cubicBezTo>
                  <a:cubicBezTo>
                    <a:pt x="3921" y="623"/>
                    <a:pt x="4150" y="404"/>
                    <a:pt x="4030" y="218"/>
                  </a:cubicBezTo>
                  <a:cubicBezTo>
                    <a:pt x="3975" y="131"/>
                    <a:pt x="3877" y="98"/>
                    <a:pt x="3789" y="76"/>
                  </a:cubicBezTo>
                  <a:cubicBezTo>
                    <a:pt x="3562" y="19"/>
                    <a:pt x="3329" y="1"/>
                    <a:pt x="3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905;p51">
              <a:extLst>
                <a:ext uri="{FF2B5EF4-FFF2-40B4-BE49-F238E27FC236}">
                  <a16:creationId xmlns:a16="http://schemas.microsoft.com/office/drawing/2014/main" id="{4E40D721-2FF1-91A4-A37B-53C21887193A}"/>
                </a:ext>
              </a:extLst>
            </p:cNvPr>
            <p:cNvSpPr/>
            <p:nvPr/>
          </p:nvSpPr>
          <p:spPr>
            <a:xfrm>
              <a:off x="7305550" y="2690246"/>
              <a:ext cx="19908" cy="4754"/>
            </a:xfrm>
            <a:custGeom>
              <a:avLst/>
              <a:gdLst/>
              <a:ahLst/>
              <a:cxnLst/>
              <a:rect l="l" t="t" r="r" b="b"/>
              <a:pathLst>
                <a:path w="691" h="165" extrusionOk="0">
                  <a:moveTo>
                    <a:pt x="274" y="0"/>
                  </a:moveTo>
                  <a:cubicBezTo>
                    <a:pt x="187" y="0"/>
                    <a:pt x="99" y="12"/>
                    <a:pt x="0" y="44"/>
                  </a:cubicBezTo>
                  <a:cubicBezTo>
                    <a:pt x="175" y="44"/>
                    <a:pt x="362" y="66"/>
                    <a:pt x="537" y="110"/>
                  </a:cubicBezTo>
                  <a:cubicBezTo>
                    <a:pt x="581" y="121"/>
                    <a:pt x="635" y="143"/>
                    <a:pt x="679" y="165"/>
                  </a:cubicBezTo>
                  <a:cubicBezTo>
                    <a:pt x="679" y="153"/>
                    <a:pt x="690" y="153"/>
                    <a:pt x="690" y="153"/>
                  </a:cubicBezTo>
                  <a:cubicBezTo>
                    <a:pt x="581" y="44"/>
                    <a:pt x="438" y="0"/>
                    <a:pt x="274" y="0"/>
                  </a:cubicBezTo>
                  <a:close/>
                </a:path>
              </a:pathLst>
            </a:custGeom>
            <a:solidFill>
              <a:srgbClr val="A9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906;p51">
              <a:extLst>
                <a:ext uri="{FF2B5EF4-FFF2-40B4-BE49-F238E27FC236}">
                  <a16:creationId xmlns:a16="http://schemas.microsoft.com/office/drawing/2014/main" id="{A164ACCA-DB44-3A8E-A6AB-253D4CB98772}"/>
                </a:ext>
              </a:extLst>
            </p:cNvPr>
            <p:cNvSpPr/>
            <p:nvPr/>
          </p:nvSpPr>
          <p:spPr>
            <a:xfrm>
              <a:off x="7228570" y="2903469"/>
              <a:ext cx="24978" cy="6338"/>
            </a:xfrm>
            <a:custGeom>
              <a:avLst/>
              <a:gdLst/>
              <a:ahLst/>
              <a:cxnLst/>
              <a:rect l="l" t="t" r="r" b="b"/>
              <a:pathLst>
                <a:path w="867" h="220" extrusionOk="0">
                  <a:moveTo>
                    <a:pt x="866" y="1"/>
                  </a:moveTo>
                  <a:cubicBezTo>
                    <a:pt x="767" y="66"/>
                    <a:pt x="669" y="121"/>
                    <a:pt x="560" y="154"/>
                  </a:cubicBezTo>
                  <a:cubicBezTo>
                    <a:pt x="461" y="198"/>
                    <a:pt x="351" y="209"/>
                    <a:pt x="253" y="209"/>
                  </a:cubicBezTo>
                  <a:cubicBezTo>
                    <a:pt x="165" y="209"/>
                    <a:pt x="78" y="198"/>
                    <a:pt x="1" y="176"/>
                  </a:cubicBezTo>
                  <a:lnTo>
                    <a:pt x="1" y="176"/>
                  </a:lnTo>
                  <a:cubicBezTo>
                    <a:pt x="78" y="209"/>
                    <a:pt x="154" y="219"/>
                    <a:pt x="253" y="219"/>
                  </a:cubicBezTo>
                  <a:cubicBezTo>
                    <a:pt x="341" y="219"/>
                    <a:pt x="439" y="209"/>
                    <a:pt x="560" y="165"/>
                  </a:cubicBezTo>
                  <a:cubicBezTo>
                    <a:pt x="669" y="132"/>
                    <a:pt x="767" y="78"/>
                    <a:pt x="866" y="12"/>
                  </a:cubicBezTo>
                  <a:lnTo>
                    <a:pt x="866" y="1"/>
                  </a:lnTo>
                  <a:close/>
                </a:path>
              </a:pathLst>
            </a:custGeom>
            <a:solidFill>
              <a:srgbClr val="5473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907;p51">
              <a:extLst>
                <a:ext uri="{FF2B5EF4-FFF2-40B4-BE49-F238E27FC236}">
                  <a16:creationId xmlns:a16="http://schemas.microsoft.com/office/drawing/2014/main" id="{79E252C5-D2C4-7824-486D-56C42F241D66}"/>
                </a:ext>
              </a:extLst>
            </p:cNvPr>
            <p:cNvSpPr/>
            <p:nvPr/>
          </p:nvSpPr>
          <p:spPr>
            <a:xfrm>
              <a:off x="7253519" y="2903152"/>
              <a:ext cx="317" cy="346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cubicBezTo>
                    <a:pt x="0" y="1"/>
                    <a:pt x="0" y="12"/>
                    <a:pt x="0" y="12"/>
                  </a:cubicBezTo>
                  <a:lnTo>
                    <a:pt x="11" y="1"/>
                  </a:lnTo>
                  <a:close/>
                </a:path>
              </a:pathLst>
            </a:custGeom>
            <a:solidFill>
              <a:srgbClr val="4C63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908;p51">
              <a:extLst>
                <a:ext uri="{FF2B5EF4-FFF2-40B4-BE49-F238E27FC236}">
                  <a16:creationId xmlns:a16="http://schemas.microsoft.com/office/drawing/2014/main" id="{9F762292-41FB-F0E9-809E-497001A82C4A}"/>
                </a:ext>
              </a:extLst>
            </p:cNvPr>
            <p:cNvSpPr/>
            <p:nvPr/>
          </p:nvSpPr>
          <p:spPr>
            <a:xfrm>
              <a:off x="7253519" y="2846483"/>
              <a:ext cx="28407" cy="57015"/>
            </a:xfrm>
            <a:custGeom>
              <a:avLst/>
              <a:gdLst/>
              <a:ahLst/>
              <a:cxnLst/>
              <a:rect l="l" t="t" r="r" b="b"/>
              <a:pathLst>
                <a:path w="986" h="1979" extrusionOk="0">
                  <a:moveTo>
                    <a:pt x="985" y="0"/>
                  </a:moveTo>
                  <a:lnTo>
                    <a:pt x="985" y="0"/>
                  </a:lnTo>
                  <a:cubicBezTo>
                    <a:pt x="897" y="569"/>
                    <a:pt x="733" y="1103"/>
                    <a:pt x="394" y="1562"/>
                  </a:cubicBezTo>
                  <a:cubicBezTo>
                    <a:pt x="285" y="1716"/>
                    <a:pt x="153" y="1859"/>
                    <a:pt x="11" y="1968"/>
                  </a:cubicBezTo>
                  <a:lnTo>
                    <a:pt x="0" y="1979"/>
                  </a:lnTo>
                  <a:cubicBezTo>
                    <a:pt x="153" y="1869"/>
                    <a:pt x="285" y="1727"/>
                    <a:pt x="394" y="1574"/>
                  </a:cubicBezTo>
                  <a:cubicBezTo>
                    <a:pt x="733" y="1115"/>
                    <a:pt x="897" y="569"/>
                    <a:pt x="9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909;p51">
              <a:extLst>
                <a:ext uri="{FF2B5EF4-FFF2-40B4-BE49-F238E27FC236}">
                  <a16:creationId xmlns:a16="http://schemas.microsoft.com/office/drawing/2014/main" id="{68730E51-072F-A484-0461-951D3E27215F}"/>
                </a:ext>
              </a:extLst>
            </p:cNvPr>
            <p:cNvSpPr/>
            <p:nvPr/>
          </p:nvSpPr>
          <p:spPr>
            <a:xfrm>
              <a:off x="7215951" y="2691485"/>
              <a:ext cx="109190" cy="218005"/>
            </a:xfrm>
            <a:custGeom>
              <a:avLst/>
              <a:gdLst/>
              <a:ahLst/>
              <a:cxnLst/>
              <a:rect l="l" t="t" r="r" b="b"/>
              <a:pathLst>
                <a:path w="3790" h="7567" extrusionOk="0">
                  <a:moveTo>
                    <a:pt x="3110" y="1"/>
                  </a:moveTo>
                  <a:cubicBezTo>
                    <a:pt x="2453" y="166"/>
                    <a:pt x="1643" y="823"/>
                    <a:pt x="1392" y="1096"/>
                  </a:cubicBezTo>
                  <a:cubicBezTo>
                    <a:pt x="1589" y="1096"/>
                    <a:pt x="1786" y="1107"/>
                    <a:pt x="1972" y="1107"/>
                  </a:cubicBezTo>
                  <a:cubicBezTo>
                    <a:pt x="1534" y="1523"/>
                    <a:pt x="1205" y="2081"/>
                    <a:pt x="1063" y="2672"/>
                  </a:cubicBezTo>
                  <a:cubicBezTo>
                    <a:pt x="1205" y="2596"/>
                    <a:pt x="1348" y="2509"/>
                    <a:pt x="1490" y="2432"/>
                  </a:cubicBezTo>
                  <a:lnTo>
                    <a:pt x="1490" y="2432"/>
                  </a:lnTo>
                  <a:cubicBezTo>
                    <a:pt x="1358" y="2728"/>
                    <a:pt x="1271" y="3034"/>
                    <a:pt x="1227" y="3351"/>
                  </a:cubicBezTo>
                  <a:cubicBezTo>
                    <a:pt x="1140" y="3976"/>
                    <a:pt x="1227" y="4611"/>
                    <a:pt x="1490" y="5169"/>
                  </a:cubicBezTo>
                  <a:cubicBezTo>
                    <a:pt x="1611" y="4983"/>
                    <a:pt x="1720" y="4797"/>
                    <a:pt x="1840" y="4599"/>
                  </a:cubicBezTo>
                  <a:lnTo>
                    <a:pt x="1840" y="4599"/>
                  </a:lnTo>
                  <a:cubicBezTo>
                    <a:pt x="1698" y="5333"/>
                    <a:pt x="1370" y="6034"/>
                    <a:pt x="899" y="6614"/>
                  </a:cubicBezTo>
                  <a:cubicBezTo>
                    <a:pt x="702" y="6855"/>
                    <a:pt x="439" y="7085"/>
                    <a:pt x="144" y="7085"/>
                  </a:cubicBezTo>
                  <a:cubicBezTo>
                    <a:pt x="100" y="7085"/>
                    <a:pt x="45" y="7074"/>
                    <a:pt x="1" y="7063"/>
                  </a:cubicBezTo>
                  <a:lnTo>
                    <a:pt x="1" y="7063"/>
                  </a:lnTo>
                  <a:cubicBezTo>
                    <a:pt x="122" y="7282"/>
                    <a:pt x="253" y="7457"/>
                    <a:pt x="439" y="7534"/>
                  </a:cubicBezTo>
                  <a:cubicBezTo>
                    <a:pt x="516" y="7556"/>
                    <a:pt x="603" y="7567"/>
                    <a:pt x="691" y="7567"/>
                  </a:cubicBezTo>
                  <a:cubicBezTo>
                    <a:pt x="789" y="7567"/>
                    <a:pt x="899" y="7556"/>
                    <a:pt x="998" y="7512"/>
                  </a:cubicBezTo>
                  <a:cubicBezTo>
                    <a:pt x="1107" y="7479"/>
                    <a:pt x="1205" y="7424"/>
                    <a:pt x="1304" y="7359"/>
                  </a:cubicBezTo>
                  <a:cubicBezTo>
                    <a:pt x="1304" y="7359"/>
                    <a:pt x="1304" y="7348"/>
                    <a:pt x="1315" y="7348"/>
                  </a:cubicBezTo>
                  <a:cubicBezTo>
                    <a:pt x="1457" y="7239"/>
                    <a:pt x="1589" y="7096"/>
                    <a:pt x="1698" y="6942"/>
                  </a:cubicBezTo>
                  <a:cubicBezTo>
                    <a:pt x="2037" y="6483"/>
                    <a:pt x="2202" y="5947"/>
                    <a:pt x="2290" y="5377"/>
                  </a:cubicBezTo>
                  <a:cubicBezTo>
                    <a:pt x="2366" y="4852"/>
                    <a:pt x="2388" y="4293"/>
                    <a:pt x="2421" y="3757"/>
                  </a:cubicBezTo>
                  <a:cubicBezTo>
                    <a:pt x="2421" y="3614"/>
                    <a:pt x="2443" y="3461"/>
                    <a:pt x="2453" y="3307"/>
                  </a:cubicBezTo>
                  <a:cubicBezTo>
                    <a:pt x="2388" y="3089"/>
                    <a:pt x="2344" y="2859"/>
                    <a:pt x="2344" y="2629"/>
                  </a:cubicBezTo>
                  <a:cubicBezTo>
                    <a:pt x="2344" y="2552"/>
                    <a:pt x="2355" y="2475"/>
                    <a:pt x="2355" y="2399"/>
                  </a:cubicBezTo>
                  <a:lnTo>
                    <a:pt x="2355" y="2399"/>
                  </a:lnTo>
                  <a:cubicBezTo>
                    <a:pt x="1928" y="2848"/>
                    <a:pt x="1643" y="3417"/>
                    <a:pt x="1643" y="4041"/>
                  </a:cubicBezTo>
                  <a:lnTo>
                    <a:pt x="1643" y="4195"/>
                  </a:lnTo>
                  <a:cubicBezTo>
                    <a:pt x="1621" y="3866"/>
                    <a:pt x="1523" y="3604"/>
                    <a:pt x="1534" y="3307"/>
                  </a:cubicBezTo>
                  <a:cubicBezTo>
                    <a:pt x="1534" y="3176"/>
                    <a:pt x="1545" y="3045"/>
                    <a:pt x="1599" y="2891"/>
                  </a:cubicBezTo>
                  <a:cubicBezTo>
                    <a:pt x="1731" y="2497"/>
                    <a:pt x="2015" y="2115"/>
                    <a:pt x="2290" y="1808"/>
                  </a:cubicBezTo>
                  <a:lnTo>
                    <a:pt x="2290" y="1808"/>
                  </a:lnTo>
                  <a:cubicBezTo>
                    <a:pt x="2081" y="1917"/>
                    <a:pt x="1874" y="2016"/>
                    <a:pt x="1665" y="2125"/>
                  </a:cubicBezTo>
                  <a:cubicBezTo>
                    <a:pt x="1961" y="1424"/>
                    <a:pt x="2716" y="1042"/>
                    <a:pt x="3406" y="713"/>
                  </a:cubicBezTo>
                  <a:lnTo>
                    <a:pt x="3264" y="713"/>
                  </a:lnTo>
                  <a:cubicBezTo>
                    <a:pt x="2951" y="713"/>
                    <a:pt x="2638" y="798"/>
                    <a:pt x="2377" y="968"/>
                  </a:cubicBezTo>
                  <a:lnTo>
                    <a:pt x="2377" y="968"/>
                  </a:lnTo>
                  <a:lnTo>
                    <a:pt x="2377" y="964"/>
                  </a:lnTo>
                  <a:cubicBezTo>
                    <a:pt x="2738" y="604"/>
                    <a:pt x="3209" y="297"/>
                    <a:pt x="3701" y="144"/>
                  </a:cubicBezTo>
                  <a:cubicBezTo>
                    <a:pt x="3735" y="132"/>
                    <a:pt x="3757" y="122"/>
                    <a:pt x="3789" y="122"/>
                  </a:cubicBezTo>
                  <a:cubicBezTo>
                    <a:pt x="3745" y="100"/>
                    <a:pt x="3691" y="78"/>
                    <a:pt x="3647" y="67"/>
                  </a:cubicBezTo>
                  <a:cubicBezTo>
                    <a:pt x="3472" y="23"/>
                    <a:pt x="3285" y="1"/>
                    <a:pt x="3110" y="1"/>
                  </a:cubicBezTo>
                  <a:close/>
                </a:path>
              </a:pathLst>
            </a:custGeom>
            <a:solidFill>
              <a:schemeClr val="dk1">
                <a:alpha val="46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910;p51">
              <a:extLst>
                <a:ext uri="{FF2B5EF4-FFF2-40B4-BE49-F238E27FC236}">
                  <a16:creationId xmlns:a16="http://schemas.microsoft.com/office/drawing/2014/main" id="{CAE28A4F-157D-482A-B017-BB335381FBE5}"/>
                </a:ext>
              </a:extLst>
            </p:cNvPr>
            <p:cNvSpPr/>
            <p:nvPr/>
          </p:nvSpPr>
          <p:spPr>
            <a:xfrm>
              <a:off x="7492268" y="2674804"/>
              <a:ext cx="137885" cy="263727"/>
            </a:xfrm>
            <a:custGeom>
              <a:avLst/>
              <a:gdLst/>
              <a:ahLst/>
              <a:cxnLst/>
              <a:rect l="l" t="t" r="r" b="b"/>
              <a:pathLst>
                <a:path w="4786" h="9154" extrusionOk="0">
                  <a:moveTo>
                    <a:pt x="1532" y="0"/>
                  </a:moveTo>
                  <a:cubicBezTo>
                    <a:pt x="989" y="0"/>
                    <a:pt x="457" y="137"/>
                    <a:pt x="1" y="449"/>
                  </a:cubicBezTo>
                  <a:cubicBezTo>
                    <a:pt x="1052" y="1084"/>
                    <a:pt x="1796" y="2212"/>
                    <a:pt x="2015" y="3416"/>
                  </a:cubicBezTo>
                  <a:cubicBezTo>
                    <a:pt x="2202" y="4434"/>
                    <a:pt x="2081" y="5463"/>
                    <a:pt x="1950" y="6482"/>
                  </a:cubicBezTo>
                  <a:cubicBezTo>
                    <a:pt x="1939" y="6547"/>
                    <a:pt x="1928" y="6613"/>
                    <a:pt x="1928" y="6679"/>
                  </a:cubicBezTo>
                  <a:cubicBezTo>
                    <a:pt x="1852" y="7204"/>
                    <a:pt x="1830" y="7752"/>
                    <a:pt x="2027" y="8244"/>
                  </a:cubicBezTo>
                  <a:cubicBezTo>
                    <a:pt x="2212" y="8726"/>
                    <a:pt x="2672" y="9153"/>
                    <a:pt x="3198" y="9153"/>
                  </a:cubicBezTo>
                  <a:cubicBezTo>
                    <a:pt x="3205" y="9153"/>
                    <a:pt x="3213" y="9153"/>
                    <a:pt x="3220" y="9153"/>
                  </a:cubicBezTo>
                  <a:cubicBezTo>
                    <a:pt x="3683" y="9153"/>
                    <a:pt x="4111" y="8829"/>
                    <a:pt x="4337" y="8419"/>
                  </a:cubicBezTo>
                  <a:cubicBezTo>
                    <a:pt x="4577" y="8003"/>
                    <a:pt x="4654" y="7521"/>
                    <a:pt x="4698" y="7051"/>
                  </a:cubicBezTo>
                  <a:cubicBezTo>
                    <a:pt x="4786" y="6044"/>
                    <a:pt x="4720" y="5047"/>
                    <a:pt x="4589" y="4051"/>
                  </a:cubicBezTo>
                  <a:cubicBezTo>
                    <a:pt x="4479" y="3120"/>
                    <a:pt x="4370" y="2234"/>
                    <a:pt x="3844" y="1423"/>
                  </a:cubicBezTo>
                  <a:cubicBezTo>
                    <a:pt x="3395" y="745"/>
                    <a:pt x="2957" y="197"/>
                    <a:pt x="2136" y="54"/>
                  </a:cubicBezTo>
                  <a:cubicBezTo>
                    <a:pt x="1935" y="19"/>
                    <a:pt x="1733" y="0"/>
                    <a:pt x="1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911;p51">
              <a:extLst>
                <a:ext uri="{FF2B5EF4-FFF2-40B4-BE49-F238E27FC236}">
                  <a16:creationId xmlns:a16="http://schemas.microsoft.com/office/drawing/2014/main" id="{4E06FA24-1F34-952B-BD5D-B18E2502BB10}"/>
                </a:ext>
              </a:extLst>
            </p:cNvPr>
            <p:cNvSpPr/>
            <p:nvPr/>
          </p:nvSpPr>
          <p:spPr>
            <a:xfrm>
              <a:off x="7617188" y="2850891"/>
              <a:ext cx="11380" cy="66493"/>
            </a:xfrm>
            <a:custGeom>
              <a:avLst/>
              <a:gdLst/>
              <a:ahLst/>
              <a:cxnLst/>
              <a:rect l="l" t="t" r="r" b="b"/>
              <a:pathLst>
                <a:path w="395" h="2308" extrusionOk="0">
                  <a:moveTo>
                    <a:pt x="395" y="0"/>
                  </a:moveTo>
                  <a:cubicBezTo>
                    <a:pt x="395" y="316"/>
                    <a:pt x="384" y="622"/>
                    <a:pt x="362" y="939"/>
                  </a:cubicBezTo>
                  <a:cubicBezTo>
                    <a:pt x="318" y="1409"/>
                    <a:pt x="241" y="1891"/>
                    <a:pt x="1" y="2307"/>
                  </a:cubicBezTo>
                  <a:lnTo>
                    <a:pt x="34" y="2307"/>
                  </a:lnTo>
                  <a:cubicBezTo>
                    <a:pt x="253" y="1903"/>
                    <a:pt x="318" y="1431"/>
                    <a:pt x="362" y="972"/>
                  </a:cubicBezTo>
                  <a:cubicBezTo>
                    <a:pt x="384" y="644"/>
                    <a:pt x="395" y="328"/>
                    <a:pt x="395" y="0"/>
                  </a:cubicBezTo>
                  <a:close/>
                </a:path>
              </a:pathLst>
            </a:custGeom>
            <a:solidFill>
              <a:srgbClr val="4A2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912;p51">
              <a:extLst>
                <a:ext uri="{FF2B5EF4-FFF2-40B4-BE49-F238E27FC236}">
                  <a16:creationId xmlns:a16="http://schemas.microsoft.com/office/drawing/2014/main" id="{0EDD323B-9496-16B2-9B67-6B5D1D67B855}"/>
                </a:ext>
              </a:extLst>
            </p:cNvPr>
            <p:cNvSpPr/>
            <p:nvPr/>
          </p:nvSpPr>
          <p:spPr>
            <a:xfrm>
              <a:off x="7588810" y="2917355"/>
              <a:ext cx="29357" cy="21175"/>
            </a:xfrm>
            <a:custGeom>
              <a:avLst/>
              <a:gdLst/>
              <a:ahLst/>
              <a:cxnLst/>
              <a:rect l="l" t="t" r="r" b="b"/>
              <a:pathLst>
                <a:path w="1019" h="735" extrusionOk="0">
                  <a:moveTo>
                    <a:pt x="986" y="0"/>
                  </a:moveTo>
                  <a:cubicBezTo>
                    <a:pt x="778" y="373"/>
                    <a:pt x="406" y="679"/>
                    <a:pt x="0" y="734"/>
                  </a:cubicBezTo>
                  <a:lnTo>
                    <a:pt x="77" y="734"/>
                  </a:lnTo>
                  <a:cubicBezTo>
                    <a:pt x="449" y="734"/>
                    <a:pt x="832" y="318"/>
                    <a:pt x="986" y="34"/>
                  </a:cubicBezTo>
                  <a:lnTo>
                    <a:pt x="10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913;p51">
              <a:extLst>
                <a:ext uri="{FF2B5EF4-FFF2-40B4-BE49-F238E27FC236}">
                  <a16:creationId xmlns:a16="http://schemas.microsoft.com/office/drawing/2014/main" id="{38EF7EC9-179F-5D02-1B9E-43BDC9B77D98}"/>
                </a:ext>
              </a:extLst>
            </p:cNvPr>
            <p:cNvSpPr/>
            <p:nvPr/>
          </p:nvSpPr>
          <p:spPr>
            <a:xfrm>
              <a:off x="7493247" y="2675726"/>
              <a:ext cx="135321" cy="262805"/>
            </a:xfrm>
            <a:custGeom>
              <a:avLst/>
              <a:gdLst/>
              <a:ahLst/>
              <a:cxnLst/>
              <a:rect l="l" t="t" r="r" b="b"/>
              <a:pathLst>
                <a:path w="4697" h="9122" extrusionOk="0">
                  <a:moveTo>
                    <a:pt x="1541" y="1069"/>
                  </a:moveTo>
                  <a:cubicBezTo>
                    <a:pt x="1534" y="1070"/>
                    <a:pt x="1528" y="1072"/>
                    <a:pt x="1522" y="1074"/>
                  </a:cubicBezTo>
                  <a:cubicBezTo>
                    <a:pt x="1528" y="1072"/>
                    <a:pt x="1534" y="1070"/>
                    <a:pt x="1541" y="1069"/>
                  </a:cubicBezTo>
                  <a:close/>
                  <a:moveTo>
                    <a:pt x="1500" y="1"/>
                  </a:moveTo>
                  <a:cubicBezTo>
                    <a:pt x="974" y="1"/>
                    <a:pt x="449" y="132"/>
                    <a:pt x="0" y="428"/>
                  </a:cubicBezTo>
                  <a:cubicBezTo>
                    <a:pt x="197" y="384"/>
                    <a:pt x="394" y="351"/>
                    <a:pt x="591" y="329"/>
                  </a:cubicBezTo>
                  <a:lnTo>
                    <a:pt x="668" y="329"/>
                  </a:lnTo>
                  <a:cubicBezTo>
                    <a:pt x="777" y="329"/>
                    <a:pt x="920" y="351"/>
                    <a:pt x="1051" y="362"/>
                  </a:cubicBezTo>
                  <a:cubicBezTo>
                    <a:pt x="1193" y="384"/>
                    <a:pt x="1324" y="406"/>
                    <a:pt x="1445" y="406"/>
                  </a:cubicBezTo>
                  <a:cubicBezTo>
                    <a:pt x="1511" y="406"/>
                    <a:pt x="1577" y="395"/>
                    <a:pt x="1631" y="384"/>
                  </a:cubicBezTo>
                  <a:lnTo>
                    <a:pt x="1631" y="384"/>
                  </a:lnTo>
                  <a:cubicBezTo>
                    <a:pt x="1423" y="439"/>
                    <a:pt x="1226" y="504"/>
                    <a:pt x="1029" y="570"/>
                  </a:cubicBezTo>
                  <a:cubicBezTo>
                    <a:pt x="1084" y="559"/>
                    <a:pt x="1149" y="559"/>
                    <a:pt x="1215" y="559"/>
                  </a:cubicBezTo>
                  <a:cubicBezTo>
                    <a:pt x="1664" y="559"/>
                    <a:pt x="2113" y="735"/>
                    <a:pt x="2431" y="1052"/>
                  </a:cubicBezTo>
                  <a:cubicBezTo>
                    <a:pt x="2299" y="1019"/>
                    <a:pt x="2168" y="1008"/>
                    <a:pt x="2037" y="1008"/>
                  </a:cubicBezTo>
                  <a:cubicBezTo>
                    <a:pt x="1868" y="1008"/>
                    <a:pt x="1700" y="1028"/>
                    <a:pt x="1541" y="1069"/>
                  </a:cubicBezTo>
                  <a:lnTo>
                    <a:pt x="1541" y="1069"/>
                  </a:lnTo>
                  <a:cubicBezTo>
                    <a:pt x="1567" y="1063"/>
                    <a:pt x="1594" y="1063"/>
                    <a:pt x="1621" y="1063"/>
                  </a:cubicBezTo>
                  <a:cubicBezTo>
                    <a:pt x="2135" y="1063"/>
                    <a:pt x="2835" y="1939"/>
                    <a:pt x="3044" y="2267"/>
                  </a:cubicBezTo>
                  <a:cubicBezTo>
                    <a:pt x="2825" y="2190"/>
                    <a:pt x="2616" y="2114"/>
                    <a:pt x="2397" y="2037"/>
                  </a:cubicBezTo>
                  <a:lnTo>
                    <a:pt x="2397" y="2037"/>
                  </a:lnTo>
                  <a:cubicBezTo>
                    <a:pt x="2529" y="2146"/>
                    <a:pt x="2638" y="2267"/>
                    <a:pt x="2737" y="2399"/>
                  </a:cubicBezTo>
                  <a:cubicBezTo>
                    <a:pt x="2912" y="2640"/>
                    <a:pt x="3044" y="2902"/>
                    <a:pt x="3110" y="3198"/>
                  </a:cubicBezTo>
                  <a:cubicBezTo>
                    <a:pt x="2967" y="3176"/>
                    <a:pt x="2835" y="3121"/>
                    <a:pt x="2715" y="3056"/>
                  </a:cubicBezTo>
                  <a:lnTo>
                    <a:pt x="2715" y="3056"/>
                  </a:lnTo>
                  <a:cubicBezTo>
                    <a:pt x="2857" y="3275"/>
                    <a:pt x="2956" y="3537"/>
                    <a:pt x="2989" y="3789"/>
                  </a:cubicBezTo>
                  <a:cubicBezTo>
                    <a:pt x="2989" y="3811"/>
                    <a:pt x="3000" y="3986"/>
                    <a:pt x="3000" y="4139"/>
                  </a:cubicBezTo>
                  <a:cubicBezTo>
                    <a:pt x="3000" y="4282"/>
                    <a:pt x="2989" y="4402"/>
                    <a:pt x="2978" y="4402"/>
                  </a:cubicBezTo>
                  <a:cubicBezTo>
                    <a:pt x="2672" y="4238"/>
                    <a:pt x="2397" y="3997"/>
                    <a:pt x="2168" y="3723"/>
                  </a:cubicBezTo>
                  <a:lnTo>
                    <a:pt x="2168" y="3723"/>
                  </a:lnTo>
                  <a:cubicBezTo>
                    <a:pt x="2288" y="4183"/>
                    <a:pt x="2354" y="4654"/>
                    <a:pt x="2354" y="5125"/>
                  </a:cubicBezTo>
                  <a:lnTo>
                    <a:pt x="2354" y="5146"/>
                  </a:lnTo>
                  <a:cubicBezTo>
                    <a:pt x="2266" y="4971"/>
                    <a:pt x="2178" y="4786"/>
                    <a:pt x="2091" y="4599"/>
                  </a:cubicBezTo>
                  <a:lnTo>
                    <a:pt x="2091" y="4599"/>
                  </a:lnTo>
                  <a:cubicBezTo>
                    <a:pt x="2113" y="5114"/>
                    <a:pt x="2113" y="5618"/>
                    <a:pt x="2135" y="6121"/>
                  </a:cubicBezTo>
                  <a:cubicBezTo>
                    <a:pt x="2376" y="5727"/>
                    <a:pt x="2562" y="5311"/>
                    <a:pt x="2694" y="4862"/>
                  </a:cubicBezTo>
                  <a:cubicBezTo>
                    <a:pt x="2748" y="5070"/>
                    <a:pt x="2857" y="5256"/>
                    <a:pt x="3000" y="5421"/>
                  </a:cubicBezTo>
                  <a:cubicBezTo>
                    <a:pt x="3120" y="5026"/>
                    <a:pt x="3219" y="4621"/>
                    <a:pt x="3263" y="4216"/>
                  </a:cubicBezTo>
                  <a:cubicBezTo>
                    <a:pt x="3788" y="4807"/>
                    <a:pt x="3908" y="5650"/>
                    <a:pt x="3964" y="6428"/>
                  </a:cubicBezTo>
                  <a:cubicBezTo>
                    <a:pt x="3985" y="6910"/>
                    <a:pt x="3985" y="7402"/>
                    <a:pt x="3876" y="7862"/>
                  </a:cubicBezTo>
                  <a:cubicBezTo>
                    <a:pt x="3755" y="8333"/>
                    <a:pt x="3504" y="8738"/>
                    <a:pt x="3120" y="9044"/>
                  </a:cubicBezTo>
                  <a:cubicBezTo>
                    <a:pt x="3186" y="9077"/>
                    <a:pt x="3251" y="9110"/>
                    <a:pt x="3317" y="9121"/>
                  </a:cubicBezTo>
                  <a:cubicBezTo>
                    <a:pt x="3723" y="9066"/>
                    <a:pt x="4095" y="8760"/>
                    <a:pt x="4303" y="8387"/>
                  </a:cubicBezTo>
                  <a:cubicBezTo>
                    <a:pt x="4543" y="7971"/>
                    <a:pt x="4620" y="7489"/>
                    <a:pt x="4664" y="7019"/>
                  </a:cubicBezTo>
                  <a:cubicBezTo>
                    <a:pt x="4686" y="6701"/>
                    <a:pt x="4697" y="6395"/>
                    <a:pt x="4697" y="6078"/>
                  </a:cubicBezTo>
                  <a:cubicBezTo>
                    <a:pt x="4697" y="5399"/>
                    <a:pt x="4642" y="4730"/>
                    <a:pt x="4555" y="4052"/>
                  </a:cubicBezTo>
                  <a:cubicBezTo>
                    <a:pt x="4445" y="3121"/>
                    <a:pt x="4336" y="2234"/>
                    <a:pt x="3810" y="1424"/>
                  </a:cubicBezTo>
                  <a:cubicBezTo>
                    <a:pt x="3361" y="756"/>
                    <a:pt x="2923" y="198"/>
                    <a:pt x="2102" y="56"/>
                  </a:cubicBezTo>
                  <a:cubicBezTo>
                    <a:pt x="1894" y="22"/>
                    <a:pt x="1697" y="1"/>
                    <a:pt x="1500" y="1"/>
                  </a:cubicBezTo>
                  <a:close/>
                </a:path>
              </a:pathLst>
            </a:custGeom>
            <a:solidFill>
              <a:schemeClr val="dk1">
                <a:alpha val="469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914;p51">
              <a:extLst>
                <a:ext uri="{FF2B5EF4-FFF2-40B4-BE49-F238E27FC236}">
                  <a16:creationId xmlns:a16="http://schemas.microsoft.com/office/drawing/2014/main" id="{65C514B7-FAF0-CC7F-99FC-6FB195164BA0}"/>
                </a:ext>
              </a:extLst>
            </p:cNvPr>
            <p:cNvSpPr/>
            <p:nvPr/>
          </p:nvSpPr>
          <p:spPr>
            <a:xfrm>
              <a:off x="7257380" y="2669128"/>
              <a:ext cx="325467" cy="154883"/>
            </a:xfrm>
            <a:custGeom>
              <a:avLst/>
              <a:gdLst/>
              <a:ahLst/>
              <a:cxnLst/>
              <a:rect l="l" t="t" r="r" b="b"/>
              <a:pathLst>
                <a:path w="11297" h="5376" extrusionOk="0">
                  <a:moveTo>
                    <a:pt x="9818" y="613"/>
                  </a:moveTo>
                  <a:cubicBezTo>
                    <a:pt x="9808" y="616"/>
                    <a:pt x="9799" y="618"/>
                    <a:pt x="9789" y="621"/>
                  </a:cubicBezTo>
                  <a:lnTo>
                    <a:pt x="9789" y="621"/>
                  </a:lnTo>
                  <a:cubicBezTo>
                    <a:pt x="9799" y="619"/>
                    <a:pt x="9809" y="616"/>
                    <a:pt x="9818" y="613"/>
                  </a:cubicBezTo>
                  <a:close/>
                  <a:moveTo>
                    <a:pt x="203" y="4948"/>
                  </a:moveTo>
                  <a:cubicBezTo>
                    <a:pt x="204" y="4955"/>
                    <a:pt x="205" y="4963"/>
                    <a:pt x="205" y="4971"/>
                  </a:cubicBezTo>
                  <a:cubicBezTo>
                    <a:pt x="205" y="4963"/>
                    <a:pt x="204" y="4955"/>
                    <a:pt x="203" y="4948"/>
                  </a:cubicBezTo>
                  <a:close/>
                  <a:moveTo>
                    <a:pt x="8460" y="0"/>
                  </a:moveTo>
                  <a:lnTo>
                    <a:pt x="8460" y="0"/>
                  </a:lnTo>
                  <a:cubicBezTo>
                    <a:pt x="8121" y="110"/>
                    <a:pt x="7782" y="230"/>
                    <a:pt x="7443" y="339"/>
                  </a:cubicBezTo>
                  <a:cubicBezTo>
                    <a:pt x="6927" y="517"/>
                    <a:pt x="6396" y="695"/>
                    <a:pt x="5856" y="695"/>
                  </a:cubicBezTo>
                  <a:cubicBezTo>
                    <a:pt x="5765" y="695"/>
                    <a:pt x="5673" y="690"/>
                    <a:pt x="5581" y="679"/>
                  </a:cubicBezTo>
                  <a:cubicBezTo>
                    <a:pt x="5220" y="635"/>
                    <a:pt x="4859" y="536"/>
                    <a:pt x="4530" y="405"/>
                  </a:cubicBezTo>
                  <a:cubicBezTo>
                    <a:pt x="4289" y="307"/>
                    <a:pt x="3873" y="241"/>
                    <a:pt x="3687" y="66"/>
                  </a:cubicBezTo>
                  <a:lnTo>
                    <a:pt x="3687" y="66"/>
                  </a:lnTo>
                  <a:cubicBezTo>
                    <a:pt x="3851" y="251"/>
                    <a:pt x="4092" y="514"/>
                    <a:pt x="4322" y="613"/>
                  </a:cubicBezTo>
                  <a:cubicBezTo>
                    <a:pt x="3979" y="469"/>
                    <a:pt x="3606" y="394"/>
                    <a:pt x="3232" y="394"/>
                  </a:cubicBezTo>
                  <a:cubicBezTo>
                    <a:pt x="2926" y="394"/>
                    <a:pt x="2620" y="444"/>
                    <a:pt x="2329" y="548"/>
                  </a:cubicBezTo>
                  <a:cubicBezTo>
                    <a:pt x="2636" y="569"/>
                    <a:pt x="2942" y="646"/>
                    <a:pt x="3238" y="745"/>
                  </a:cubicBezTo>
                  <a:cubicBezTo>
                    <a:pt x="2373" y="766"/>
                    <a:pt x="1530" y="1139"/>
                    <a:pt x="928" y="1752"/>
                  </a:cubicBezTo>
                  <a:cubicBezTo>
                    <a:pt x="1195" y="1580"/>
                    <a:pt x="1512" y="1483"/>
                    <a:pt x="1829" y="1483"/>
                  </a:cubicBezTo>
                  <a:cubicBezTo>
                    <a:pt x="1876" y="1483"/>
                    <a:pt x="1922" y="1485"/>
                    <a:pt x="1968" y="1489"/>
                  </a:cubicBezTo>
                  <a:cubicBezTo>
                    <a:pt x="1278" y="1818"/>
                    <a:pt x="523" y="2200"/>
                    <a:pt x="227" y="2901"/>
                  </a:cubicBezTo>
                  <a:cubicBezTo>
                    <a:pt x="436" y="2792"/>
                    <a:pt x="643" y="2693"/>
                    <a:pt x="852" y="2584"/>
                  </a:cubicBezTo>
                  <a:lnTo>
                    <a:pt x="852" y="2584"/>
                  </a:lnTo>
                  <a:cubicBezTo>
                    <a:pt x="577" y="2891"/>
                    <a:pt x="293" y="3273"/>
                    <a:pt x="161" y="3667"/>
                  </a:cubicBezTo>
                  <a:cubicBezTo>
                    <a:pt x="0" y="4152"/>
                    <a:pt x="167" y="4488"/>
                    <a:pt x="203" y="4948"/>
                  </a:cubicBezTo>
                  <a:lnTo>
                    <a:pt x="203" y="4948"/>
                  </a:lnTo>
                  <a:cubicBezTo>
                    <a:pt x="158" y="4278"/>
                    <a:pt x="463" y="3651"/>
                    <a:pt x="917" y="3175"/>
                  </a:cubicBezTo>
                  <a:lnTo>
                    <a:pt x="917" y="3175"/>
                  </a:lnTo>
                  <a:cubicBezTo>
                    <a:pt x="873" y="3635"/>
                    <a:pt x="972" y="4117"/>
                    <a:pt x="1202" y="4511"/>
                  </a:cubicBezTo>
                  <a:cubicBezTo>
                    <a:pt x="1256" y="4149"/>
                    <a:pt x="1453" y="3810"/>
                    <a:pt x="1706" y="3547"/>
                  </a:cubicBezTo>
                  <a:cubicBezTo>
                    <a:pt x="1957" y="3273"/>
                    <a:pt x="2263" y="3054"/>
                    <a:pt x="2570" y="2835"/>
                  </a:cubicBezTo>
                  <a:cubicBezTo>
                    <a:pt x="2647" y="3646"/>
                    <a:pt x="3238" y="4302"/>
                    <a:pt x="3830" y="4861"/>
                  </a:cubicBezTo>
                  <a:cubicBezTo>
                    <a:pt x="3720" y="4259"/>
                    <a:pt x="3753" y="3635"/>
                    <a:pt x="3917" y="3044"/>
                  </a:cubicBezTo>
                  <a:cubicBezTo>
                    <a:pt x="4300" y="3886"/>
                    <a:pt x="4825" y="4675"/>
                    <a:pt x="5450" y="5365"/>
                  </a:cubicBezTo>
                  <a:cubicBezTo>
                    <a:pt x="5592" y="4631"/>
                    <a:pt x="5701" y="3886"/>
                    <a:pt x="5778" y="3142"/>
                  </a:cubicBezTo>
                  <a:cubicBezTo>
                    <a:pt x="6085" y="3799"/>
                    <a:pt x="6129" y="4533"/>
                    <a:pt x="6151" y="5255"/>
                  </a:cubicBezTo>
                  <a:cubicBezTo>
                    <a:pt x="6490" y="4599"/>
                    <a:pt x="6742" y="3886"/>
                    <a:pt x="6895" y="3164"/>
                  </a:cubicBezTo>
                  <a:lnTo>
                    <a:pt x="6895" y="3164"/>
                  </a:lnTo>
                  <a:cubicBezTo>
                    <a:pt x="7005" y="3701"/>
                    <a:pt x="6884" y="4259"/>
                    <a:pt x="6752" y="4796"/>
                  </a:cubicBezTo>
                  <a:cubicBezTo>
                    <a:pt x="6720" y="4937"/>
                    <a:pt x="6687" y="5091"/>
                    <a:pt x="6643" y="5244"/>
                  </a:cubicBezTo>
                  <a:cubicBezTo>
                    <a:pt x="7300" y="4478"/>
                    <a:pt x="7825" y="3602"/>
                    <a:pt x="8187" y="2672"/>
                  </a:cubicBezTo>
                  <a:cubicBezTo>
                    <a:pt x="8428" y="3109"/>
                    <a:pt x="8691" y="3526"/>
                    <a:pt x="8997" y="3930"/>
                  </a:cubicBezTo>
                  <a:cubicBezTo>
                    <a:pt x="9139" y="4117"/>
                    <a:pt x="9293" y="4302"/>
                    <a:pt x="9511" y="4390"/>
                  </a:cubicBezTo>
                  <a:cubicBezTo>
                    <a:pt x="9468" y="3886"/>
                    <a:pt x="9424" y="3383"/>
                    <a:pt x="9380" y="2891"/>
                  </a:cubicBezTo>
                  <a:lnTo>
                    <a:pt x="9380" y="2891"/>
                  </a:lnTo>
                  <a:cubicBezTo>
                    <a:pt x="9764" y="3723"/>
                    <a:pt x="10147" y="4555"/>
                    <a:pt x="10541" y="5375"/>
                  </a:cubicBezTo>
                  <a:cubicBezTo>
                    <a:pt x="10541" y="4905"/>
                    <a:pt x="10475" y="4423"/>
                    <a:pt x="10355" y="3952"/>
                  </a:cubicBezTo>
                  <a:lnTo>
                    <a:pt x="10355" y="3952"/>
                  </a:lnTo>
                  <a:cubicBezTo>
                    <a:pt x="10584" y="4226"/>
                    <a:pt x="10859" y="4467"/>
                    <a:pt x="11165" y="4631"/>
                  </a:cubicBezTo>
                  <a:cubicBezTo>
                    <a:pt x="11187" y="4631"/>
                    <a:pt x="11176" y="4062"/>
                    <a:pt x="11176" y="4018"/>
                  </a:cubicBezTo>
                  <a:cubicBezTo>
                    <a:pt x="11143" y="3766"/>
                    <a:pt x="11044" y="3504"/>
                    <a:pt x="10902" y="3285"/>
                  </a:cubicBezTo>
                  <a:lnTo>
                    <a:pt x="10902" y="3285"/>
                  </a:lnTo>
                  <a:cubicBezTo>
                    <a:pt x="11022" y="3350"/>
                    <a:pt x="11154" y="3405"/>
                    <a:pt x="11297" y="3427"/>
                  </a:cubicBezTo>
                  <a:cubicBezTo>
                    <a:pt x="11231" y="3131"/>
                    <a:pt x="11099" y="2869"/>
                    <a:pt x="10924" y="2628"/>
                  </a:cubicBezTo>
                  <a:cubicBezTo>
                    <a:pt x="10825" y="2496"/>
                    <a:pt x="10716" y="2375"/>
                    <a:pt x="10584" y="2266"/>
                  </a:cubicBezTo>
                  <a:lnTo>
                    <a:pt x="10584" y="2266"/>
                  </a:lnTo>
                  <a:cubicBezTo>
                    <a:pt x="10803" y="2343"/>
                    <a:pt x="11012" y="2419"/>
                    <a:pt x="11231" y="2496"/>
                  </a:cubicBezTo>
                  <a:cubicBezTo>
                    <a:pt x="11026" y="2169"/>
                    <a:pt x="10316" y="1289"/>
                    <a:pt x="9813" y="1289"/>
                  </a:cubicBezTo>
                  <a:cubicBezTo>
                    <a:pt x="9783" y="1289"/>
                    <a:pt x="9755" y="1292"/>
                    <a:pt x="9727" y="1298"/>
                  </a:cubicBezTo>
                  <a:lnTo>
                    <a:pt x="9727" y="1298"/>
                  </a:lnTo>
                  <a:cubicBezTo>
                    <a:pt x="9887" y="1258"/>
                    <a:pt x="10052" y="1238"/>
                    <a:pt x="10217" y="1238"/>
                  </a:cubicBezTo>
                  <a:cubicBezTo>
                    <a:pt x="10352" y="1238"/>
                    <a:pt x="10487" y="1252"/>
                    <a:pt x="10618" y="1281"/>
                  </a:cubicBezTo>
                  <a:cubicBezTo>
                    <a:pt x="10304" y="968"/>
                    <a:pt x="9859" y="786"/>
                    <a:pt x="9418" y="786"/>
                  </a:cubicBezTo>
                  <a:cubicBezTo>
                    <a:pt x="9351" y="786"/>
                    <a:pt x="9283" y="790"/>
                    <a:pt x="9216" y="799"/>
                  </a:cubicBezTo>
                  <a:cubicBezTo>
                    <a:pt x="9404" y="736"/>
                    <a:pt x="9592" y="674"/>
                    <a:pt x="9789" y="621"/>
                  </a:cubicBezTo>
                  <a:lnTo>
                    <a:pt x="9789" y="621"/>
                  </a:lnTo>
                  <a:cubicBezTo>
                    <a:pt x="9747" y="630"/>
                    <a:pt x="9699" y="634"/>
                    <a:pt x="9647" y="634"/>
                  </a:cubicBezTo>
                  <a:cubicBezTo>
                    <a:pt x="9526" y="634"/>
                    <a:pt x="9382" y="613"/>
                    <a:pt x="9238" y="591"/>
                  </a:cubicBezTo>
                  <a:cubicBezTo>
                    <a:pt x="9103" y="573"/>
                    <a:pt x="8968" y="555"/>
                    <a:pt x="8851" y="555"/>
                  </a:cubicBezTo>
                  <a:cubicBezTo>
                    <a:pt x="8826" y="555"/>
                    <a:pt x="8802" y="556"/>
                    <a:pt x="8778" y="558"/>
                  </a:cubicBezTo>
                  <a:cubicBezTo>
                    <a:pt x="8472" y="591"/>
                    <a:pt x="8154" y="646"/>
                    <a:pt x="7859" y="766"/>
                  </a:cubicBezTo>
                  <a:cubicBezTo>
                    <a:pt x="8066" y="504"/>
                    <a:pt x="8263" y="251"/>
                    <a:pt x="8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915;p51">
              <a:extLst>
                <a:ext uri="{FF2B5EF4-FFF2-40B4-BE49-F238E27FC236}">
                  <a16:creationId xmlns:a16="http://schemas.microsoft.com/office/drawing/2014/main" id="{ADAE4FEF-460A-A666-46B4-4BF1DABCBAAD}"/>
                </a:ext>
              </a:extLst>
            </p:cNvPr>
            <p:cNvSpPr/>
            <p:nvPr/>
          </p:nvSpPr>
          <p:spPr>
            <a:xfrm>
              <a:off x="7398607" y="2684571"/>
              <a:ext cx="19245" cy="4120"/>
            </a:xfrm>
            <a:custGeom>
              <a:avLst/>
              <a:gdLst/>
              <a:ahLst/>
              <a:cxnLst/>
              <a:rect l="l" t="t" r="r" b="b"/>
              <a:pathLst>
                <a:path w="668" h="143" extrusionOk="0">
                  <a:moveTo>
                    <a:pt x="1" y="0"/>
                  </a:moveTo>
                  <a:cubicBezTo>
                    <a:pt x="192" y="57"/>
                    <a:pt x="391" y="98"/>
                    <a:pt x="584" y="130"/>
                  </a:cubicBezTo>
                  <a:lnTo>
                    <a:pt x="584" y="130"/>
                  </a:lnTo>
                  <a:cubicBezTo>
                    <a:pt x="387" y="96"/>
                    <a:pt x="202" y="49"/>
                    <a:pt x="1" y="0"/>
                  </a:cubicBezTo>
                  <a:close/>
                  <a:moveTo>
                    <a:pt x="584" y="130"/>
                  </a:moveTo>
                  <a:cubicBezTo>
                    <a:pt x="612" y="134"/>
                    <a:pt x="640" y="139"/>
                    <a:pt x="668" y="143"/>
                  </a:cubicBezTo>
                  <a:cubicBezTo>
                    <a:pt x="640" y="139"/>
                    <a:pt x="612" y="134"/>
                    <a:pt x="584" y="130"/>
                  </a:cubicBezTo>
                  <a:close/>
                </a:path>
              </a:pathLst>
            </a:custGeom>
            <a:solidFill>
              <a:srgbClr val="9B05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916;p51">
              <a:extLst>
                <a:ext uri="{FF2B5EF4-FFF2-40B4-BE49-F238E27FC236}">
                  <a16:creationId xmlns:a16="http://schemas.microsoft.com/office/drawing/2014/main" id="{668039C8-1BE1-1415-DBAF-1CCCF578EB9D}"/>
                </a:ext>
              </a:extLst>
            </p:cNvPr>
            <p:cNvSpPr/>
            <p:nvPr/>
          </p:nvSpPr>
          <p:spPr>
            <a:xfrm>
              <a:off x="7328886" y="2690563"/>
              <a:ext cx="18640" cy="3198"/>
            </a:xfrm>
            <a:custGeom>
              <a:avLst/>
              <a:gdLst/>
              <a:ahLst/>
              <a:cxnLst/>
              <a:rect l="l" t="t" r="r" b="b"/>
              <a:pathLst>
                <a:path w="647" h="111" extrusionOk="0">
                  <a:moveTo>
                    <a:pt x="537" y="1"/>
                  </a:moveTo>
                  <a:cubicBezTo>
                    <a:pt x="504" y="1"/>
                    <a:pt x="482" y="1"/>
                    <a:pt x="450" y="11"/>
                  </a:cubicBezTo>
                  <a:cubicBezTo>
                    <a:pt x="307" y="33"/>
                    <a:pt x="154" y="66"/>
                    <a:pt x="0" y="110"/>
                  </a:cubicBezTo>
                  <a:cubicBezTo>
                    <a:pt x="209" y="55"/>
                    <a:pt x="428" y="22"/>
                    <a:pt x="647" y="11"/>
                  </a:cubicBezTo>
                  <a:cubicBezTo>
                    <a:pt x="614" y="1"/>
                    <a:pt x="570" y="1"/>
                    <a:pt x="537" y="1"/>
                  </a:cubicBezTo>
                  <a:close/>
                </a:path>
              </a:pathLst>
            </a:custGeom>
            <a:solidFill>
              <a:srgbClr val="C37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917;p51">
              <a:extLst>
                <a:ext uri="{FF2B5EF4-FFF2-40B4-BE49-F238E27FC236}">
                  <a16:creationId xmlns:a16="http://schemas.microsoft.com/office/drawing/2014/main" id="{B82B880C-3570-EA23-B742-C5249EED1CC6}"/>
                </a:ext>
              </a:extLst>
            </p:cNvPr>
            <p:cNvSpPr/>
            <p:nvPr/>
          </p:nvSpPr>
          <p:spPr>
            <a:xfrm>
              <a:off x="7284548" y="2695605"/>
              <a:ext cx="38058" cy="23567"/>
            </a:xfrm>
            <a:custGeom>
              <a:avLst/>
              <a:gdLst/>
              <a:ahLst/>
              <a:cxnLst/>
              <a:rect l="l" t="t" r="r" b="b"/>
              <a:pathLst>
                <a:path w="1321" h="818" extrusionOk="0">
                  <a:moveTo>
                    <a:pt x="1320" y="1"/>
                  </a:moveTo>
                  <a:lnTo>
                    <a:pt x="1320" y="1"/>
                  </a:lnTo>
                  <a:cubicBezTo>
                    <a:pt x="830" y="153"/>
                    <a:pt x="361" y="458"/>
                    <a:pt x="0" y="817"/>
                  </a:cubicBezTo>
                  <a:lnTo>
                    <a:pt x="0" y="817"/>
                  </a:lnTo>
                  <a:cubicBezTo>
                    <a:pt x="372" y="447"/>
                    <a:pt x="830" y="164"/>
                    <a:pt x="1320" y="1"/>
                  </a:cubicBezTo>
                  <a:close/>
                </a:path>
              </a:pathLst>
            </a:custGeom>
            <a:solidFill>
              <a:srgbClr val="38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918;p51">
              <a:extLst>
                <a:ext uri="{FF2B5EF4-FFF2-40B4-BE49-F238E27FC236}">
                  <a16:creationId xmlns:a16="http://schemas.microsoft.com/office/drawing/2014/main" id="{892E95AA-1152-ECA7-1CF3-5C2F8315655B}"/>
                </a:ext>
              </a:extLst>
            </p:cNvPr>
            <p:cNvSpPr/>
            <p:nvPr/>
          </p:nvSpPr>
          <p:spPr>
            <a:xfrm>
              <a:off x="7259829" y="2669128"/>
              <a:ext cx="323018" cy="154883"/>
            </a:xfrm>
            <a:custGeom>
              <a:avLst/>
              <a:gdLst/>
              <a:ahLst/>
              <a:cxnLst/>
              <a:rect l="l" t="t" r="r" b="b"/>
              <a:pathLst>
                <a:path w="11212" h="5376" extrusionOk="0">
                  <a:moveTo>
                    <a:pt x="854" y="1744"/>
                  </a:moveTo>
                  <a:cubicBezTo>
                    <a:pt x="850" y="1747"/>
                    <a:pt x="847" y="1749"/>
                    <a:pt x="843" y="1752"/>
                  </a:cubicBezTo>
                  <a:lnTo>
                    <a:pt x="854" y="1752"/>
                  </a:lnTo>
                  <a:lnTo>
                    <a:pt x="854" y="1744"/>
                  </a:lnTo>
                  <a:close/>
                  <a:moveTo>
                    <a:pt x="8375" y="0"/>
                  </a:moveTo>
                  <a:lnTo>
                    <a:pt x="8375" y="0"/>
                  </a:lnTo>
                  <a:cubicBezTo>
                    <a:pt x="8036" y="110"/>
                    <a:pt x="7697" y="230"/>
                    <a:pt x="7358" y="339"/>
                  </a:cubicBezTo>
                  <a:cubicBezTo>
                    <a:pt x="7324" y="361"/>
                    <a:pt x="7281" y="372"/>
                    <a:pt x="7248" y="383"/>
                  </a:cubicBezTo>
                  <a:cubicBezTo>
                    <a:pt x="6766" y="536"/>
                    <a:pt x="6273" y="689"/>
                    <a:pt x="5770" y="689"/>
                  </a:cubicBezTo>
                  <a:cubicBezTo>
                    <a:pt x="5682" y="689"/>
                    <a:pt x="5584" y="689"/>
                    <a:pt x="5496" y="679"/>
                  </a:cubicBezTo>
                  <a:lnTo>
                    <a:pt x="5485" y="679"/>
                  </a:lnTo>
                  <a:cubicBezTo>
                    <a:pt x="5266" y="646"/>
                    <a:pt x="5037" y="602"/>
                    <a:pt x="4818" y="536"/>
                  </a:cubicBezTo>
                  <a:cubicBezTo>
                    <a:pt x="4664" y="504"/>
                    <a:pt x="4500" y="470"/>
                    <a:pt x="4336" y="460"/>
                  </a:cubicBezTo>
                  <a:lnTo>
                    <a:pt x="4336" y="460"/>
                  </a:lnTo>
                  <a:cubicBezTo>
                    <a:pt x="4390" y="514"/>
                    <a:pt x="4445" y="569"/>
                    <a:pt x="4500" y="613"/>
                  </a:cubicBezTo>
                  <a:cubicBezTo>
                    <a:pt x="4336" y="745"/>
                    <a:pt x="4171" y="865"/>
                    <a:pt x="4018" y="985"/>
                  </a:cubicBezTo>
                  <a:cubicBezTo>
                    <a:pt x="3964" y="1029"/>
                    <a:pt x="3908" y="1073"/>
                    <a:pt x="3898" y="1139"/>
                  </a:cubicBezTo>
                  <a:cubicBezTo>
                    <a:pt x="3886" y="1193"/>
                    <a:pt x="3908" y="1248"/>
                    <a:pt x="3930" y="1303"/>
                  </a:cubicBezTo>
                  <a:cubicBezTo>
                    <a:pt x="4193" y="1883"/>
                    <a:pt x="4565" y="2419"/>
                    <a:pt x="5025" y="2869"/>
                  </a:cubicBezTo>
                  <a:cubicBezTo>
                    <a:pt x="5124" y="2847"/>
                    <a:pt x="5080" y="2693"/>
                    <a:pt x="5113" y="2594"/>
                  </a:cubicBezTo>
                  <a:cubicBezTo>
                    <a:pt x="5135" y="2529"/>
                    <a:pt x="5200" y="2507"/>
                    <a:pt x="5266" y="2507"/>
                  </a:cubicBezTo>
                  <a:cubicBezTo>
                    <a:pt x="5332" y="2507"/>
                    <a:pt x="5387" y="2518"/>
                    <a:pt x="5431" y="2562"/>
                  </a:cubicBezTo>
                  <a:cubicBezTo>
                    <a:pt x="5529" y="2638"/>
                    <a:pt x="5584" y="2748"/>
                    <a:pt x="5682" y="2835"/>
                  </a:cubicBezTo>
                  <a:cubicBezTo>
                    <a:pt x="5726" y="2891"/>
                    <a:pt x="5803" y="2912"/>
                    <a:pt x="5879" y="2912"/>
                  </a:cubicBezTo>
                  <a:cubicBezTo>
                    <a:pt x="5934" y="2912"/>
                    <a:pt x="5978" y="2901"/>
                    <a:pt x="6011" y="2857"/>
                  </a:cubicBezTo>
                  <a:lnTo>
                    <a:pt x="6011" y="2857"/>
                  </a:lnTo>
                  <a:cubicBezTo>
                    <a:pt x="5956" y="3022"/>
                    <a:pt x="6142" y="3153"/>
                    <a:pt x="6317" y="3153"/>
                  </a:cubicBezTo>
                  <a:cubicBezTo>
                    <a:pt x="6361" y="3153"/>
                    <a:pt x="6394" y="3153"/>
                    <a:pt x="6438" y="3131"/>
                  </a:cubicBezTo>
                  <a:cubicBezTo>
                    <a:pt x="6635" y="3032"/>
                    <a:pt x="6723" y="2813"/>
                    <a:pt x="6788" y="2606"/>
                  </a:cubicBezTo>
                  <a:cubicBezTo>
                    <a:pt x="6876" y="2759"/>
                    <a:pt x="6963" y="2923"/>
                    <a:pt x="7040" y="3076"/>
                  </a:cubicBezTo>
                  <a:cubicBezTo>
                    <a:pt x="7270" y="2857"/>
                    <a:pt x="7412" y="2573"/>
                    <a:pt x="7456" y="2266"/>
                  </a:cubicBezTo>
                  <a:lnTo>
                    <a:pt x="7456" y="2266"/>
                  </a:lnTo>
                  <a:cubicBezTo>
                    <a:pt x="7445" y="2375"/>
                    <a:pt x="7565" y="2441"/>
                    <a:pt x="7675" y="2441"/>
                  </a:cubicBezTo>
                  <a:cubicBezTo>
                    <a:pt x="7719" y="2441"/>
                    <a:pt x="7774" y="2431"/>
                    <a:pt x="7806" y="2397"/>
                  </a:cubicBezTo>
                  <a:cubicBezTo>
                    <a:pt x="7937" y="2310"/>
                    <a:pt x="7971" y="2124"/>
                    <a:pt x="7949" y="1971"/>
                  </a:cubicBezTo>
                  <a:cubicBezTo>
                    <a:pt x="7937" y="1806"/>
                    <a:pt x="7883" y="1653"/>
                    <a:pt x="7894" y="1489"/>
                  </a:cubicBezTo>
                  <a:cubicBezTo>
                    <a:pt x="7916" y="1336"/>
                    <a:pt x="8015" y="1161"/>
                    <a:pt x="8178" y="1149"/>
                  </a:cubicBezTo>
                  <a:cubicBezTo>
                    <a:pt x="8803" y="1762"/>
                    <a:pt x="9142" y="2650"/>
                    <a:pt x="9088" y="3526"/>
                  </a:cubicBezTo>
                  <a:cubicBezTo>
                    <a:pt x="8803" y="3120"/>
                    <a:pt x="8463" y="2748"/>
                    <a:pt x="8080" y="2441"/>
                  </a:cubicBezTo>
                  <a:lnTo>
                    <a:pt x="6963" y="4281"/>
                  </a:lnTo>
                  <a:cubicBezTo>
                    <a:pt x="7127" y="3865"/>
                    <a:pt x="7062" y="3372"/>
                    <a:pt x="6810" y="3011"/>
                  </a:cubicBezTo>
                  <a:cubicBezTo>
                    <a:pt x="6667" y="3547"/>
                    <a:pt x="6438" y="4073"/>
                    <a:pt x="6131" y="4555"/>
                  </a:cubicBezTo>
                  <a:cubicBezTo>
                    <a:pt x="6109" y="3996"/>
                    <a:pt x="5945" y="3448"/>
                    <a:pt x="5660" y="2967"/>
                  </a:cubicBezTo>
                  <a:cubicBezTo>
                    <a:pt x="5397" y="3526"/>
                    <a:pt x="5234" y="4127"/>
                    <a:pt x="5190" y="4740"/>
                  </a:cubicBezTo>
                  <a:cubicBezTo>
                    <a:pt x="4740" y="4007"/>
                    <a:pt x="4248" y="3295"/>
                    <a:pt x="3733" y="2616"/>
                  </a:cubicBezTo>
                  <a:cubicBezTo>
                    <a:pt x="3558" y="3109"/>
                    <a:pt x="3482" y="3635"/>
                    <a:pt x="3514" y="4161"/>
                  </a:cubicBezTo>
                  <a:cubicBezTo>
                    <a:pt x="3120" y="3558"/>
                    <a:pt x="2945" y="2813"/>
                    <a:pt x="3032" y="2091"/>
                  </a:cubicBezTo>
                  <a:lnTo>
                    <a:pt x="3032" y="2091"/>
                  </a:lnTo>
                  <a:cubicBezTo>
                    <a:pt x="2321" y="2474"/>
                    <a:pt x="1697" y="3022"/>
                    <a:pt x="1226" y="3679"/>
                  </a:cubicBezTo>
                  <a:cubicBezTo>
                    <a:pt x="1259" y="3175"/>
                    <a:pt x="1456" y="2693"/>
                    <a:pt x="1784" y="2310"/>
                  </a:cubicBezTo>
                  <a:lnTo>
                    <a:pt x="1784" y="2310"/>
                  </a:lnTo>
                  <a:cubicBezTo>
                    <a:pt x="1248" y="2540"/>
                    <a:pt x="777" y="2934"/>
                    <a:pt x="460" y="3416"/>
                  </a:cubicBezTo>
                  <a:cubicBezTo>
                    <a:pt x="821" y="2825"/>
                    <a:pt x="1281" y="2277"/>
                    <a:pt x="1828" y="1828"/>
                  </a:cubicBezTo>
                  <a:lnTo>
                    <a:pt x="1828" y="1828"/>
                  </a:lnTo>
                  <a:cubicBezTo>
                    <a:pt x="1686" y="1872"/>
                    <a:pt x="1543" y="1916"/>
                    <a:pt x="1423" y="1981"/>
                  </a:cubicBezTo>
                  <a:cubicBezTo>
                    <a:pt x="1916" y="1675"/>
                    <a:pt x="2441" y="1434"/>
                    <a:pt x="2989" y="1259"/>
                  </a:cubicBezTo>
                  <a:cubicBezTo>
                    <a:pt x="2814" y="1215"/>
                    <a:pt x="2638" y="1193"/>
                    <a:pt x="2453" y="1193"/>
                  </a:cubicBezTo>
                  <a:cubicBezTo>
                    <a:pt x="2321" y="1193"/>
                    <a:pt x="2190" y="1204"/>
                    <a:pt x="2059" y="1237"/>
                  </a:cubicBezTo>
                  <a:cubicBezTo>
                    <a:pt x="2573" y="1095"/>
                    <a:pt x="3088" y="952"/>
                    <a:pt x="3602" y="821"/>
                  </a:cubicBezTo>
                  <a:cubicBezTo>
                    <a:pt x="3580" y="821"/>
                    <a:pt x="3548" y="832"/>
                    <a:pt x="3526" y="832"/>
                  </a:cubicBezTo>
                  <a:cubicBezTo>
                    <a:pt x="3438" y="832"/>
                    <a:pt x="3339" y="810"/>
                    <a:pt x="3230" y="788"/>
                  </a:cubicBezTo>
                  <a:cubicBezTo>
                    <a:pt x="3175" y="777"/>
                    <a:pt x="3110" y="755"/>
                    <a:pt x="3044" y="755"/>
                  </a:cubicBezTo>
                  <a:cubicBezTo>
                    <a:pt x="2825" y="766"/>
                    <a:pt x="2606" y="799"/>
                    <a:pt x="2397" y="854"/>
                  </a:cubicBezTo>
                  <a:cubicBezTo>
                    <a:pt x="2321" y="876"/>
                    <a:pt x="2256" y="898"/>
                    <a:pt x="2178" y="920"/>
                  </a:cubicBezTo>
                  <a:cubicBezTo>
                    <a:pt x="1686" y="1084"/>
                    <a:pt x="1226" y="1368"/>
                    <a:pt x="854" y="1740"/>
                  </a:cubicBezTo>
                  <a:lnTo>
                    <a:pt x="854" y="1744"/>
                  </a:lnTo>
                  <a:lnTo>
                    <a:pt x="854" y="1744"/>
                  </a:lnTo>
                  <a:cubicBezTo>
                    <a:pt x="1115" y="1574"/>
                    <a:pt x="1428" y="1489"/>
                    <a:pt x="1741" y="1489"/>
                  </a:cubicBezTo>
                  <a:lnTo>
                    <a:pt x="1883" y="1489"/>
                  </a:lnTo>
                  <a:cubicBezTo>
                    <a:pt x="1193" y="1818"/>
                    <a:pt x="438" y="2200"/>
                    <a:pt x="142" y="2901"/>
                  </a:cubicBezTo>
                  <a:cubicBezTo>
                    <a:pt x="351" y="2792"/>
                    <a:pt x="558" y="2693"/>
                    <a:pt x="767" y="2584"/>
                  </a:cubicBezTo>
                  <a:lnTo>
                    <a:pt x="767" y="2584"/>
                  </a:lnTo>
                  <a:cubicBezTo>
                    <a:pt x="492" y="2891"/>
                    <a:pt x="208" y="3273"/>
                    <a:pt x="76" y="3667"/>
                  </a:cubicBezTo>
                  <a:cubicBezTo>
                    <a:pt x="22" y="3821"/>
                    <a:pt x="11" y="3952"/>
                    <a:pt x="11" y="4083"/>
                  </a:cubicBezTo>
                  <a:cubicBezTo>
                    <a:pt x="0" y="4380"/>
                    <a:pt x="98" y="4642"/>
                    <a:pt x="120" y="4971"/>
                  </a:cubicBezTo>
                  <a:lnTo>
                    <a:pt x="120" y="4817"/>
                  </a:lnTo>
                  <a:cubicBezTo>
                    <a:pt x="120" y="4193"/>
                    <a:pt x="405" y="3624"/>
                    <a:pt x="832" y="3175"/>
                  </a:cubicBezTo>
                  <a:lnTo>
                    <a:pt x="832" y="3175"/>
                  </a:lnTo>
                  <a:cubicBezTo>
                    <a:pt x="832" y="3251"/>
                    <a:pt x="821" y="3328"/>
                    <a:pt x="821" y="3405"/>
                  </a:cubicBezTo>
                  <a:cubicBezTo>
                    <a:pt x="821" y="3788"/>
                    <a:pt x="920" y="4182"/>
                    <a:pt x="1117" y="4511"/>
                  </a:cubicBezTo>
                  <a:cubicBezTo>
                    <a:pt x="1171" y="4149"/>
                    <a:pt x="1368" y="3810"/>
                    <a:pt x="1621" y="3547"/>
                  </a:cubicBezTo>
                  <a:cubicBezTo>
                    <a:pt x="1872" y="3273"/>
                    <a:pt x="2178" y="3054"/>
                    <a:pt x="2485" y="2835"/>
                  </a:cubicBezTo>
                  <a:cubicBezTo>
                    <a:pt x="2562" y="3646"/>
                    <a:pt x="3153" y="4302"/>
                    <a:pt x="3745" y="4861"/>
                  </a:cubicBezTo>
                  <a:cubicBezTo>
                    <a:pt x="3701" y="4620"/>
                    <a:pt x="3679" y="4368"/>
                    <a:pt x="3679" y="4127"/>
                  </a:cubicBezTo>
                  <a:cubicBezTo>
                    <a:pt x="3679" y="3766"/>
                    <a:pt x="3733" y="3394"/>
                    <a:pt x="3832" y="3044"/>
                  </a:cubicBezTo>
                  <a:cubicBezTo>
                    <a:pt x="4215" y="3886"/>
                    <a:pt x="4740" y="4675"/>
                    <a:pt x="5365" y="5365"/>
                  </a:cubicBezTo>
                  <a:cubicBezTo>
                    <a:pt x="5507" y="4631"/>
                    <a:pt x="5616" y="3886"/>
                    <a:pt x="5693" y="3142"/>
                  </a:cubicBezTo>
                  <a:cubicBezTo>
                    <a:pt x="6000" y="3799"/>
                    <a:pt x="6044" y="4533"/>
                    <a:pt x="6066" y="5255"/>
                  </a:cubicBezTo>
                  <a:cubicBezTo>
                    <a:pt x="6405" y="4599"/>
                    <a:pt x="6657" y="3886"/>
                    <a:pt x="6810" y="3164"/>
                  </a:cubicBezTo>
                  <a:cubicBezTo>
                    <a:pt x="6843" y="3307"/>
                    <a:pt x="6854" y="3460"/>
                    <a:pt x="6854" y="3602"/>
                  </a:cubicBezTo>
                  <a:cubicBezTo>
                    <a:pt x="6854" y="3996"/>
                    <a:pt x="6766" y="4401"/>
                    <a:pt x="6667" y="4796"/>
                  </a:cubicBezTo>
                  <a:cubicBezTo>
                    <a:pt x="6635" y="4937"/>
                    <a:pt x="6602" y="5091"/>
                    <a:pt x="6558" y="5244"/>
                  </a:cubicBezTo>
                  <a:cubicBezTo>
                    <a:pt x="7215" y="4478"/>
                    <a:pt x="7740" y="3602"/>
                    <a:pt x="8102" y="2672"/>
                  </a:cubicBezTo>
                  <a:cubicBezTo>
                    <a:pt x="8343" y="3109"/>
                    <a:pt x="8606" y="3526"/>
                    <a:pt x="8912" y="3930"/>
                  </a:cubicBezTo>
                  <a:cubicBezTo>
                    <a:pt x="9054" y="4117"/>
                    <a:pt x="9208" y="4302"/>
                    <a:pt x="9426" y="4390"/>
                  </a:cubicBezTo>
                  <a:cubicBezTo>
                    <a:pt x="9383" y="3886"/>
                    <a:pt x="9339" y="3383"/>
                    <a:pt x="9295" y="2891"/>
                  </a:cubicBezTo>
                  <a:lnTo>
                    <a:pt x="9295" y="2891"/>
                  </a:lnTo>
                  <a:cubicBezTo>
                    <a:pt x="9679" y="3723"/>
                    <a:pt x="10062" y="4555"/>
                    <a:pt x="10456" y="5375"/>
                  </a:cubicBezTo>
                  <a:lnTo>
                    <a:pt x="10456" y="5354"/>
                  </a:lnTo>
                  <a:cubicBezTo>
                    <a:pt x="10456" y="4883"/>
                    <a:pt x="10390" y="4412"/>
                    <a:pt x="10270" y="3952"/>
                  </a:cubicBezTo>
                  <a:lnTo>
                    <a:pt x="10270" y="3952"/>
                  </a:lnTo>
                  <a:cubicBezTo>
                    <a:pt x="10499" y="4226"/>
                    <a:pt x="10774" y="4467"/>
                    <a:pt x="11080" y="4631"/>
                  </a:cubicBezTo>
                  <a:cubicBezTo>
                    <a:pt x="11091" y="4631"/>
                    <a:pt x="11102" y="4511"/>
                    <a:pt x="11102" y="4368"/>
                  </a:cubicBezTo>
                  <a:cubicBezTo>
                    <a:pt x="11102" y="4215"/>
                    <a:pt x="11091" y="4040"/>
                    <a:pt x="11091" y="4018"/>
                  </a:cubicBezTo>
                  <a:cubicBezTo>
                    <a:pt x="11058" y="3766"/>
                    <a:pt x="10959" y="3504"/>
                    <a:pt x="10817" y="3285"/>
                  </a:cubicBezTo>
                  <a:lnTo>
                    <a:pt x="10817" y="3285"/>
                  </a:lnTo>
                  <a:cubicBezTo>
                    <a:pt x="10937" y="3350"/>
                    <a:pt x="11069" y="3405"/>
                    <a:pt x="11212" y="3427"/>
                  </a:cubicBezTo>
                  <a:cubicBezTo>
                    <a:pt x="11146" y="3131"/>
                    <a:pt x="11014" y="2869"/>
                    <a:pt x="10839" y="2628"/>
                  </a:cubicBezTo>
                  <a:cubicBezTo>
                    <a:pt x="10740" y="2496"/>
                    <a:pt x="10631" y="2375"/>
                    <a:pt x="10499" y="2266"/>
                  </a:cubicBezTo>
                  <a:lnTo>
                    <a:pt x="10499" y="2266"/>
                  </a:lnTo>
                  <a:cubicBezTo>
                    <a:pt x="10718" y="2343"/>
                    <a:pt x="10927" y="2419"/>
                    <a:pt x="11146" y="2496"/>
                  </a:cubicBezTo>
                  <a:cubicBezTo>
                    <a:pt x="10937" y="2168"/>
                    <a:pt x="10237" y="1292"/>
                    <a:pt x="9723" y="1292"/>
                  </a:cubicBezTo>
                  <a:cubicBezTo>
                    <a:pt x="9696" y="1292"/>
                    <a:pt x="9669" y="1292"/>
                    <a:pt x="9643" y="1298"/>
                  </a:cubicBezTo>
                  <a:lnTo>
                    <a:pt x="9643" y="1298"/>
                  </a:lnTo>
                  <a:cubicBezTo>
                    <a:pt x="9802" y="1257"/>
                    <a:pt x="9970" y="1237"/>
                    <a:pt x="10139" y="1237"/>
                  </a:cubicBezTo>
                  <a:cubicBezTo>
                    <a:pt x="10270" y="1237"/>
                    <a:pt x="10401" y="1248"/>
                    <a:pt x="10533" y="1281"/>
                  </a:cubicBezTo>
                  <a:cubicBezTo>
                    <a:pt x="10215" y="964"/>
                    <a:pt x="9766" y="788"/>
                    <a:pt x="9317" y="788"/>
                  </a:cubicBezTo>
                  <a:cubicBezTo>
                    <a:pt x="9251" y="788"/>
                    <a:pt x="9186" y="788"/>
                    <a:pt x="9131" y="799"/>
                  </a:cubicBezTo>
                  <a:cubicBezTo>
                    <a:pt x="9328" y="733"/>
                    <a:pt x="9525" y="668"/>
                    <a:pt x="9733" y="613"/>
                  </a:cubicBezTo>
                  <a:lnTo>
                    <a:pt x="9733" y="613"/>
                  </a:lnTo>
                  <a:cubicBezTo>
                    <a:pt x="9679" y="624"/>
                    <a:pt x="9613" y="635"/>
                    <a:pt x="9547" y="635"/>
                  </a:cubicBezTo>
                  <a:cubicBezTo>
                    <a:pt x="9426" y="635"/>
                    <a:pt x="9295" y="613"/>
                    <a:pt x="9153" y="591"/>
                  </a:cubicBezTo>
                  <a:cubicBezTo>
                    <a:pt x="9022" y="580"/>
                    <a:pt x="8879" y="558"/>
                    <a:pt x="8770" y="558"/>
                  </a:cubicBezTo>
                  <a:lnTo>
                    <a:pt x="8693" y="558"/>
                  </a:lnTo>
                  <a:cubicBezTo>
                    <a:pt x="8387" y="591"/>
                    <a:pt x="8069" y="646"/>
                    <a:pt x="7774" y="766"/>
                  </a:cubicBezTo>
                  <a:cubicBezTo>
                    <a:pt x="7981" y="504"/>
                    <a:pt x="8178" y="251"/>
                    <a:pt x="8375" y="0"/>
                  </a:cubicBezTo>
                  <a:close/>
                </a:path>
              </a:pathLst>
            </a:custGeom>
            <a:solidFill>
              <a:schemeClr val="dk1">
                <a:alpha val="100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60" name="Google Shape;919;p51">
              <a:extLst>
                <a:ext uri="{FF2B5EF4-FFF2-40B4-BE49-F238E27FC236}">
                  <a16:creationId xmlns:a16="http://schemas.microsoft.com/office/drawing/2014/main" id="{A6996EA0-B61D-FA74-B8B0-D81FDB2504CF}"/>
                </a:ext>
              </a:extLst>
            </p:cNvPr>
            <p:cNvGrpSpPr/>
            <p:nvPr/>
          </p:nvGrpSpPr>
          <p:grpSpPr>
            <a:xfrm>
              <a:off x="7356025" y="2877598"/>
              <a:ext cx="119245" cy="66608"/>
              <a:chOff x="7356025" y="2877598"/>
              <a:chExt cx="119245" cy="66608"/>
            </a:xfrm>
          </p:grpSpPr>
          <p:sp>
            <p:nvSpPr>
              <p:cNvPr id="1381" name="Google Shape;920;p51">
                <a:extLst>
                  <a:ext uri="{FF2B5EF4-FFF2-40B4-BE49-F238E27FC236}">
                    <a16:creationId xmlns:a16="http://schemas.microsoft.com/office/drawing/2014/main" id="{245F57F1-ECA4-9FD3-C9C6-F2A89980501A}"/>
                  </a:ext>
                </a:extLst>
              </p:cNvPr>
              <p:cNvSpPr/>
              <p:nvPr/>
            </p:nvSpPr>
            <p:spPr>
              <a:xfrm>
                <a:off x="7356025" y="2877598"/>
                <a:ext cx="89916" cy="58081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2016" extrusionOk="0">
                    <a:moveTo>
                      <a:pt x="2530" y="362"/>
                    </a:moveTo>
                    <a:cubicBezTo>
                      <a:pt x="2365" y="384"/>
                      <a:pt x="2190" y="384"/>
                      <a:pt x="2015" y="395"/>
                    </a:cubicBezTo>
                    <a:cubicBezTo>
                      <a:pt x="1839" y="417"/>
                      <a:pt x="1664" y="428"/>
                      <a:pt x="1489" y="461"/>
                    </a:cubicBezTo>
                    <a:cubicBezTo>
                      <a:pt x="1314" y="494"/>
                      <a:pt x="1150" y="538"/>
                      <a:pt x="985" y="603"/>
                    </a:cubicBezTo>
                    <a:cubicBezTo>
                      <a:pt x="832" y="680"/>
                      <a:pt x="690" y="779"/>
                      <a:pt x="581" y="920"/>
                    </a:cubicBezTo>
                    <a:cubicBezTo>
                      <a:pt x="635" y="844"/>
                      <a:pt x="690" y="789"/>
                      <a:pt x="756" y="735"/>
                    </a:cubicBezTo>
                    <a:cubicBezTo>
                      <a:pt x="832" y="680"/>
                      <a:pt x="909" y="636"/>
                      <a:pt x="985" y="592"/>
                    </a:cubicBezTo>
                    <a:cubicBezTo>
                      <a:pt x="1150" y="516"/>
                      <a:pt x="1314" y="472"/>
                      <a:pt x="1489" y="450"/>
                    </a:cubicBezTo>
                    <a:cubicBezTo>
                      <a:pt x="1664" y="417"/>
                      <a:pt x="1839" y="395"/>
                      <a:pt x="2015" y="384"/>
                    </a:cubicBezTo>
                    <a:cubicBezTo>
                      <a:pt x="2102" y="384"/>
                      <a:pt x="2190" y="384"/>
                      <a:pt x="2267" y="373"/>
                    </a:cubicBezTo>
                    <a:cubicBezTo>
                      <a:pt x="2354" y="373"/>
                      <a:pt x="2442" y="373"/>
                      <a:pt x="2530" y="362"/>
                    </a:cubicBezTo>
                    <a:close/>
                    <a:moveTo>
                      <a:pt x="2092" y="1"/>
                    </a:moveTo>
                    <a:cubicBezTo>
                      <a:pt x="1303" y="1"/>
                      <a:pt x="504" y="275"/>
                      <a:pt x="77" y="888"/>
                    </a:cubicBezTo>
                    <a:cubicBezTo>
                      <a:pt x="44" y="932"/>
                      <a:pt x="11" y="986"/>
                      <a:pt x="0" y="1041"/>
                    </a:cubicBezTo>
                    <a:cubicBezTo>
                      <a:pt x="0" y="1107"/>
                      <a:pt x="0" y="1161"/>
                      <a:pt x="22" y="1227"/>
                    </a:cubicBezTo>
                    <a:cubicBezTo>
                      <a:pt x="143" y="1205"/>
                      <a:pt x="252" y="1205"/>
                      <a:pt x="372" y="1205"/>
                    </a:cubicBezTo>
                    <a:cubicBezTo>
                      <a:pt x="679" y="1205"/>
                      <a:pt x="975" y="1249"/>
                      <a:pt x="1260" y="1358"/>
                    </a:cubicBezTo>
                    <a:cubicBezTo>
                      <a:pt x="1489" y="1435"/>
                      <a:pt x="1708" y="1555"/>
                      <a:pt x="1938" y="1567"/>
                    </a:cubicBezTo>
                    <a:lnTo>
                      <a:pt x="1982" y="1567"/>
                    </a:lnTo>
                    <a:cubicBezTo>
                      <a:pt x="2277" y="1567"/>
                      <a:pt x="2552" y="1414"/>
                      <a:pt x="2814" y="1293"/>
                    </a:cubicBezTo>
                    <a:cubicBezTo>
                      <a:pt x="2825" y="1282"/>
                      <a:pt x="2847" y="1282"/>
                      <a:pt x="2858" y="1271"/>
                    </a:cubicBezTo>
                    <a:cubicBezTo>
                      <a:pt x="2956" y="1161"/>
                      <a:pt x="3033" y="1041"/>
                      <a:pt x="3077" y="899"/>
                    </a:cubicBezTo>
                    <a:cubicBezTo>
                      <a:pt x="3077" y="877"/>
                      <a:pt x="3088" y="844"/>
                      <a:pt x="3088" y="811"/>
                    </a:cubicBezTo>
                    <a:lnTo>
                      <a:pt x="3088" y="811"/>
                    </a:lnTo>
                    <a:cubicBezTo>
                      <a:pt x="3022" y="833"/>
                      <a:pt x="2968" y="855"/>
                      <a:pt x="2902" y="888"/>
                    </a:cubicBezTo>
                    <a:cubicBezTo>
                      <a:pt x="2956" y="844"/>
                      <a:pt x="3022" y="811"/>
                      <a:pt x="3099" y="789"/>
                    </a:cubicBezTo>
                    <a:cubicBezTo>
                      <a:pt x="3121" y="516"/>
                      <a:pt x="3000" y="220"/>
                      <a:pt x="2781" y="78"/>
                    </a:cubicBezTo>
                    <a:cubicBezTo>
                      <a:pt x="2562" y="23"/>
                      <a:pt x="2321" y="1"/>
                      <a:pt x="2092" y="1"/>
                    </a:cubicBezTo>
                    <a:close/>
                    <a:moveTo>
                      <a:pt x="416" y="1840"/>
                    </a:moveTo>
                    <a:lnTo>
                      <a:pt x="416" y="1840"/>
                    </a:lnTo>
                    <a:cubicBezTo>
                      <a:pt x="449" y="1906"/>
                      <a:pt x="493" y="1961"/>
                      <a:pt x="526" y="2015"/>
                    </a:cubicBezTo>
                    <a:cubicBezTo>
                      <a:pt x="493" y="1961"/>
                      <a:pt x="460" y="1895"/>
                      <a:pt x="416" y="18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921;p51">
                <a:extLst>
                  <a:ext uri="{FF2B5EF4-FFF2-40B4-BE49-F238E27FC236}">
                    <a16:creationId xmlns:a16="http://schemas.microsoft.com/office/drawing/2014/main" id="{ECA245C6-80D8-6ABD-A1E5-76B49B1590E2}"/>
                  </a:ext>
                </a:extLst>
              </p:cNvPr>
              <p:cNvSpPr/>
              <p:nvPr/>
            </p:nvSpPr>
            <p:spPr>
              <a:xfrm>
                <a:off x="7371151" y="2879816"/>
                <a:ext cx="104119" cy="64390"/>
              </a:xfrm>
              <a:custGeom>
                <a:avLst/>
                <a:gdLst/>
                <a:ahLst/>
                <a:cxnLst/>
                <a:rect l="l" t="t" r="r" b="b"/>
                <a:pathLst>
                  <a:path w="3614" h="2235" extrusionOk="0">
                    <a:moveTo>
                      <a:pt x="2256" y="1"/>
                    </a:moveTo>
                    <a:lnTo>
                      <a:pt x="2256" y="1"/>
                    </a:lnTo>
                    <a:cubicBezTo>
                      <a:pt x="2475" y="143"/>
                      <a:pt x="2596" y="439"/>
                      <a:pt x="2574" y="712"/>
                    </a:cubicBezTo>
                    <a:cubicBezTo>
                      <a:pt x="2650" y="690"/>
                      <a:pt x="2727" y="668"/>
                      <a:pt x="2793" y="658"/>
                    </a:cubicBezTo>
                    <a:lnTo>
                      <a:pt x="2881" y="658"/>
                    </a:lnTo>
                    <a:cubicBezTo>
                      <a:pt x="2924" y="658"/>
                      <a:pt x="2979" y="658"/>
                      <a:pt x="3022" y="668"/>
                    </a:cubicBezTo>
                    <a:cubicBezTo>
                      <a:pt x="3099" y="690"/>
                      <a:pt x="3165" y="712"/>
                      <a:pt x="3231" y="756"/>
                    </a:cubicBezTo>
                    <a:cubicBezTo>
                      <a:pt x="3165" y="723"/>
                      <a:pt x="3088" y="702"/>
                      <a:pt x="3022" y="690"/>
                    </a:cubicBezTo>
                    <a:lnTo>
                      <a:pt x="2803" y="690"/>
                    </a:lnTo>
                    <a:cubicBezTo>
                      <a:pt x="2727" y="702"/>
                      <a:pt x="2650" y="712"/>
                      <a:pt x="2584" y="734"/>
                    </a:cubicBezTo>
                    <a:lnTo>
                      <a:pt x="2563" y="734"/>
                    </a:lnTo>
                    <a:cubicBezTo>
                      <a:pt x="2563" y="767"/>
                      <a:pt x="2552" y="800"/>
                      <a:pt x="2552" y="822"/>
                    </a:cubicBezTo>
                    <a:cubicBezTo>
                      <a:pt x="2508" y="964"/>
                      <a:pt x="2431" y="1084"/>
                      <a:pt x="2333" y="1194"/>
                    </a:cubicBezTo>
                    <a:cubicBezTo>
                      <a:pt x="2530" y="1106"/>
                      <a:pt x="2749" y="1040"/>
                      <a:pt x="2957" y="1030"/>
                    </a:cubicBezTo>
                    <a:lnTo>
                      <a:pt x="3012" y="1030"/>
                    </a:lnTo>
                    <a:cubicBezTo>
                      <a:pt x="3219" y="1030"/>
                      <a:pt x="3406" y="1084"/>
                      <a:pt x="3603" y="1118"/>
                    </a:cubicBezTo>
                    <a:cubicBezTo>
                      <a:pt x="3460" y="1358"/>
                      <a:pt x="3351" y="1610"/>
                      <a:pt x="3187" y="1840"/>
                    </a:cubicBezTo>
                    <a:cubicBezTo>
                      <a:pt x="3351" y="1621"/>
                      <a:pt x="3472" y="1369"/>
                      <a:pt x="3614" y="1118"/>
                    </a:cubicBezTo>
                    <a:cubicBezTo>
                      <a:pt x="3548" y="899"/>
                      <a:pt x="3472" y="658"/>
                      <a:pt x="3307" y="483"/>
                    </a:cubicBezTo>
                    <a:cubicBezTo>
                      <a:pt x="3219" y="395"/>
                      <a:pt x="3121" y="329"/>
                      <a:pt x="3012" y="264"/>
                    </a:cubicBezTo>
                    <a:cubicBezTo>
                      <a:pt x="2782" y="143"/>
                      <a:pt x="2530" y="55"/>
                      <a:pt x="2256" y="1"/>
                    </a:cubicBezTo>
                    <a:close/>
                    <a:moveTo>
                      <a:pt x="1" y="1938"/>
                    </a:moveTo>
                    <a:cubicBezTo>
                      <a:pt x="54" y="2022"/>
                      <a:pt x="117" y="2094"/>
                      <a:pt x="209" y="2157"/>
                    </a:cubicBezTo>
                    <a:lnTo>
                      <a:pt x="209" y="2157"/>
                    </a:lnTo>
                    <a:cubicBezTo>
                      <a:pt x="123" y="2095"/>
                      <a:pt x="59" y="2019"/>
                      <a:pt x="1" y="1938"/>
                    </a:cubicBezTo>
                    <a:close/>
                    <a:moveTo>
                      <a:pt x="209" y="2157"/>
                    </a:moveTo>
                    <a:cubicBezTo>
                      <a:pt x="250" y="2186"/>
                      <a:pt x="297" y="2213"/>
                      <a:pt x="351" y="2234"/>
                    </a:cubicBezTo>
                    <a:cubicBezTo>
                      <a:pt x="297" y="2210"/>
                      <a:pt x="250" y="2185"/>
                      <a:pt x="209" y="215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61" name="Google Shape;922;p51">
              <a:extLst>
                <a:ext uri="{FF2B5EF4-FFF2-40B4-BE49-F238E27FC236}">
                  <a16:creationId xmlns:a16="http://schemas.microsoft.com/office/drawing/2014/main" id="{8E72CFED-A8DF-8937-723C-CACE5C05D170}"/>
                </a:ext>
              </a:extLst>
            </p:cNvPr>
            <p:cNvSpPr/>
            <p:nvPr/>
          </p:nvSpPr>
          <p:spPr>
            <a:xfrm>
              <a:off x="7356342" y="2912919"/>
              <a:ext cx="11697" cy="17718"/>
            </a:xfrm>
            <a:custGeom>
              <a:avLst/>
              <a:gdLst/>
              <a:ahLst/>
              <a:cxnLst/>
              <a:rect l="l" t="t" r="r" b="b"/>
              <a:pathLst>
                <a:path w="406" h="615" extrusionOk="0">
                  <a:moveTo>
                    <a:pt x="0" y="1"/>
                  </a:moveTo>
                  <a:cubicBezTo>
                    <a:pt x="66" y="242"/>
                    <a:pt x="274" y="407"/>
                    <a:pt x="405" y="614"/>
                  </a:cubicBezTo>
                  <a:cubicBezTo>
                    <a:pt x="395" y="592"/>
                    <a:pt x="373" y="560"/>
                    <a:pt x="361" y="538"/>
                  </a:cubicBezTo>
                  <a:cubicBezTo>
                    <a:pt x="263" y="373"/>
                    <a:pt x="77" y="198"/>
                    <a:pt x="11" y="1"/>
                  </a:cubicBezTo>
                  <a:close/>
                </a:path>
              </a:pathLst>
            </a:custGeom>
            <a:solidFill>
              <a:srgbClr val="8B6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923;p51">
              <a:extLst>
                <a:ext uri="{FF2B5EF4-FFF2-40B4-BE49-F238E27FC236}">
                  <a16:creationId xmlns:a16="http://schemas.microsoft.com/office/drawing/2014/main" id="{9DF1F0E1-BE85-79E2-AECD-7FBA38C86175}"/>
                </a:ext>
              </a:extLst>
            </p:cNvPr>
            <p:cNvSpPr/>
            <p:nvPr/>
          </p:nvSpPr>
          <p:spPr>
            <a:xfrm>
              <a:off x="7356630" y="2912314"/>
              <a:ext cx="81763" cy="23365"/>
            </a:xfrm>
            <a:custGeom>
              <a:avLst/>
              <a:gdLst/>
              <a:ahLst/>
              <a:cxnLst/>
              <a:rect l="l" t="t" r="r" b="b"/>
              <a:pathLst>
                <a:path w="2838" h="811" extrusionOk="0">
                  <a:moveTo>
                    <a:pt x="351" y="0"/>
                  </a:moveTo>
                  <a:cubicBezTo>
                    <a:pt x="231" y="0"/>
                    <a:pt x="122" y="0"/>
                    <a:pt x="1" y="22"/>
                  </a:cubicBezTo>
                  <a:cubicBezTo>
                    <a:pt x="67" y="219"/>
                    <a:pt x="253" y="394"/>
                    <a:pt x="351" y="559"/>
                  </a:cubicBezTo>
                  <a:cubicBezTo>
                    <a:pt x="363" y="581"/>
                    <a:pt x="385" y="613"/>
                    <a:pt x="395" y="635"/>
                  </a:cubicBezTo>
                  <a:cubicBezTo>
                    <a:pt x="439" y="690"/>
                    <a:pt x="472" y="756"/>
                    <a:pt x="505" y="810"/>
                  </a:cubicBezTo>
                  <a:cubicBezTo>
                    <a:pt x="582" y="734"/>
                    <a:pt x="636" y="646"/>
                    <a:pt x="691" y="559"/>
                  </a:cubicBezTo>
                  <a:cubicBezTo>
                    <a:pt x="735" y="482"/>
                    <a:pt x="767" y="406"/>
                    <a:pt x="833" y="362"/>
                  </a:cubicBezTo>
                  <a:cubicBezTo>
                    <a:pt x="888" y="329"/>
                    <a:pt x="932" y="318"/>
                    <a:pt x="986" y="318"/>
                  </a:cubicBezTo>
                  <a:cubicBezTo>
                    <a:pt x="1151" y="318"/>
                    <a:pt x="1326" y="438"/>
                    <a:pt x="1501" y="504"/>
                  </a:cubicBezTo>
                  <a:cubicBezTo>
                    <a:pt x="1589" y="526"/>
                    <a:pt x="1677" y="537"/>
                    <a:pt x="1775" y="537"/>
                  </a:cubicBezTo>
                  <a:cubicBezTo>
                    <a:pt x="2136" y="537"/>
                    <a:pt x="2574" y="350"/>
                    <a:pt x="2837" y="66"/>
                  </a:cubicBezTo>
                  <a:lnTo>
                    <a:pt x="2837" y="66"/>
                  </a:lnTo>
                  <a:cubicBezTo>
                    <a:pt x="2826" y="77"/>
                    <a:pt x="2804" y="77"/>
                    <a:pt x="2793" y="88"/>
                  </a:cubicBezTo>
                  <a:cubicBezTo>
                    <a:pt x="2531" y="209"/>
                    <a:pt x="2256" y="362"/>
                    <a:pt x="1961" y="362"/>
                  </a:cubicBezTo>
                  <a:lnTo>
                    <a:pt x="1917" y="362"/>
                  </a:lnTo>
                  <a:cubicBezTo>
                    <a:pt x="1687" y="350"/>
                    <a:pt x="1468" y="230"/>
                    <a:pt x="1239" y="153"/>
                  </a:cubicBezTo>
                  <a:cubicBezTo>
                    <a:pt x="954" y="44"/>
                    <a:pt x="658" y="0"/>
                    <a:pt x="3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924;p51">
              <a:extLst>
                <a:ext uri="{FF2B5EF4-FFF2-40B4-BE49-F238E27FC236}">
                  <a16:creationId xmlns:a16="http://schemas.microsoft.com/office/drawing/2014/main" id="{D08023A7-BAC6-5B0F-E880-CCBC1732E02B}"/>
                </a:ext>
              </a:extLst>
            </p:cNvPr>
            <p:cNvSpPr/>
            <p:nvPr/>
          </p:nvSpPr>
          <p:spPr>
            <a:xfrm>
              <a:off x="7371151" y="2909461"/>
              <a:ext cx="103831" cy="40420"/>
            </a:xfrm>
            <a:custGeom>
              <a:avLst/>
              <a:gdLst/>
              <a:ahLst/>
              <a:cxnLst/>
              <a:rect l="l" t="t" r="r" b="b"/>
              <a:pathLst>
                <a:path w="3604" h="1403" extrusionOk="0">
                  <a:moveTo>
                    <a:pt x="2957" y="1"/>
                  </a:moveTo>
                  <a:cubicBezTo>
                    <a:pt x="2749" y="11"/>
                    <a:pt x="2530" y="77"/>
                    <a:pt x="2333" y="165"/>
                  </a:cubicBezTo>
                  <a:cubicBezTo>
                    <a:pt x="2070" y="449"/>
                    <a:pt x="1632" y="636"/>
                    <a:pt x="1271" y="636"/>
                  </a:cubicBezTo>
                  <a:cubicBezTo>
                    <a:pt x="1173" y="636"/>
                    <a:pt x="1085" y="625"/>
                    <a:pt x="997" y="603"/>
                  </a:cubicBezTo>
                  <a:cubicBezTo>
                    <a:pt x="822" y="537"/>
                    <a:pt x="647" y="417"/>
                    <a:pt x="482" y="417"/>
                  </a:cubicBezTo>
                  <a:cubicBezTo>
                    <a:pt x="428" y="417"/>
                    <a:pt x="384" y="428"/>
                    <a:pt x="329" y="461"/>
                  </a:cubicBezTo>
                  <a:cubicBezTo>
                    <a:pt x="263" y="505"/>
                    <a:pt x="231" y="581"/>
                    <a:pt x="187" y="658"/>
                  </a:cubicBezTo>
                  <a:cubicBezTo>
                    <a:pt x="132" y="745"/>
                    <a:pt x="78" y="833"/>
                    <a:pt x="1" y="909"/>
                  </a:cubicBezTo>
                  <a:cubicBezTo>
                    <a:pt x="88" y="1030"/>
                    <a:pt x="187" y="1140"/>
                    <a:pt x="351" y="1205"/>
                  </a:cubicBezTo>
                  <a:cubicBezTo>
                    <a:pt x="559" y="1315"/>
                    <a:pt x="800" y="1347"/>
                    <a:pt x="1041" y="1369"/>
                  </a:cubicBezTo>
                  <a:cubicBezTo>
                    <a:pt x="1260" y="1391"/>
                    <a:pt x="1468" y="1402"/>
                    <a:pt x="1687" y="1402"/>
                  </a:cubicBezTo>
                  <a:cubicBezTo>
                    <a:pt x="1796" y="1402"/>
                    <a:pt x="1906" y="1402"/>
                    <a:pt x="2015" y="1391"/>
                  </a:cubicBezTo>
                  <a:cubicBezTo>
                    <a:pt x="2245" y="1381"/>
                    <a:pt x="2486" y="1359"/>
                    <a:pt x="2683" y="1249"/>
                  </a:cubicBezTo>
                  <a:cubicBezTo>
                    <a:pt x="2902" y="1140"/>
                    <a:pt x="3056" y="986"/>
                    <a:pt x="3187" y="811"/>
                  </a:cubicBezTo>
                  <a:cubicBezTo>
                    <a:pt x="3351" y="581"/>
                    <a:pt x="3460" y="329"/>
                    <a:pt x="3603" y="89"/>
                  </a:cubicBezTo>
                  <a:cubicBezTo>
                    <a:pt x="3406" y="55"/>
                    <a:pt x="3219" y="1"/>
                    <a:pt x="30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925;p51">
              <a:extLst>
                <a:ext uri="{FF2B5EF4-FFF2-40B4-BE49-F238E27FC236}">
                  <a16:creationId xmlns:a16="http://schemas.microsoft.com/office/drawing/2014/main" id="{03882C21-E567-67F9-99BC-94CA5D3E3081}"/>
                </a:ext>
              </a:extLst>
            </p:cNvPr>
            <p:cNvSpPr/>
            <p:nvPr/>
          </p:nvSpPr>
          <p:spPr>
            <a:xfrm>
              <a:off x="7376826" y="2922080"/>
              <a:ext cx="21809" cy="20109"/>
            </a:xfrm>
            <a:custGeom>
              <a:avLst/>
              <a:gdLst/>
              <a:ahLst/>
              <a:cxnLst/>
              <a:rect l="l" t="t" r="r" b="b"/>
              <a:pathLst>
                <a:path w="757" h="698" extrusionOk="0">
                  <a:moveTo>
                    <a:pt x="154" y="1"/>
                  </a:moveTo>
                  <a:cubicBezTo>
                    <a:pt x="100" y="1"/>
                    <a:pt x="34" y="33"/>
                    <a:pt x="12" y="89"/>
                  </a:cubicBezTo>
                  <a:cubicBezTo>
                    <a:pt x="1" y="143"/>
                    <a:pt x="23" y="198"/>
                    <a:pt x="56" y="252"/>
                  </a:cubicBezTo>
                  <a:cubicBezTo>
                    <a:pt x="143" y="395"/>
                    <a:pt x="263" y="526"/>
                    <a:pt x="406" y="625"/>
                  </a:cubicBezTo>
                  <a:cubicBezTo>
                    <a:pt x="461" y="664"/>
                    <a:pt x="527" y="698"/>
                    <a:pt x="588" y="698"/>
                  </a:cubicBezTo>
                  <a:cubicBezTo>
                    <a:pt x="612" y="698"/>
                    <a:pt x="636" y="692"/>
                    <a:pt x="658" y="680"/>
                  </a:cubicBezTo>
                  <a:cubicBezTo>
                    <a:pt x="757" y="614"/>
                    <a:pt x="757" y="515"/>
                    <a:pt x="701" y="417"/>
                  </a:cubicBezTo>
                  <a:cubicBezTo>
                    <a:pt x="614" y="264"/>
                    <a:pt x="395" y="99"/>
                    <a:pt x="319" y="55"/>
                  </a:cubicBezTo>
                  <a:cubicBezTo>
                    <a:pt x="275" y="33"/>
                    <a:pt x="220" y="1"/>
                    <a:pt x="154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926;p51">
              <a:extLst>
                <a:ext uri="{FF2B5EF4-FFF2-40B4-BE49-F238E27FC236}">
                  <a16:creationId xmlns:a16="http://schemas.microsoft.com/office/drawing/2014/main" id="{FFC9A593-0966-6957-33F3-4566D6EEC21B}"/>
                </a:ext>
              </a:extLst>
            </p:cNvPr>
            <p:cNvSpPr/>
            <p:nvPr/>
          </p:nvSpPr>
          <p:spPr>
            <a:xfrm>
              <a:off x="7431075" y="2918767"/>
              <a:ext cx="23394" cy="21694"/>
            </a:xfrm>
            <a:custGeom>
              <a:avLst/>
              <a:gdLst/>
              <a:ahLst/>
              <a:cxnLst/>
              <a:rect l="l" t="t" r="r" b="b"/>
              <a:pathLst>
                <a:path w="812" h="753" extrusionOk="0">
                  <a:moveTo>
                    <a:pt x="628" y="1"/>
                  </a:moveTo>
                  <a:cubicBezTo>
                    <a:pt x="584" y="1"/>
                    <a:pt x="538" y="12"/>
                    <a:pt x="494" y="28"/>
                  </a:cubicBezTo>
                  <a:cubicBezTo>
                    <a:pt x="297" y="116"/>
                    <a:pt x="1" y="367"/>
                    <a:pt x="56" y="620"/>
                  </a:cubicBezTo>
                  <a:cubicBezTo>
                    <a:pt x="78" y="715"/>
                    <a:pt x="131" y="752"/>
                    <a:pt x="200" y="752"/>
                  </a:cubicBezTo>
                  <a:cubicBezTo>
                    <a:pt x="408" y="752"/>
                    <a:pt x="756" y="406"/>
                    <a:pt x="789" y="258"/>
                  </a:cubicBezTo>
                  <a:cubicBezTo>
                    <a:pt x="811" y="182"/>
                    <a:pt x="801" y="83"/>
                    <a:pt x="745" y="39"/>
                  </a:cubicBezTo>
                  <a:cubicBezTo>
                    <a:pt x="712" y="12"/>
                    <a:pt x="672" y="1"/>
                    <a:pt x="628" y="1"/>
                  </a:cubicBez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927;p51">
              <a:extLst>
                <a:ext uri="{FF2B5EF4-FFF2-40B4-BE49-F238E27FC236}">
                  <a16:creationId xmlns:a16="http://schemas.microsoft.com/office/drawing/2014/main" id="{B69CC759-0193-09FF-D0F1-9D0204D9D29F}"/>
                </a:ext>
              </a:extLst>
            </p:cNvPr>
            <p:cNvSpPr/>
            <p:nvPr/>
          </p:nvSpPr>
          <p:spPr>
            <a:xfrm>
              <a:off x="7372735" y="2888027"/>
              <a:ext cx="56179" cy="16105"/>
            </a:xfrm>
            <a:custGeom>
              <a:avLst/>
              <a:gdLst/>
              <a:ahLst/>
              <a:cxnLst/>
              <a:rect l="l" t="t" r="r" b="b"/>
              <a:pathLst>
                <a:path w="1950" h="559" extrusionOk="0">
                  <a:moveTo>
                    <a:pt x="1950" y="0"/>
                  </a:moveTo>
                  <a:cubicBezTo>
                    <a:pt x="1862" y="11"/>
                    <a:pt x="1774" y="11"/>
                    <a:pt x="1687" y="11"/>
                  </a:cubicBezTo>
                  <a:cubicBezTo>
                    <a:pt x="1610" y="22"/>
                    <a:pt x="1522" y="22"/>
                    <a:pt x="1435" y="22"/>
                  </a:cubicBezTo>
                  <a:cubicBezTo>
                    <a:pt x="1259" y="33"/>
                    <a:pt x="1084" y="55"/>
                    <a:pt x="909" y="88"/>
                  </a:cubicBezTo>
                  <a:cubicBezTo>
                    <a:pt x="734" y="110"/>
                    <a:pt x="570" y="154"/>
                    <a:pt x="405" y="230"/>
                  </a:cubicBezTo>
                  <a:cubicBezTo>
                    <a:pt x="329" y="274"/>
                    <a:pt x="252" y="318"/>
                    <a:pt x="176" y="373"/>
                  </a:cubicBezTo>
                  <a:cubicBezTo>
                    <a:pt x="110" y="427"/>
                    <a:pt x="55" y="482"/>
                    <a:pt x="1" y="558"/>
                  </a:cubicBezTo>
                  <a:cubicBezTo>
                    <a:pt x="110" y="417"/>
                    <a:pt x="252" y="318"/>
                    <a:pt x="405" y="241"/>
                  </a:cubicBezTo>
                  <a:cubicBezTo>
                    <a:pt x="570" y="176"/>
                    <a:pt x="734" y="132"/>
                    <a:pt x="909" y="99"/>
                  </a:cubicBezTo>
                  <a:cubicBezTo>
                    <a:pt x="1084" y="66"/>
                    <a:pt x="1259" y="55"/>
                    <a:pt x="1435" y="33"/>
                  </a:cubicBezTo>
                  <a:cubicBezTo>
                    <a:pt x="1610" y="22"/>
                    <a:pt x="1785" y="22"/>
                    <a:pt x="19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928;p51">
              <a:extLst>
                <a:ext uri="{FF2B5EF4-FFF2-40B4-BE49-F238E27FC236}">
                  <a16:creationId xmlns:a16="http://schemas.microsoft.com/office/drawing/2014/main" id="{9D53BB0B-1E04-C072-5E84-4D84420AE932}"/>
                </a:ext>
              </a:extLst>
            </p:cNvPr>
            <p:cNvSpPr/>
            <p:nvPr/>
          </p:nvSpPr>
          <p:spPr>
            <a:xfrm>
              <a:off x="7297656" y="2862155"/>
              <a:ext cx="57447" cy="22126"/>
            </a:xfrm>
            <a:custGeom>
              <a:avLst/>
              <a:gdLst/>
              <a:ahLst/>
              <a:cxnLst/>
              <a:rect l="l" t="t" r="r" b="b"/>
              <a:pathLst>
                <a:path w="1994" h="76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55"/>
                    <a:pt x="23" y="110"/>
                    <a:pt x="45" y="154"/>
                  </a:cubicBezTo>
                  <a:cubicBezTo>
                    <a:pt x="55" y="186"/>
                    <a:pt x="67" y="208"/>
                    <a:pt x="77" y="230"/>
                  </a:cubicBezTo>
                  <a:cubicBezTo>
                    <a:pt x="77" y="242"/>
                    <a:pt x="89" y="252"/>
                    <a:pt x="89" y="263"/>
                  </a:cubicBezTo>
                  <a:cubicBezTo>
                    <a:pt x="99" y="274"/>
                    <a:pt x="110" y="296"/>
                    <a:pt x="110" y="307"/>
                  </a:cubicBezTo>
                  <a:cubicBezTo>
                    <a:pt x="165" y="395"/>
                    <a:pt x="242" y="482"/>
                    <a:pt x="318" y="548"/>
                  </a:cubicBezTo>
                  <a:cubicBezTo>
                    <a:pt x="406" y="624"/>
                    <a:pt x="493" y="679"/>
                    <a:pt x="603" y="712"/>
                  </a:cubicBezTo>
                  <a:lnTo>
                    <a:pt x="636" y="723"/>
                  </a:lnTo>
                  <a:lnTo>
                    <a:pt x="680" y="734"/>
                  </a:lnTo>
                  <a:cubicBezTo>
                    <a:pt x="690" y="745"/>
                    <a:pt x="702" y="745"/>
                    <a:pt x="724" y="745"/>
                  </a:cubicBezTo>
                  <a:cubicBezTo>
                    <a:pt x="734" y="745"/>
                    <a:pt x="746" y="756"/>
                    <a:pt x="756" y="756"/>
                  </a:cubicBezTo>
                  <a:cubicBezTo>
                    <a:pt x="811" y="767"/>
                    <a:pt x="865" y="767"/>
                    <a:pt x="921" y="767"/>
                  </a:cubicBezTo>
                  <a:cubicBezTo>
                    <a:pt x="975" y="767"/>
                    <a:pt x="1030" y="767"/>
                    <a:pt x="1084" y="756"/>
                  </a:cubicBezTo>
                  <a:cubicBezTo>
                    <a:pt x="1140" y="745"/>
                    <a:pt x="1194" y="734"/>
                    <a:pt x="1238" y="723"/>
                  </a:cubicBezTo>
                  <a:cubicBezTo>
                    <a:pt x="1293" y="701"/>
                    <a:pt x="1347" y="679"/>
                    <a:pt x="1391" y="658"/>
                  </a:cubicBezTo>
                  <a:cubicBezTo>
                    <a:pt x="1446" y="636"/>
                    <a:pt x="1490" y="614"/>
                    <a:pt x="1534" y="581"/>
                  </a:cubicBezTo>
                  <a:cubicBezTo>
                    <a:pt x="1719" y="471"/>
                    <a:pt x="1873" y="307"/>
                    <a:pt x="1994" y="132"/>
                  </a:cubicBezTo>
                  <a:lnTo>
                    <a:pt x="1994" y="132"/>
                  </a:lnTo>
                  <a:cubicBezTo>
                    <a:pt x="1917" y="220"/>
                    <a:pt x="1851" y="296"/>
                    <a:pt x="1775" y="362"/>
                  </a:cubicBezTo>
                  <a:cubicBezTo>
                    <a:pt x="1698" y="439"/>
                    <a:pt x="1610" y="504"/>
                    <a:pt x="1522" y="559"/>
                  </a:cubicBezTo>
                  <a:cubicBezTo>
                    <a:pt x="1424" y="602"/>
                    <a:pt x="1337" y="646"/>
                    <a:pt x="1227" y="679"/>
                  </a:cubicBezTo>
                  <a:cubicBezTo>
                    <a:pt x="1183" y="690"/>
                    <a:pt x="1128" y="701"/>
                    <a:pt x="1074" y="712"/>
                  </a:cubicBezTo>
                  <a:cubicBezTo>
                    <a:pt x="1030" y="723"/>
                    <a:pt x="975" y="723"/>
                    <a:pt x="921" y="723"/>
                  </a:cubicBezTo>
                  <a:cubicBezTo>
                    <a:pt x="865" y="723"/>
                    <a:pt x="822" y="723"/>
                    <a:pt x="767" y="712"/>
                  </a:cubicBezTo>
                  <a:cubicBezTo>
                    <a:pt x="712" y="701"/>
                    <a:pt x="668" y="690"/>
                    <a:pt x="614" y="668"/>
                  </a:cubicBezTo>
                  <a:cubicBezTo>
                    <a:pt x="515" y="646"/>
                    <a:pt x="428" y="592"/>
                    <a:pt x="340" y="526"/>
                  </a:cubicBezTo>
                  <a:lnTo>
                    <a:pt x="308" y="493"/>
                  </a:lnTo>
                  <a:lnTo>
                    <a:pt x="286" y="471"/>
                  </a:lnTo>
                  <a:lnTo>
                    <a:pt x="252" y="449"/>
                  </a:lnTo>
                  <a:lnTo>
                    <a:pt x="242" y="427"/>
                  </a:lnTo>
                  <a:lnTo>
                    <a:pt x="230" y="417"/>
                  </a:lnTo>
                  <a:lnTo>
                    <a:pt x="198" y="383"/>
                  </a:lnTo>
                  <a:cubicBezTo>
                    <a:pt x="187" y="373"/>
                    <a:pt x="187" y="362"/>
                    <a:pt x="176" y="351"/>
                  </a:cubicBezTo>
                  <a:cubicBezTo>
                    <a:pt x="154" y="340"/>
                    <a:pt x="143" y="318"/>
                    <a:pt x="132" y="296"/>
                  </a:cubicBezTo>
                  <a:cubicBezTo>
                    <a:pt x="67" y="208"/>
                    <a:pt x="33" y="110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929;p51">
              <a:extLst>
                <a:ext uri="{FF2B5EF4-FFF2-40B4-BE49-F238E27FC236}">
                  <a16:creationId xmlns:a16="http://schemas.microsoft.com/office/drawing/2014/main" id="{85E454F8-375B-D787-E534-583A75225A17}"/>
                </a:ext>
              </a:extLst>
            </p:cNvPr>
            <p:cNvSpPr/>
            <p:nvPr/>
          </p:nvSpPr>
          <p:spPr>
            <a:xfrm>
              <a:off x="7472101" y="2865958"/>
              <a:ext cx="59003" cy="20397"/>
            </a:xfrm>
            <a:custGeom>
              <a:avLst/>
              <a:gdLst/>
              <a:ahLst/>
              <a:cxnLst/>
              <a:rect l="l" t="t" r="r" b="b"/>
              <a:pathLst>
                <a:path w="2048" h="708" extrusionOk="0">
                  <a:moveTo>
                    <a:pt x="0" y="0"/>
                  </a:moveTo>
                  <a:cubicBezTo>
                    <a:pt x="55" y="98"/>
                    <a:pt x="121" y="175"/>
                    <a:pt x="197" y="251"/>
                  </a:cubicBezTo>
                  <a:cubicBezTo>
                    <a:pt x="274" y="317"/>
                    <a:pt x="362" y="383"/>
                    <a:pt x="460" y="438"/>
                  </a:cubicBezTo>
                  <a:cubicBezTo>
                    <a:pt x="548" y="492"/>
                    <a:pt x="635" y="547"/>
                    <a:pt x="734" y="591"/>
                  </a:cubicBezTo>
                  <a:cubicBezTo>
                    <a:pt x="778" y="624"/>
                    <a:pt x="832" y="635"/>
                    <a:pt x="887" y="657"/>
                  </a:cubicBezTo>
                  <a:cubicBezTo>
                    <a:pt x="931" y="679"/>
                    <a:pt x="986" y="689"/>
                    <a:pt x="1041" y="701"/>
                  </a:cubicBezTo>
                  <a:cubicBezTo>
                    <a:pt x="1086" y="705"/>
                    <a:pt x="1130" y="708"/>
                    <a:pt x="1174" y="708"/>
                  </a:cubicBezTo>
                  <a:cubicBezTo>
                    <a:pt x="1238" y="708"/>
                    <a:pt x="1300" y="702"/>
                    <a:pt x="1358" y="689"/>
                  </a:cubicBezTo>
                  <a:cubicBezTo>
                    <a:pt x="1467" y="667"/>
                    <a:pt x="1566" y="624"/>
                    <a:pt x="1664" y="569"/>
                  </a:cubicBezTo>
                  <a:cubicBezTo>
                    <a:pt x="1752" y="504"/>
                    <a:pt x="1829" y="438"/>
                    <a:pt x="1895" y="350"/>
                  </a:cubicBezTo>
                  <a:cubicBezTo>
                    <a:pt x="1960" y="263"/>
                    <a:pt x="2015" y="175"/>
                    <a:pt x="2048" y="66"/>
                  </a:cubicBezTo>
                  <a:lnTo>
                    <a:pt x="2048" y="66"/>
                  </a:lnTo>
                  <a:cubicBezTo>
                    <a:pt x="2004" y="164"/>
                    <a:pt x="1949" y="263"/>
                    <a:pt x="1883" y="339"/>
                  </a:cubicBezTo>
                  <a:cubicBezTo>
                    <a:pt x="1818" y="416"/>
                    <a:pt x="1730" y="482"/>
                    <a:pt x="1642" y="536"/>
                  </a:cubicBezTo>
                  <a:cubicBezTo>
                    <a:pt x="1555" y="591"/>
                    <a:pt x="1457" y="624"/>
                    <a:pt x="1358" y="646"/>
                  </a:cubicBezTo>
                  <a:cubicBezTo>
                    <a:pt x="1293" y="659"/>
                    <a:pt x="1232" y="664"/>
                    <a:pt x="1173" y="664"/>
                  </a:cubicBezTo>
                  <a:cubicBezTo>
                    <a:pt x="1132" y="664"/>
                    <a:pt x="1092" y="661"/>
                    <a:pt x="1051" y="657"/>
                  </a:cubicBezTo>
                  <a:cubicBezTo>
                    <a:pt x="942" y="635"/>
                    <a:pt x="844" y="602"/>
                    <a:pt x="756" y="558"/>
                  </a:cubicBezTo>
                  <a:cubicBezTo>
                    <a:pt x="657" y="514"/>
                    <a:pt x="559" y="460"/>
                    <a:pt x="471" y="405"/>
                  </a:cubicBezTo>
                  <a:cubicBezTo>
                    <a:pt x="384" y="361"/>
                    <a:pt x="296" y="295"/>
                    <a:pt x="209" y="230"/>
                  </a:cubicBezTo>
                  <a:cubicBezTo>
                    <a:pt x="132" y="164"/>
                    <a:pt x="55" y="8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930;p51">
              <a:extLst>
                <a:ext uri="{FF2B5EF4-FFF2-40B4-BE49-F238E27FC236}">
                  <a16:creationId xmlns:a16="http://schemas.microsoft.com/office/drawing/2014/main" id="{D24D9F38-1980-2E2D-D158-7A27835B0AFC}"/>
                </a:ext>
              </a:extLst>
            </p:cNvPr>
            <p:cNvSpPr/>
            <p:nvPr/>
          </p:nvSpPr>
          <p:spPr>
            <a:xfrm>
              <a:off x="7301459" y="2790879"/>
              <a:ext cx="47018" cy="33131"/>
            </a:xfrm>
            <a:custGeom>
              <a:avLst/>
              <a:gdLst/>
              <a:ahLst/>
              <a:cxnLst/>
              <a:rect l="l" t="t" r="r" b="b"/>
              <a:pathLst>
                <a:path w="1632" h="1150" extrusionOk="0">
                  <a:moveTo>
                    <a:pt x="1084" y="0"/>
                  </a:moveTo>
                  <a:cubicBezTo>
                    <a:pt x="986" y="0"/>
                    <a:pt x="887" y="11"/>
                    <a:pt x="789" y="33"/>
                  </a:cubicBezTo>
                  <a:cubicBezTo>
                    <a:pt x="701" y="55"/>
                    <a:pt x="602" y="98"/>
                    <a:pt x="526" y="154"/>
                  </a:cubicBezTo>
                  <a:cubicBezTo>
                    <a:pt x="438" y="208"/>
                    <a:pt x="361" y="263"/>
                    <a:pt x="296" y="339"/>
                  </a:cubicBezTo>
                  <a:cubicBezTo>
                    <a:pt x="230" y="416"/>
                    <a:pt x="176" y="493"/>
                    <a:pt x="132" y="580"/>
                  </a:cubicBezTo>
                  <a:cubicBezTo>
                    <a:pt x="88" y="668"/>
                    <a:pt x="55" y="767"/>
                    <a:pt x="33" y="854"/>
                  </a:cubicBezTo>
                  <a:cubicBezTo>
                    <a:pt x="11" y="952"/>
                    <a:pt x="0" y="1051"/>
                    <a:pt x="0" y="1149"/>
                  </a:cubicBezTo>
                  <a:cubicBezTo>
                    <a:pt x="22" y="952"/>
                    <a:pt x="77" y="767"/>
                    <a:pt x="164" y="602"/>
                  </a:cubicBezTo>
                  <a:cubicBezTo>
                    <a:pt x="252" y="438"/>
                    <a:pt x="383" y="285"/>
                    <a:pt x="548" y="186"/>
                  </a:cubicBezTo>
                  <a:cubicBezTo>
                    <a:pt x="701" y="88"/>
                    <a:pt x="898" y="33"/>
                    <a:pt x="1084" y="33"/>
                  </a:cubicBezTo>
                  <a:cubicBezTo>
                    <a:pt x="1270" y="33"/>
                    <a:pt x="1467" y="88"/>
                    <a:pt x="1631" y="175"/>
                  </a:cubicBezTo>
                  <a:cubicBezTo>
                    <a:pt x="1555" y="120"/>
                    <a:pt x="1467" y="88"/>
                    <a:pt x="1369" y="55"/>
                  </a:cubicBezTo>
                  <a:cubicBezTo>
                    <a:pt x="1281" y="22"/>
                    <a:pt x="1183" y="11"/>
                    <a:pt x="10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931;p51">
              <a:extLst>
                <a:ext uri="{FF2B5EF4-FFF2-40B4-BE49-F238E27FC236}">
                  <a16:creationId xmlns:a16="http://schemas.microsoft.com/office/drawing/2014/main" id="{C3A32BF0-8757-EB10-9EB9-32B93BB306AF}"/>
                </a:ext>
              </a:extLst>
            </p:cNvPr>
            <p:cNvSpPr/>
            <p:nvPr/>
          </p:nvSpPr>
          <p:spPr>
            <a:xfrm>
              <a:off x="7471467" y="2792723"/>
              <a:ext cx="57764" cy="24344"/>
            </a:xfrm>
            <a:custGeom>
              <a:avLst/>
              <a:gdLst/>
              <a:ahLst/>
              <a:cxnLst/>
              <a:rect l="l" t="t" r="r" b="b"/>
              <a:pathLst>
                <a:path w="2005" h="845" extrusionOk="0">
                  <a:moveTo>
                    <a:pt x="848" y="0"/>
                  </a:moveTo>
                  <a:cubicBezTo>
                    <a:pt x="753" y="0"/>
                    <a:pt x="656" y="8"/>
                    <a:pt x="559" y="24"/>
                  </a:cubicBezTo>
                  <a:cubicBezTo>
                    <a:pt x="362" y="56"/>
                    <a:pt x="175" y="133"/>
                    <a:pt x="0" y="231"/>
                  </a:cubicBezTo>
                  <a:cubicBezTo>
                    <a:pt x="88" y="188"/>
                    <a:pt x="187" y="155"/>
                    <a:pt x="274" y="122"/>
                  </a:cubicBezTo>
                  <a:cubicBezTo>
                    <a:pt x="373" y="90"/>
                    <a:pt x="471" y="68"/>
                    <a:pt x="570" y="56"/>
                  </a:cubicBezTo>
                  <a:cubicBezTo>
                    <a:pt x="639" y="49"/>
                    <a:pt x="709" y="41"/>
                    <a:pt x="778" y="41"/>
                  </a:cubicBezTo>
                  <a:cubicBezTo>
                    <a:pt x="807" y="41"/>
                    <a:pt x="836" y="42"/>
                    <a:pt x="866" y="46"/>
                  </a:cubicBezTo>
                  <a:cubicBezTo>
                    <a:pt x="964" y="46"/>
                    <a:pt x="1063" y="56"/>
                    <a:pt x="1161" y="78"/>
                  </a:cubicBezTo>
                  <a:cubicBezTo>
                    <a:pt x="1347" y="122"/>
                    <a:pt x="1533" y="210"/>
                    <a:pt x="1686" y="341"/>
                  </a:cubicBezTo>
                  <a:cubicBezTo>
                    <a:pt x="1829" y="472"/>
                    <a:pt x="1939" y="647"/>
                    <a:pt x="2004" y="845"/>
                  </a:cubicBezTo>
                  <a:cubicBezTo>
                    <a:pt x="1982" y="746"/>
                    <a:pt x="1939" y="647"/>
                    <a:pt x="1895" y="560"/>
                  </a:cubicBezTo>
                  <a:cubicBezTo>
                    <a:pt x="1840" y="472"/>
                    <a:pt x="1774" y="385"/>
                    <a:pt x="1708" y="319"/>
                  </a:cubicBezTo>
                  <a:cubicBezTo>
                    <a:pt x="1632" y="253"/>
                    <a:pt x="1544" y="188"/>
                    <a:pt x="1457" y="144"/>
                  </a:cubicBezTo>
                  <a:cubicBezTo>
                    <a:pt x="1369" y="100"/>
                    <a:pt x="1270" y="56"/>
                    <a:pt x="1172" y="34"/>
                  </a:cubicBezTo>
                  <a:cubicBezTo>
                    <a:pt x="1067" y="11"/>
                    <a:pt x="958" y="0"/>
                    <a:pt x="8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932;p51">
              <a:extLst>
                <a:ext uri="{FF2B5EF4-FFF2-40B4-BE49-F238E27FC236}">
                  <a16:creationId xmlns:a16="http://schemas.microsoft.com/office/drawing/2014/main" id="{C13C7382-4C84-67ED-5658-3550B9A8C770}"/>
                </a:ext>
              </a:extLst>
            </p:cNvPr>
            <p:cNvSpPr/>
            <p:nvPr/>
          </p:nvSpPr>
          <p:spPr>
            <a:xfrm>
              <a:off x="7390713" y="2667227"/>
              <a:ext cx="85191" cy="77960"/>
            </a:xfrm>
            <a:custGeom>
              <a:avLst/>
              <a:gdLst/>
              <a:ahLst/>
              <a:cxnLst/>
              <a:rect l="l" t="t" r="r" b="b"/>
              <a:pathLst>
                <a:path w="2957" h="2706" extrusionOk="0">
                  <a:moveTo>
                    <a:pt x="1404" y="1"/>
                  </a:moveTo>
                  <a:cubicBezTo>
                    <a:pt x="1342" y="1"/>
                    <a:pt x="1280" y="15"/>
                    <a:pt x="1227" y="44"/>
                  </a:cubicBezTo>
                  <a:cubicBezTo>
                    <a:pt x="1227" y="44"/>
                    <a:pt x="1216" y="55"/>
                    <a:pt x="1205" y="55"/>
                  </a:cubicBezTo>
                  <a:cubicBezTo>
                    <a:pt x="1172" y="77"/>
                    <a:pt x="1129" y="110"/>
                    <a:pt x="1085" y="110"/>
                  </a:cubicBezTo>
                  <a:cubicBezTo>
                    <a:pt x="1051" y="110"/>
                    <a:pt x="1019" y="88"/>
                    <a:pt x="986" y="66"/>
                  </a:cubicBezTo>
                  <a:cubicBezTo>
                    <a:pt x="924" y="30"/>
                    <a:pt x="845" y="8"/>
                    <a:pt x="767" y="8"/>
                  </a:cubicBezTo>
                  <a:cubicBezTo>
                    <a:pt x="680" y="8"/>
                    <a:pt x="595" y="35"/>
                    <a:pt x="537" y="98"/>
                  </a:cubicBezTo>
                  <a:cubicBezTo>
                    <a:pt x="504" y="132"/>
                    <a:pt x="482" y="176"/>
                    <a:pt x="460" y="219"/>
                  </a:cubicBezTo>
                  <a:cubicBezTo>
                    <a:pt x="318" y="471"/>
                    <a:pt x="143" y="723"/>
                    <a:pt x="44" y="986"/>
                  </a:cubicBezTo>
                  <a:cubicBezTo>
                    <a:pt x="22" y="1030"/>
                    <a:pt x="0" y="1084"/>
                    <a:pt x="0" y="1139"/>
                  </a:cubicBezTo>
                  <a:cubicBezTo>
                    <a:pt x="0" y="1193"/>
                    <a:pt x="22" y="1259"/>
                    <a:pt x="44" y="1314"/>
                  </a:cubicBezTo>
                  <a:cubicBezTo>
                    <a:pt x="110" y="1478"/>
                    <a:pt x="187" y="1643"/>
                    <a:pt x="263" y="1796"/>
                  </a:cubicBezTo>
                  <a:cubicBezTo>
                    <a:pt x="318" y="1916"/>
                    <a:pt x="384" y="2037"/>
                    <a:pt x="494" y="2113"/>
                  </a:cubicBezTo>
                  <a:cubicBezTo>
                    <a:pt x="504" y="2124"/>
                    <a:pt x="526" y="2135"/>
                    <a:pt x="537" y="2135"/>
                  </a:cubicBezTo>
                  <a:cubicBezTo>
                    <a:pt x="542" y="2136"/>
                    <a:pt x="547" y="2136"/>
                    <a:pt x="552" y="2136"/>
                  </a:cubicBezTo>
                  <a:cubicBezTo>
                    <a:pt x="610" y="2136"/>
                    <a:pt x="648" y="2076"/>
                    <a:pt x="657" y="2025"/>
                  </a:cubicBezTo>
                  <a:cubicBezTo>
                    <a:pt x="701" y="1894"/>
                    <a:pt x="701" y="1752"/>
                    <a:pt x="669" y="1621"/>
                  </a:cubicBezTo>
                  <a:cubicBezTo>
                    <a:pt x="635" y="1522"/>
                    <a:pt x="592" y="1424"/>
                    <a:pt x="581" y="1325"/>
                  </a:cubicBezTo>
                  <a:cubicBezTo>
                    <a:pt x="570" y="1183"/>
                    <a:pt x="625" y="1051"/>
                    <a:pt x="691" y="942"/>
                  </a:cubicBezTo>
                  <a:cubicBezTo>
                    <a:pt x="745" y="854"/>
                    <a:pt x="844" y="701"/>
                    <a:pt x="931" y="657"/>
                  </a:cubicBezTo>
                  <a:cubicBezTo>
                    <a:pt x="1030" y="865"/>
                    <a:pt x="964" y="1095"/>
                    <a:pt x="942" y="1314"/>
                  </a:cubicBezTo>
                  <a:cubicBezTo>
                    <a:pt x="898" y="1653"/>
                    <a:pt x="931" y="2015"/>
                    <a:pt x="1051" y="2343"/>
                  </a:cubicBezTo>
                  <a:cubicBezTo>
                    <a:pt x="1073" y="2409"/>
                    <a:pt x="1107" y="2463"/>
                    <a:pt x="1139" y="2507"/>
                  </a:cubicBezTo>
                  <a:cubicBezTo>
                    <a:pt x="1172" y="2540"/>
                    <a:pt x="1205" y="2573"/>
                    <a:pt x="1249" y="2573"/>
                  </a:cubicBezTo>
                  <a:cubicBezTo>
                    <a:pt x="1253" y="2574"/>
                    <a:pt x="1258" y="2575"/>
                    <a:pt x="1263" y="2575"/>
                  </a:cubicBezTo>
                  <a:cubicBezTo>
                    <a:pt x="1304" y="2575"/>
                    <a:pt x="1350" y="2536"/>
                    <a:pt x="1369" y="2497"/>
                  </a:cubicBezTo>
                  <a:cubicBezTo>
                    <a:pt x="1391" y="2453"/>
                    <a:pt x="1391" y="2398"/>
                    <a:pt x="1402" y="2343"/>
                  </a:cubicBezTo>
                  <a:cubicBezTo>
                    <a:pt x="1424" y="2037"/>
                    <a:pt x="1446" y="1730"/>
                    <a:pt x="1479" y="1434"/>
                  </a:cubicBezTo>
                  <a:cubicBezTo>
                    <a:pt x="1489" y="1314"/>
                    <a:pt x="1523" y="1215"/>
                    <a:pt x="1523" y="1095"/>
                  </a:cubicBezTo>
                  <a:cubicBezTo>
                    <a:pt x="1533" y="986"/>
                    <a:pt x="1545" y="854"/>
                    <a:pt x="1621" y="777"/>
                  </a:cubicBezTo>
                  <a:cubicBezTo>
                    <a:pt x="1657" y="738"/>
                    <a:pt x="1682" y="722"/>
                    <a:pt x="1700" y="722"/>
                  </a:cubicBezTo>
                  <a:cubicBezTo>
                    <a:pt x="1743" y="722"/>
                    <a:pt x="1745" y="810"/>
                    <a:pt x="1752" y="887"/>
                  </a:cubicBezTo>
                  <a:cubicBezTo>
                    <a:pt x="1764" y="1073"/>
                    <a:pt x="1764" y="1249"/>
                    <a:pt x="1742" y="1424"/>
                  </a:cubicBezTo>
                  <a:cubicBezTo>
                    <a:pt x="1708" y="1785"/>
                    <a:pt x="1610" y="2146"/>
                    <a:pt x="1643" y="2507"/>
                  </a:cubicBezTo>
                  <a:cubicBezTo>
                    <a:pt x="1643" y="2573"/>
                    <a:pt x="1654" y="2650"/>
                    <a:pt x="1708" y="2682"/>
                  </a:cubicBezTo>
                  <a:cubicBezTo>
                    <a:pt x="1733" y="2698"/>
                    <a:pt x="1761" y="2706"/>
                    <a:pt x="1790" y="2706"/>
                  </a:cubicBezTo>
                  <a:cubicBezTo>
                    <a:pt x="1839" y="2706"/>
                    <a:pt x="1889" y="2684"/>
                    <a:pt x="1917" y="2650"/>
                  </a:cubicBezTo>
                  <a:cubicBezTo>
                    <a:pt x="1971" y="2584"/>
                    <a:pt x="1993" y="2507"/>
                    <a:pt x="2015" y="2431"/>
                  </a:cubicBezTo>
                  <a:cubicBezTo>
                    <a:pt x="2081" y="2146"/>
                    <a:pt x="2146" y="1862"/>
                    <a:pt x="2190" y="1577"/>
                  </a:cubicBezTo>
                  <a:cubicBezTo>
                    <a:pt x="2234" y="1281"/>
                    <a:pt x="2245" y="974"/>
                    <a:pt x="2311" y="690"/>
                  </a:cubicBezTo>
                  <a:cubicBezTo>
                    <a:pt x="2343" y="690"/>
                    <a:pt x="2377" y="712"/>
                    <a:pt x="2399" y="745"/>
                  </a:cubicBezTo>
                  <a:cubicBezTo>
                    <a:pt x="2431" y="789"/>
                    <a:pt x="2442" y="854"/>
                    <a:pt x="2464" y="909"/>
                  </a:cubicBezTo>
                  <a:cubicBezTo>
                    <a:pt x="2486" y="1030"/>
                    <a:pt x="2497" y="1161"/>
                    <a:pt x="2497" y="1292"/>
                  </a:cubicBezTo>
                  <a:cubicBezTo>
                    <a:pt x="2497" y="1566"/>
                    <a:pt x="2431" y="1828"/>
                    <a:pt x="2409" y="2103"/>
                  </a:cubicBezTo>
                  <a:cubicBezTo>
                    <a:pt x="2399" y="2190"/>
                    <a:pt x="2409" y="2300"/>
                    <a:pt x="2486" y="2322"/>
                  </a:cubicBezTo>
                  <a:cubicBezTo>
                    <a:pt x="2499" y="2326"/>
                    <a:pt x="2511" y="2328"/>
                    <a:pt x="2523" y="2328"/>
                  </a:cubicBezTo>
                  <a:cubicBezTo>
                    <a:pt x="2593" y="2328"/>
                    <a:pt x="2646" y="2255"/>
                    <a:pt x="2683" y="2190"/>
                  </a:cubicBezTo>
                  <a:cubicBezTo>
                    <a:pt x="2869" y="1828"/>
                    <a:pt x="2957" y="1424"/>
                    <a:pt x="2957" y="1030"/>
                  </a:cubicBezTo>
                  <a:cubicBezTo>
                    <a:pt x="2957" y="821"/>
                    <a:pt x="2924" y="614"/>
                    <a:pt x="2869" y="416"/>
                  </a:cubicBezTo>
                  <a:cubicBezTo>
                    <a:pt x="2831" y="292"/>
                    <a:pt x="2818" y="108"/>
                    <a:pt x="2669" y="108"/>
                  </a:cubicBezTo>
                  <a:cubicBezTo>
                    <a:pt x="2647" y="108"/>
                    <a:pt x="2623" y="112"/>
                    <a:pt x="2596" y="120"/>
                  </a:cubicBezTo>
                  <a:cubicBezTo>
                    <a:pt x="2562" y="132"/>
                    <a:pt x="2540" y="142"/>
                    <a:pt x="2508" y="154"/>
                  </a:cubicBezTo>
                  <a:cubicBezTo>
                    <a:pt x="2496" y="156"/>
                    <a:pt x="2484" y="157"/>
                    <a:pt x="2473" y="157"/>
                  </a:cubicBezTo>
                  <a:cubicBezTo>
                    <a:pt x="2388" y="157"/>
                    <a:pt x="2310" y="93"/>
                    <a:pt x="2223" y="55"/>
                  </a:cubicBezTo>
                  <a:cubicBezTo>
                    <a:pt x="2184" y="37"/>
                    <a:pt x="2141" y="29"/>
                    <a:pt x="2098" y="29"/>
                  </a:cubicBezTo>
                  <a:cubicBezTo>
                    <a:pt x="2032" y="29"/>
                    <a:pt x="1965" y="48"/>
                    <a:pt x="1905" y="88"/>
                  </a:cubicBezTo>
                  <a:cubicBezTo>
                    <a:pt x="1873" y="110"/>
                    <a:pt x="1840" y="142"/>
                    <a:pt x="1796" y="142"/>
                  </a:cubicBezTo>
                  <a:cubicBezTo>
                    <a:pt x="1790" y="143"/>
                    <a:pt x="1784" y="144"/>
                    <a:pt x="1778" y="144"/>
                  </a:cubicBezTo>
                  <a:cubicBezTo>
                    <a:pt x="1720" y="144"/>
                    <a:pt x="1671" y="96"/>
                    <a:pt x="1621" y="66"/>
                  </a:cubicBezTo>
                  <a:cubicBezTo>
                    <a:pt x="1560" y="23"/>
                    <a:pt x="1482" y="1"/>
                    <a:pt x="1404" y="1"/>
                  </a:cubicBezTo>
                  <a:close/>
                </a:path>
              </a:pathLst>
            </a:custGeom>
            <a:solidFill>
              <a:srgbClr val="E7A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933;p51">
              <a:extLst>
                <a:ext uri="{FF2B5EF4-FFF2-40B4-BE49-F238E27FC236}">
                  <a16:creationId xmlns:a16="http://schemas.microsoft.com/office/drawing/2014/main" id="{37B2BF09-4D3A-C0DD-2DEA-5672B2E00DAA}"/>
                </a:ext>
              </a:extLst>
            </p:cNvPr>
            <p:cNvSpPr/>
            <p:nvPr/>
          </p:nvSpPr>
          <p:spPr>
            <a:xfrm>
              <a:off x="4941076" y="4287905"/>
              <a:ext cx="3465783" cy="36624"/>
            </a:xfrm>
            <a:custGeom>
              <a:avLst/>
              <a:gdLst/>
              <a:ahLst/>
              <a:cxnLst/>
              <a:rect l="l" t="t" r="r" b="b"/>
              <a:pathLst>
                <a:path w="104746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104745" y="1271"/>
                  </a:lnTo>
                  <a:lnTo>
                    <a:pt x="1047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934;p51">
              <a:extLst>
                <a:ext uri="{FF2B5EF4-FFF2-40B4-BE49-F238E27FC236}">
                  <a16:creationId xmlns:a16="http://schemas.microsoft.com/office/drawing/2014/main" id="{6D2800D0-3655-200B-CDFA-83FF675F16BF}"/>
                </a:ext>
              </a:extLst>
            </p:cNvPr>
            <p:cNvSpPr/>
            <p:nvPr/>
          </p:nvSpPr>
          <p:spPr>
            <a:xfrm>
              <a:off x="5713596" y="3021763"/>
              <a:ext cx="1671787" cy="1001839"/>
            </a:xfrm>
            <a:custGeom>
              <a:avLst/>
              <a:gdLst/>
              <a:ahLst/>
              <a:cxnLst/>
              <a:rect l="l" t="t" r="r" b="b"/>
              <a:pathLst>
                <a:path w="58028" h="34774" extrusionOk="0">
                  <a:moveTo>
                    <a:pt x="0" y="1"/>
                  </a:moveTo>
                  <a:lnTo>
                    <a:pt x="0" y="34774"/>
                  </a:lnTo>
                  <a:lnTo>
                    <a:pt x="58028" y="34774"/>
                  </a:lnTo>
                  <a:lnTo>
                    <a:pt x="580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935;p51">
              <a:extLst>
                <a:ext uri="{FF2B5EF4-FFF2-40B4-BE49-F238E27FC236}">
                  <a16:creationId xmlns:a16="http://schemas.microsoft.com/office/drawing/2014/main" id="{E8B96F6D-841B-E8A4-FE09-E21A6460D9F3}"/>
                </a:ext>
              </a:extLst>
            </p:cNvPr>
            <p:cNvSpPr/>
            <p:nvPr/>
          </p:nvSpPr>
          <p:spPr>
            <a:xfrm>
              <a:off x="5766232" y="3073160"/>
              <a:ext cx="1574985" cy="897460"/>
            </a:xfrm>
            <a:custGeom>
              <a:avLst/>
              <a:gdLst/>
              <a:ahLst/>
              <a:cxnLst/>
              <a:rect l="l" t="t" r="r" b="b"/>
              <a:pathLst>
                <a:path w="54668" h="31151" extrusionOk="0">
                  <a:moveTo>
                    <a:pt x="1" y="1"/>
                  </a:moveTo>
                  <a:lnTo>
                    <a:pt x="1" y="31150"/>
                  </a:lnTo>
                  <a:lnTo>
                    <a:pt x="54668" y="31150"/>
                  </a:lnTo>
                  <a:lnTo>
                    <a:pt x="546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936;p51">
              <a:extLst>
                <a:ext uri="{FF2B5EF4-FFF2-40B4-BE49-F238E27FC236}">
                  <a16:creationId xmlns:a16="http://schemas.microsoft.com/office/drawing/2014/main" id="{C05831F0-CD59-FA63-05B0-6F283DE5F9E1}"/>
                </a:ext>
              </a:extLst>
            </p:cNvPr>
            <p:cNvSpPr/>
            <p:nvPr/>
          </p:nvSpPr>
          <p:spPr>
            <a:xfrm>
              <a:off x="6373143" y="3680071"/>
              <a:ext cx="333101" cy="580752"/>
            </a:xfrm>
            <a:custGeom>
              <a:avLst/>
              <a:gdLst/>
              <a:ahLst/>
              <a:cxnLst/>
              <a:rect l="l" t="t" r="r" b="b"/>
              <a:pathLst>
                <a:path w="11562" h="20158" extrusionOk="0">
                  <a:moveTo>
                    <a:pt x="0" y="0"/>
                  </a:moveTo>
                  <a:lnTo>
                    <a:pt x="0" y="20157"/>
                  </a:lnTo>
                  <a:lnTo>
                    <a:pt x="11562" y="20157"/>
                  </a:lnTo>
                  <a:lnTo>
                    <a:pt x="115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937;p51">
              <a:extLst>
                <a:ext uri="{FF2B5EF4-FFF2-40B4-BE49-F238E27FC236}">
                  <a16:creationId xmlns:a16="http://schemas.microsoft.com/office/drawing/2014/main" id="{AD45BD24-4918-BCE9-5C1B-1130B025F1A2}"/>
                </a:ext>
              </a:extLst>
            </p:cNvPr>
            <p:cNvSpPr/>
            <p:nvPr/>
          </p:nvSpPr>
          <p:spPr>
            <a:xfrm>
              <a:off x="6144133" y="3330577"/>
              <a:ext cx="802474" cy="513855"/>
            </a:xfrm>
            <a:custGeom>
              <a:avLst/>
              <a:gdLst/>
              <a:ahLst/>
              <a:cxnLst/>
              <a:rect l="l" t="t" r="r" b="b"/>
              <a:pathLst>
                <a:path w="27854" h="17836" extrusionOk="0">
                  <a:moveTo>
                    <a:pt x="0" y="0"/>
                  </a:moveTo>
                  <a:lnTo>
                    <a:pt x="0" y="17836"/>
                  </a:lnTo>
                  <a:lnTo>
                    <a:pt x="27854" y="17836"/>
                  </a:lnTo>
                  <a:lnTo>
                    <a:pt x="278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938;p51">
              <a:extLst>
                <a:ext uri="{FF2B5EF4-FFF2-40B4-BE49-F238E27FC236}">
                  <a16:creationId xmlns:a16="http://schemas.microsoft.com/office/drawing/2014/main" id="{77AFBD45-F752-FD92-B3E7-80F64A85FC67}"/>
                </a:ext>
              </a:extLst>
            </p:cNvPr>
            <p:cNvSpPr/>
            <p:nvPr/>
          </p:nvSpPr>
          <p:spPr>
            <a:xfrm>
              <a:off x="6153582" y="4215678"/>
              <a:ext cx="781385" cy="90550"/>
            </a:xfrm>
            <a:custGeom>
              <a:avLst/>
              <a:gdLst/>
              <a:ahLst/>
              <a:cxnLst/>
              <a:rect l="l" t="t" r="r" b="b"/>
              <a:pathLst>
                <a:path w="27122" h="3143" extrusionOk="0">
                  <a:moveTo>
                    <a:pt x="1" y="0"/>
                  </a:moveTo>
                  <a:lnTo>
                    <a:pt x="1" y="3143"/>
                  </a:lnTo>
                  <a:lnTo>
                    <a:pt x="27121" y="3143"/>
                  </a:lnTo>
                  <a:lnTo>
                    <a:pt x="271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78" name="Google Shape;939;p51">
              <a:extLst>
                <a:ext uri="{FF2B5EF4-FFF2-40B4-BE49-F238E27FC236}">
                  <a16:creationId xmlns:a16="http://schemas.microsoft.com/office/drawing/2014/main" id="{49ED4BCB-8681-B91C-79F1-DAA874206110}"/>
                </a:ext>
              </a:extLst>
            </p:cNvPr>
            <p:cNvGrpSpPr/>
            <p:nvPr/>
          </p:nvGrpSpPr>
          <p:grpSpPr>
            <a:xfrm rot="-1130625">
              <a:off x="6558054" y="2016950"/>
              <a:ext cx="163862" cy="39266"/>
              <a:chOff x="2959600" y="3277650"/>
              <a:chExt cx="142200" cy="34075"/>
            </a:xfrm>
          </p:grpSpPr>
          <p:sp>
            <p:nvSpPr>
              <p:cNvPr id="1379" name="Google Shape;940;p51">
                <a:extLst>
                  <a:ext uri="{FF2B5EF4-FFF2-40B4-BE49-F238E27FC236}">
                    <a16:creationId xmlns:a16="http://schemas.microsoft.com/office/drawing/2014/main" id="{5E1B85F7-CC86-5A30-6636-D9468705656A}"/>
                  </a:ext>
                </a:extLst>
              </p:cNvPr>
              <p:cNvSpPr/>
              <p:nvPr/>
            </p:nvSpPr>
            <p:spPr>
              <a:xfrm>
                <a:off x="2959600" y="3282950"/>
                <a:ext cx="16575" cy="28775"/>
              </a:xfrm>
              <a:custGeom>
                <a:avLst/>
                <a:gdLst/>
                <a:ahLst/>
                <a:cxnLst/>
                <a:rect l="l" t="t" r="r" b="b"/>
                <a:pathLst>
                  <a:path w="663" h="1151" extrusionOk="0">
                    <a:moveTo>
                      <a:pt x="328" y="1"/>
                    </a:moveTo>
                    <a:cubicBezTo>
                      <a:pt x="280" y="1"/>
                      <a:pt x="226" y="20"/>
                      <a:pt x="165" y="66"/>
                    </a:cubicBezTo>
                    <a:cubicBezTo>
                      <a:pt x="1" y="187"/>
                      <a:pt x="23" y="570"/>
                      <a:pt x="34" y="745"/>
                    </a:cubicBezTo>
                    <a:cubicBezTo>
                      <a:pt x="56" y="898"/>
                      <a:pt x="88" y="1085"/>
                      <a:pt x="242" y="1139"/>
                    </a:cubicBezTo>
                    <a:cubicBezTo>
                      <a:pt x="262" y="1147"/>
                      <a:pt x="283" y="1150"/>
                      <a:pt x="305" y="1150"/>
                    </a:cubicBezTo>
                    <a:cubicBezTo>
                      <a:pt x="377" y="1150"/>
                      <a:pt x="454" y="1111"/>
                      <a:pt x="504" y="1051"/>
                    </a:cubicBezTo>
                    <a:cubicBezTo>
                      <a:pt x="570" y="986"/>
                      <a:pt x="603" y="887"/>
                      <a:pt x="625" y="789"/>
                    </a:cubicBezTo>
                    <a:cubicBezTo>
                      <a:pt x="662" y="594"/>
                      <a:pt x="590" y="1"/>
                      <a:pt x="3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941;p51">
                <a:extLst>
                  <a:ext uri="{FF2B5EF4-FFF2-40B4-BE49-F238E27FC236}">
                    <a16:creationId xmlns:a16="http://schemas.microsoft.com/office/drawing/2014/main" id="{B18B16CC-6720-FC4C-6336-63F5364C1C03}"/>
                  </a:ext>
                </a:extLst>
              </p:cNvPr>
              <p:cNvSpPr/>
              <p:nvPr/>
            </p:nvSpPr>
            <p:spPr>
              <a:xfrm>
                <a:off x="3085250" y="3277650"/>
                <a:ext cx="16550" cy="286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1144" extrusionOk="0">
                    <a:moveTo>
                      <a:pt x="335" y="0"/>
                    </a:moveTo>
                    <a:cubicBezTo>
                      <a:pt x="286" y="0"/>
                      <a:pt x="229" y="22"/>
                      <a:pt x="164" y="70"/>
                    </a:cubicBezTo>
                    <a:cubicBezTo>
                      <a:pt x="1" y="190"/>
                      <a:pt x="23" y="574"/>
                      <a:pt x="44" y="738"/>
                    </a:cubicBezTo>
                    <a:cubicBezTo>
                      <a:pt x="55" y="902"/>
                      <a:pt x="99" y="1088"/>
                      <a:pt x="241" y="1132"/>
                    </a:cubicBezTo>
                    <a:cubicBezTo>
                      <a:pt x="265" y="1140"/>
                      <a:pt x="288" y="1143"/>
                      <a:pt x="312" y="1143"/>
                    </a:cubicBezTo>
                    <a:cubicBezTo>
                      <a:pt x="389" y="1143"/>
                      <a:pt x="465" y="1106"/>
                      <a:pt x="515" y="1056"/>
                    </a:cubicBezTo>
                    <a:cubicBezTo>
                      <a:pt x="580" y="979"/>
                      <a:pt x="614" y="881"/>
                      <a:pt x="624" y="782"/>
                    </a:cubicBezTo>
                    <a:cubicBezTo>
                      <a:pt x="661" y="589"/>
                      <a:pt x="598" y="0"/>
                      <a:pt x="3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148;p59">
            <a:extLst>
              <a:ext uri="{FF2B5EF4-FFF2-40B4-BE49-F238E27FC236}">
                <a16:creationId xmlns:a16="http://schemas.microsoft.com/office/drawing/2014/main" id="{E2A4778E-E378-192A-3D18-95D4113AA45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4735" y="742193"/>
            <a:ext cx="3431023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/>
              <a:t>genres</a:t>
            </a:r>
            <a:r>
              <a:rPr lang="en-US" sz="1400"/>
              <a:t> and </a:t>
            </a:r>
            <a:r>
              <a:rPr lang="en-US" sz="1400" b="1"/>
              <a:t>production_countries</a:t>
            </a:r>
            <a:r>
              <a:rPr lang="en-US" sz="1400"/>
              <a:t> columns look like JSON data types</a:t>
            </a:r>
            <a:endParaRPr sz="1400"/>
          </a:p>
        </p:txBody>
      </p:sp>
      <p:sp>
        <p:nvSpPr>
          <p:cNvPr id="13" name="Google Shape;1148;p59">
            <a:extLst>
              <a:ext uri="{FF2B5EF4-FFF2-40B4-BE49-F238E27FC236}">
                <a16:creationId xmlns:a16="http://schemas.microsoft.com/office/drawing/2014/main" id="{46A21B86-0148-FD18-C122-3702C2BFC405}"/>
              </a:ext>
            </a:extLst>
          </p:cNvPr>
          <p:cNvSpPr txBox="1">
            <a:spLocks/>
          </p:cNvSpPr>
          <p:nvPr/>
        </p:nvSpPr>
        <p:spPr>
          <a:xfrm>
            <a:off x="4778632" y="768493"/>
            <a:ext cx="3904121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1400"/>
              <a:t>It needs to be converted into a regular data structure to make it easier to perform analysis</a:t>
            </a:r>
            <a:endParaRPr lang="id-ID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A8A280-0ECF-A470-6B2A-15A75B1D32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25" t="24071" r="46679" b="13674"/>
          <a:stretch/>
        </p:blipFill>
        <p:spPr>
          <a:xfrm>
            <a:off x="64737" y="1313981"/>
            <a:ext cx="3155894" cy="38244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977078-222B-4137-B58E-2B0224118F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001" t="25330" r="7698" b="12842"/>
          <a:stretch/>
        </p:blipFill>
        <p:spPr>
          <a:xfrm>
            <a:off x="3382470" y="1419177"/>
            <a:ext cx="5696793" cy="3180170"/>
          </a:xfrm>
          <a:prstGeom prst="rect">
            <a:avLst/>
          </a:prstGeom>
        </p:spPr>
      </p:pic>
      <p:sp>
        <p:nvSpPr>
          <p:cNvPr id="2" name="Google Shape;1035;p55">
            <a:extLst>
              <a:ext uri="{FF2B5EF4-FFF2-40B4-BE49-F238E27FC236}">
                <a16:creationId xmlns:a16="http://schemas.microsoft.com/office/drawing/2014/main" id="{BD0CAD08-1787-04C5-75F9-3DD0094C3D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23236"/>
            <a:ext cx="7749223" cy="11257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CHANGE DATA STRUCTURE</a:t>
            </a:r>
            <a:endParaRPr sz="36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503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148;p59">
            <a:extLst>
              <a:ext uri="{FF2B5EF4-FFF2-40B4-BE49-F238E27FC236}">
                <a16:creationId xmlns:a16="http://schemas.microsoft.com/office/drawing/2014/main" id="{E2A4778E-E378-192A-3D18-95D4113AA45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7428" y="1639356"/>
            <a:ext cx="138374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Query</a:t>
            </a:r>
            <a:endParaRPr sz="1400"/>
          </a:p>
        </p:txBody>
      </p:sp>
      <p:sp>
        <p:nvSpPr>
          <p:cNvPr id="13" name="Google Shape;1148;p59">
            <a:extLst>
              <a:ext uri="{FF2B5EF4-FFF2-40B4-BE49-F238E27FC236}">
                <a16:creationId xmlns:a16="http://schemas.microsoft.com/office/drawing/2014/main" id="{46A21B86-0148-FD18-C122-3702C2BFC405}"/>
              </a:ext>
            </a:extLst>
          </p:cNvPr>
          <p:cNvSpPr txBox="1">
            <a:spLocks/>
          </p:cNvSpPr>
          <p:nvPr/>
        </p:nvSpPr>
        <p:spPr>
          <a:xfrm>
            <a:off x="5377443" y="1700048"/>
            <a:ext cx="121756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2400" b="1"/>
              <a:t>Result</a:t>
            </a:r>
            <a:endParaRPr lang="id-ID" sz="2400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1276F7-E8F3-61CD-1961-3D28B9BBD2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62" t="29421" r="44779" b="24011"/>
          <a:stretch/>
        </p:blipFill>
        <p:spPr>
          <a:xfrm>
            <a:off x="64735" y="2411421"/>
            <a:ext cx="2209126" cy="2395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91693E-6A12-6E77-7AD5-3A0F428453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964" t="48141" b="12527"/>
          <a:stretch/>
        </p:blipFill>
        <p:spPr>
          <a:xfrm>
            <a:off x="3010236" y="2362146"/>
            <a:ext cx="5749501" cy="2444517"/>
          </a:xfrm>
          <a:prstGeom prst="rect">
            <a:avLst/>
          </a:prstGeom>
        </p:spPr>
      </p:pic>
      <p:sp>
        <p:nvSpPr>
          <p:cNvPr id="2" name="Google Shape;1035;p55">
            <a:extLst>
              <a:ext uri="{FF2B5EF4-FFF2-40B4-BE49-F238E27FC236}">
                <a16:creationId xmlns:a16="http://schemas.microsoft.com/office/drawing/2014/main" id="{EBCB3212-16D3-CC84-82B1-F18D39ADE4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3134" y="0"/>
            <a:ext cx="5337423" cy="11257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JOINING TABLE</a:t>
            </a:r>
            <a:endParaRPr sz="48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932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55"/>
          <p:cNvSpPr txBox="1">
            <a:spLocks noGrp="1"/>
          </p:cNvSpPr>
          <p:nvPr>
            <p:ph type="title" idx="2"/>
          </p:nvPr>
        </p:nvSpPr>
        <p:spPr>
          <a:xfrm>
            <a:off x="834300" y="1128050"/>
            <a:ext cx="3132300" cy="27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34" name="Google Shape;1034;p55"/>
          <p:cNvSpPr/>
          <p:nvPr/>
        </p:nvSpPr>
        <p:spPr>
          <a:xfrm>
            <a:off x="1305362" y="1627250"/>
            <a:ext cx="1591587" cy="141535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</a:t>
            </a:r>
            <a:r>
              <a:rPr lang="en-US" b="1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3</a:t>
            </a:r>
            <a:endParaRPr b="1" i="0"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oboto Condensed"/>
            </a:endParaRPr>
          </a:p>
        </p:txBody>
      </p:sp>
      <p:sp>
        <p:nvSpPr>
          <p:cNvPr id="1035" name="Google Shape;1035;p55"/>
          <p:cNvSpPr txBox="1">
            <a:spLocks noGrp="1"/>
          </p:cNvSpPr>
          <p:nvPr>
            <p:ph type="title"/>
          </p:nvPr>
        </p:nvSpPr>
        <p:spPr>
          <a:xfrm>
            <a:off x="3407120" y="1844072"/>
            <a:ext cx="5337423" cy="11257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ANALYSIS</a:t>
            </a:r>
            <a:endParaRPr sz="4800">
              <a:solidFill>
                <a:schemeClr val="lt1"/>
              </a:solidFill>
            </a:endParaRPr>
          </a:p>
        </p:txBody>
      </p:sp>
      <p:grpSp>
        <p:nvGrpSpPr>
          <p:cNvPr id="1037" name="Google Shape;1037;p55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038" name="Google Shape;1038;p55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5"/>
            <p:cNvSpPr/>
            <p:nvPr/>
          </p:nvSpPr>
          <p:spPr>
            <a:xfrm>
              <a:off x="891425" y="4642050"/>
              <a:ext cx="4140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0" name="Google Shape;1040;p55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55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55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55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7421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6"/>
          <p:cNvSpPr txBox="1">
            <a:spLocks noGrp="1"/>
          </p:cNvSpPr>
          <p:nvPr>
            <p:ph type="title"/>
          </p:nvPr>
        </p:nvSpPr>
        <p:spPr>
          <a:xfrm>
            <a:off x="56644" y="66581"/>
            <a:ext cx="7064347" cy="694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2400"/>
              <a:t>Total Movies And TV Show</a:t>
            </a:r>
            <a:endParaRPr lang="en-US" sz="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EA6821-EBC2-6CB9-1B2D-E02895EE88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69" t="16047" r="29870" b="45880"/>
          <a:stretch/>
        </p:blipFill>
        <p:spPr>
          <a:xfrm>
            <a:off x="0" y="1084333"/>
            <a:ext cx="3819976" cy="27512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A6A56A-1C9F-528C-0FE7-FFE18E3EA1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182" t="944" b="83638"/>
          <a:stretch/>
        </p:blipFill>
        <p:spPr>
          <a:xfrm>
            <a:off x="3819976" y="1157160"/>
            <a:ext cx="1973349" cy="793020"/>
          </a:xfrm>
          <a:prstGeom prst="rect">
            <a:avLst/>
          </a:prstGeom>
        </p:spPr>
      </p:pic>
      <p:sp>
        <p:nvSpPr>
          <p:cNvPr id="9" name="Google Shape;1099;p58">
            <a:extLst>
              <a:ext uri="{FF2B5EF4-FFF2-40B4-BE49-F238E27FC236}">
                <a16:creationId xmlns:a16="http://schemas.microsoft.com/office/drawing/2014/main" id="{E20785A3-4279-58B4-34FF-6AA75986DC0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964905" y="2346689"/>
            <a:ext cx="3042797" cy="9646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There are </a:t>
            </a:r>
            <a:r>
              <a:rPr lang="en-US" sz="1400">
                <a:solidFill>
                  <a:srgbClr val="FF0000"/>
                </a:solidFill>
              </a:rPr>
              <a:t>5,849</a:t>
            </a:r>
            <a:r>
              <a:rPr lang="en-US" sz="1400"/>
              <a:t> movies and TV shows on Netflix with </a:t>
            </a:r>
            <a:r>
              <a:rPr lang="en-US" sz="1400">
                <a:solidFill>
                  <a:srgbClr val="00B0F0"/>
                </a:solidFill>
              </a:rPr>
              <a:t>64%</a:t>
            </a:r>
            <a:r>
              <a:rPr lang="en-US" sz="1400"/>
              <a:t> being movies and </a:t>
            </a:r>
            <a:r>
              <a:rPr lang="en-US" sz="1400">
                <a:solidFill>
                  <a:schemeClr val="accent6">
                    <a:lumMod val="40000"/>
                    <a:lumOff val="60000"/>
                  </a:schemeClr>
                </a:solidFill>
              </a:rPr>
              <a:t>36%</a:t>
            </a:r>
            <a:r>
              <a:rPr lang="en-US" sz="1400"/>
              <a:t> being TV shows</a:t>
            </a: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2183046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6"/>
          <p:cNvSpPr txBox="1">
            <a:spLocks noGrp="1"/>
          </p:cNvSpPr>
          <p:nvPr>
            <p:ph type="title"/>
          </p:nvPr>
        </p:nvSpPr>
        <p:spPr>
          <a:xfrm>
            <a:off x="56644" y="66581"/>
            <a:ext cx="7064347" cy="694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2400"/>
              <a:t>Movies And TV Show by Genre</a:t>
            </a:r>
            <a:endParaRPr lang="en-US" sz="600"/>
          </a:p>
        </p:txBody>
      </p:sp>
      <p:sp>
        <p:nvSpPr>
          <p:cNvPr id="9" name="Google Shape;1099;p58">
            <a:extLst>
              <a:ext uri="{FF2B5EF4-FFF2-40B4-BE49-F238E27FC236}">
                <a16:creationId xmlns:a16="http://schemas.microsoft.com/office/drawing/2014/main" id="{E20785A3-4279-58B4-34FF-6AA75986DC0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733111" y="1929177"/>
            <a:ext cx="2775759" cy="11134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The most popular genres were </a:t>
            </a:r>
            <a:r>
              <a:rPr lang="en-US" sz="1400">
                <a:solidFill>
                  <a:srgbClr val="FF0000"/>
                </a:solidFill>
              </a:rPr>
              <a:t>drama (1,421)</a:t>
            </a:r>
            <a:r>
              <a:rPr lang="en-US" sz="1400"/>
              <a:t>, </a:t>
            </a:r>
            <a:r>
              <a:rPr lang="en-US" sz="1400">
                <a:solidFill>
                  <a:schemeClr val="accent2">
                    <a:lumMod val="40000"/>
                    <a:lumOff val="60000"/>
                  </a:schemeClr>
                </a:solidFill>
              </a:rPr>
              <a:t>comedy</a:t>
            </a:r>
            <a:r>
              <a:rPr lang="en-US" sz="1400"/>
              <a:t> </a:t>
            </a:r>
            <a:r>
              <a:rPr lang="en-US" sz="1400">
                <a:solidFill>
                  <a:schemeClr val="accent2">
                    <a:lumMod val="40000"/>
                    <a:lumOff val="60000"/>
                  </a:schemeClr>
                </a:solidFill>
              </a:rPr>
              <a:t>(1,305)</a:t>
            </a:r>
            <a:r>
              <a:rPr lang="en-US" sz="1400"/>
              <a:t>, and </a:t>
            </a:r>
            <a:r>
              <a:rPr lang="en-US" sz="1400">
                <a:solidFill>
                  <a:schemeClr val="accent2">
                    <a:lumMod val="20000"/>
                    <a:lumOff val="80000"/>
                  </a:schemeClr>
                </a:solidFill>
              </a:rPr>
              <a:t>thriller</a:t>
            </a:r>
            <a:r>
              <a:rPr lang="en-US" sz="1400"/>
              <a:t> </a:t>
            </a:r>
            <a:r>
              <a:rPr lang="en-US" sz="1400">
                <a:solidFill>
                  <a:schemeClr val="accent2">
                    <a:lumMod val="20000"/>
                    <a:lumOff val="80000"/>
                  </a:schemeClr>
                </a:solidFill>
              </a:rPr>
              <a:t>(377)</a:t>
            </a:r>
            <a:r>
              <a:rPr lang="en-US" sz="1400">
                <a:solidFill>
                  <a:schemeClr val="bg1"/>
                </a:solidFill>
              </a:rPr>
              <a:t>.</a:t>
            </a:r>
            <a:endParaRPr sz="140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927B2B-81F2-ED94-0396-826DB2EBA0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992" r="60825" b="45879"/>
          <a:stretch/>
        </p:blipFill>
        <p:spPr>
          <a:xfrm>
            <a:off x="56644" y="1108355"/>
            <a:ext cx="5430227" cy="292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34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6"/>
          <p:cNvSpPr txBox="1">
            <a:spLocks noGrp="1"/>
          </p:cNvSpPr>
          <p:nvPr>
            <p:ph type="title"/>
          </p:nvPr>
        </p:nvSpPr>
        <p:spPr>
          <a:xfrm>
            <a:off x="56644" y="66581"/>
            <a:ext cx="7064347" cy="694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2400"/>
              <a:t>Movies And TV Show by Rating</a:t>
            </a:r>
            <a:endParaRPr lang="en-US" sz="600"/>
          </a:p>
        </p:txBody>
      </p:sp>
      <p:sp>
        <p:nvSpPr>
          <p:cNvPr id="9" name="Google Shape;1099;p58">
            <a:extLst>
              <a:ext uri="{FF2B5EF4-FFF2-40B4-BE49-F238E27FC236}">
                <a16:creationId xmlns:a16="http://schemas.microsoft.com/office/drawing/2014/main" id="{E20785A3-4279-58B4-34FF-6AA75986DC0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130159" y="2042466"/>
            <a:ext cx="2557276" cy="11134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The most popular ratings are </a:t>
            </a:r>
            <a:r>
              <a:rPr lang="en-US" sz="1400">
                <a:solidFill>
                  <a:srgbClr val="FF0000"/>
                </a:solidFill>
              </a:rPr>
              <a:t>TV-MA (556)</a:t>
            </a:r>
            <a:r>
              <a:rPr lang="en-US" sz="1400"/>
              <a:t> and </a:t>
            </a:r>
            <a:r>
              <a:rPr lang="en-US" sz="1400">
                <a:solidFill>
                  <a:schemeClr val="accent2">
                    <a:lumMod val="40000"/>
                    <a:lumOff val="60000"/>
                  </a:schemeClr>
                </a:solidFill>
              </a:rPr>
              <a:t>R (883)</a:t>
            </a:r>
            <a:endParaRPr sz="140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AD26B2-8E80-553F-CBB2-B3CD742458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025" t="16676" b="46824"/>
          <a:stretch/>
        </p:blipFill>
        <p:spPr>
          <a:xfrm>
            <a:off x="40460" y="1069025"/>
            <a:ext cx="4830945" cy="346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51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6"/>
          <p:cNvSpPr txBox="1">
            <a:spLocks noGrp="1"/>
          </p:cNvSpPr>
          <p:nvPr>
            <p:ph type="title"/>
          </p:nvPr>
        </p:nvSpPr>
        <p:spPr>
          <a:xfrm>
            <a:off x="56644" y="66581"/>
            <a:ext cx="7064347" cy="694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2400"/>
              <a:t>Movies And TV Show by Year</a:t>
            </a:r>
            <a:endParaRPr lang="en-US" sz="600"/>
          </a:p>
        </p:txBody>
      </p:sp>
      <p:sp>
        <p:nvSpPr>
          <p:cNvPr id="9" name="Google Shape;1099;p58">
            <a:extLst>
              <a:ext uri="{FF2B5EF4-FFF2-40B4-BE49-F238E27FC236}">
                <a16:creationId xmlns:a16="http://schemas.microsoft.com/office/drawing/2014/main" id="{E20785A3-4279-58B4-34FF-6AA75986DC0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093111" y="2185726"/>
            <a:ext cx="2336400" cy="9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The production year that produced the most content for Netflix was </a:t>
            </a:r>
            <a:r>
              <a:rPr lang="en-US" sz="1400">
                <a:solidFill>
                  <a:srgbClr val="FF0000"/>
                </a:solidFill>
              </a:rPr>
              <a:t>2019</a:t>
            </a:r>
            <a:r>
              <a:rPr lang="en-US" sz="1400"/>
              <a:t> </a:t>
            </a:r>
            <a:endParaRPr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DDA860-4199-0D94-0BC4-BA1B8E2822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901" t="53647" b="1295"/>
          <a:stretch/>
        </p:blipFill>
        <p:spPr>
          <a:xfrm>
            <a:off x="56644" y="1301299"/>
            <a:ext cx="5777120" cy="268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38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6"/>
          <p:cNvSpPr txBox="1">
            <a:spLocks noGrp="1"/>
          </p:cNvSpPr>
          <p:nvPr>
            <p:ph type="title"/>
          </p:nvPr>
        </p:nvSpPr>
        <p:spPr>
          <a:xfrm>
            <a:off x="56644" y="66581"/>
            <a:ext cx="7064347" cy="694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2400"/>
              <a:t>Movies And TV Show by Country</a:t>
            </a:r>
            <a:endParaRPr lang="en-US" sz="600"/>
          </a:p>
        </p:txBody>
      </p:sp>
      <p:sp>
        <p:nvSpPr>
          <p:cNvPr id="9" name="Google Shape;1099;p58">
            <a:extLst>
              <a:ext uri="{FF2B5EF4-FFF2-40B4-BE49-F238E27FC236}">
                <a16:creationId xmlns:a16="http://schemas.microsoft.com/office/drawing/2014/main" id="{E20785A3-4279-58B4-34FF-6AA75986DC0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874817" y="2143408"/>
            <a:ext cx="2651799" cy="11862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The </a:t>
            </a:r>
            <a:r>
              <a:rPr lang="en-US" sz="1400">
                <a:solidFill>
                  <a:srgbClr val="FF0000"/>
                </a:solidFill>
              </a:rPr>
              <a:t>United States</a:t>
            </a:r>
            <a:r>
              <a:rPr lang="en-US" sz="1400"/>
              <a:t> is the country that produces </a:t>
            </a:r>
            <a:r>
              <a:rPr lang="en-US" sz="1400">
                <a:solidFill>
                  <a:srgbClr val="FF0000"/>
                </a:solidFill>
              </a:rPr>
              <a:t>the most</a:t>
            </a:r>
            <a:r>
              <a:rPr lang="en-US" sz="1400"/>
              <a:t> Netflix content. It was followed by India and Japan.</a:t>
            </a:r>
            <a:endParaRPr sz="1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B61B1A-0086-0951-FFDD-D6498F0066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648" r="55726"/>
          <a:stretch/>
        </p:blipFill>
        <p:spPr>
          <a:xfrm>
            <a:off x="56644" y="1069337"/>
            <a:ext cx="5597777" cy="333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915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6"/>
          <p:cNvSpPr txBox="1">
            <a:spLocks noGrp="1"/>
          </p:cNvSpPr>
          <p:nvPr>
            <p:ph type="title"/>
          </p:nvPr>
        </p:nvSpPr>
        <p:spPr>
          <a:xfrm>
            <a:off x="56644" y="66581"/>
            <a:ext cx="7064347" cy="694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2400"/>
              <a:t>Avg IMDB Score</a:t>
            </a:r>
            <a:endParaRPr lang="en-US" sz="600"/>
          </a:p>
        </p:txBody>
      </p:sp>
      <p:sp>
        <p:nvSpPr>
          <p:cNvPr id="9" name="Google Shape;1099;p58">
            <a:extLst>
              <a:ext uri="{FF2B5EF4-FFF2-40B4-BE49-F238E27FC236}">
                <a16:creationId xmlns:a16="http://schemas.microsoft.com/office/drawing/2014/main" id="{E20785A3-4279-58B4-34FF-6AA75986DC0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033712" y="2042467"/>
            <a:ext cx="2551938" cy="9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Films with </a:t>
            </a:r>
            <a:r>
              <a:rPr lang="en-US" sz="1400">
                <a:solidFill>
                  <a:srgbClr val="FF0000"/>
                </a:solidFill>
              </a:rPr>
              <a:t>documentation</a:t>
            </a:r>
            <a:r>
              <a:rPr lang="en-US" sz="1400"/>
              <a:t> and </a:t>
            </a:r>
            <a:r>
              <a:rPr lang="en-US" sz="1400">
                <a:solidFill>
                  <a:srgbClr val="FF0000"/>
                </a:solidFill>
              </a:rPr>
              <a:t>war</a:t>
            </a:r>
            <a:r>
              <a:rPr lang="en-US" sz="1400"/>
              <a:t> genres are the </a:t>
            </a:r>
            <a:r>
              <a:rPr lang="en-US" sz="1400">
                <a:solidFill>
                  <a:srgbClr val="FF0000"/>
                </a:solidFill>
              </a:rPr>
              <a:t>most popular genres</a:t>
            </a:r>
            <a:r>
              <a:rPr lang="en-US" sz="1400"/>
              <a:t>.</a:t>
            </a:r>
            <a:endParaRPr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01E418-4304-89B3-2647-52DF1C291E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710" r="39292" b="45067"/>
          <a:stretch/>
        </p:blipFill>
        <p:spPr>
          <a:xfrm>
            <a:off x="0" y="1510042"/>
            <a:ext cx="5938989" cy="198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69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6"/>
          <p:cNvSpPr txBox="1">
            <a:spLocks noGrp="1"/>
          </p:cNvSpPr>
          <p:nvPr>
            <p:ph type="title"/>
          </p:nvPr>
        </p:nvSpPr>
        <p:spPr>
          <a:xfrm>
            <a:off x="56644" y="66581"/>
            <a:ext cx="7064347" cy="694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2400"/>
              <a:t>Highest IMDB Score</a:t>
            </a:r>
            <a:endParaRPr lang="en-US" sz="600"/>
          </a:p>
        </p:txBody>
      </p:sp>
      <p:sp>
        <p:nvSpPr>
          <p:cNvPr id="9" name="Google Shape;1099;p58">
            <a:extLst>
              <a:ext uri="{FF2B5EF4-FFF2-40B4-BE49-F238E27FC236}">
                <a16:creationId xmlns:a16="http://schemas.microsoft.com/office/drawing/2014/main" id="{E20785A3-4279-58B4-34FF-6AA75986DC0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190216" y="1972046"/>
            <a:ext cx="2719115" cy="15746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0000"/>
                </a:solidFill>
              </a:rPr>
              <a:t>#ABtalks </a:t>
            </a:r>
            <a:r>
              <a:rPr lang="en-US" sz="1400"/>
              <a:t>is the film with the </a:t>
            </a:r>
            <a:r>
              <a:rPr lang="en-US" sz="1400">
                <a:solidFill>
                  <a:srgbClr val="FF0000"/>
                </a:solidFill>
              </a:rPr>
              <a:t>highest IMBD score </a:t>
            </a:r>
            <a:r>
              <a:rPr lang="en-US" sz="1400"/>
              <a:t>which means that this film is much liked by the audience. Then followed by </a:t>
            </a:r>
            <a:r>
              <a:rPr lang="en-US" sz="1400">
                <a:solidFill>
                  <a:schemeClr val="accent2">
                    <a:lumMod val="40000"/>
                    <a:lumOff val="60000"/>
                  </a:schemeClr>
                </a:solidFill>
              </a:rPr>
              <a:t>Breaking Bad </a:t>
            </a:r>
            <a:r>
              <a:rPr lang="en-US" sz="1400"/>
              <a:t>and </a:t>
            </a:r>
            <a:r>
              <a:rPr lang="en-US" sz="1400">
                <a:solidFill>
                  <a:schemeClr val="accent2">
                    <a:lumMod val="40000"/>
                    <a:lumOff val="60000"/>
                  </a:schemeClr>
                </a:solidFill>
              </a:rPr>
              <a:t>Khawatir</a:t>
            </a:r>
            <a:r>
              <a:rPr lang="en-US" sz="1400">
                <a:solidFill>
                  <a:schemeClr val="bg1"/>
                </a:solidFill>
              </a:rPr>
              <a:t>.</a:t>
            </a:r>
            <a:endParaRPr sz="140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4F0791-144A-F825-E5B7-04F8373F2C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94" t="56212" r="45752" b="15516"/>
          <a:stretch/>
        </p:blipFill>
        <p:spPr>
          <a:xfrm>
            <a:off x="56644" y="1497026"/>
            <a:ext cx="6041063" cy="252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08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53"/>
          <p:cNvSpPr txBox="1">
            <a:spLocks noGrp="1"/>
          </p:cNvSpPr>
          <p:nvPr>
            <p:ph type="title" idx="9"/>
          </p:nvPr>
        </p:nvSpPr>
        <p:spPr>
          <a:xfrm>
            <a:off x="667350" y="1337350"/>
            <a:ext cx="17184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70" name="Google Shape;970;p53"/>
          <p:cNvSpPr txBox="1">
            <a:spLocks noGrp="1"/>
          </p:cNvSpPr>
          <p:nvPr>
            <p:ph type="title" idx="13"/>
          </p:nvPr>
        </p:nvSpPr>
        <p:spPr>
          <a:xfrm>
            <a:off x="4570775" y="1337350"/>
            <a:ext cx="17184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>
                <a:solidFill>
                  <a:schemeClr val="dk1"/>
                </a:solidFill>
              </a:rPr>
              <a:t>02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71" name="Google Shape;971;p53"/>
          <p:cNvSpPr txBox="1">
            <a:spLocks noGrp="1"/>
          </p:cNvSpPr>
          <p:nvPr>
            <p:ph type="title" idx="14"/>
          </p:nvPr>
        </p:nvSpPr>
        <p:spPr>
          <a:xfrm>
            <a:off x="667350" y="2653650"/>
            <a:ext cx="17184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>
                <a:solidFill>
                  <a:schemeClr val="dk1"/>
                </a:solidFill>
              </a:rPr>
              <a:t>03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72" name="Google Shape;972;p53"/>
          <p:cNvSpPr txBox="1">
            <a:spLocks noGrp="1"/>
          </p:cNvSpPr>
          <p:nvPr>
            <p:ph type="title" idx="15"/>
          </p:nvPr>
        </p:nvSpPr>
        <p:spPr>
          <a:xfrm>
            <a:off x="4570775" y="2653650"/>
            <a:ext cx="17184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>
                <a:solidFill>
                  <a:schemeClr val="dk1"/>
                </a:solidFill>
              </a:rPr>
              <a:t>04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73" name="Google Shape;973;p53">
            <a:hlinkClick r:id="" action="ppaction://noaction"/>
          </p:cNvPr>
          <p:cNvSpPr/>
          <p:nvPr/>
        </p:nvSpPr>
        <p:spPr>
          <a:xfrm>
            <a:off x="5019678" y="1501164"/>
            <a:ext cx="1116563" cy="88120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02</a:t>
            </a:r>
          </a:p>
        </p:txBody>
      </p:sp>
      <p:sp>
        <p:nvSpPr>
          <p:cNvPr id="974" name="Google Shape;974;p53">
            <a:hlinkClick r:id="" action="ppaction://noaction"/>
          </p:cNvPr>
          <p:cNvSpPr/>
          <p:nvPr/>
        </p:nvSpPr>
        <p:spPr>
          <a:xfrm>
            <a:off x="5013216" y="2843664"/>
            <a:ext cx="1123805" cy="88120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04</a:t>
            </a:r>
          </a:p>
        </p:txBody>
      </p:sp>
      <p:sp>
        <p:nvSpPr>
          <p:cNvPr id="975" name="Google Shape;975;p53">
            <a:hlinkClick r:id="rId3" action="ppaction://hlinksldjump"/>
          </p:cNvPr>
          <p:cNvSpPr/>
          <p:nvPr/>
        </p:nvSpPr>
        <p:spPr>
          <a:xfrm>
            <a:off x="1259803" y="1510689"/>
            <a:ext cx="977747" cy="88120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01</a:t>
            </a:r>
          </a:p>
        </p:txBody>
      </p:sp>
      <p:sp>
        <p:nvSpPr>
          <p:cNvPr id="976" name="Google Shape;976;p53">
            <a:hlinkClick r:id="" action="ppaction://noaction"/>
          </p:cNvPr>
          <p:cNvSpPr/>
          <p:nvPr/>
        </p:nvSpPr>
        <p:spPr>
          <a:xfrm>
            <a:off x="1186685" y="2828300"/>
            <a:ext cx="1123989" cy="8957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03</a:t>
            </a:r>
          </a:p>
        </p:txBody>
      </p:sp>
      <p:sp>
        <p:nvSpPr>
          <p:cNvPr id="977" name="Google Shape;977;p53">
            <a:hlinkClick r:id="rId3" action="ppaction://hlinksldjump"/>
          </p:cNvPr>
          <p:cNvSpPr txBox="1">
            <a:spLocks noGrp="1"/>
          </p:cNvSpPr>
          <p:nvPr>
            <p:ph type="title"/>
          </p:nvPr>
        </p:nvSpPr>
        <p:spPr>
          <a:xfrm>
            <a:off x="2310674" y="1703045"/>
            <a:ext cx="1890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79" name="Google Shape;979;p53">
            <a:hlinkClick r:id="" action="ppaction://noaction"/>
          </p:cNvPr>
          <p:cNvSpPr txBox="1">
            <a:spLocks noGrp="1"/>
          </p:cNvSpPr>
          <p:nvPr>
            <p:ph type="title" idx="7"/>
          </p:nvPr>
        </p:nvSpPr>
        <p:spPr>
          <a:xfrm>
            <a:off x="6260598" y="2995152"/>
            <a:ext cx="1890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981" name="Google Shape;981;p53"/>
          <p:cNvSpPr txBox="1">
            <a:spLocks noGrp="1"/>
          </p:cNvSpPr>
          <p:nvPr>
            <p:ph type="title" idx="2"/>
          </p:nvPr>
        </p:nvSpPr>
        <p:spPr>
          <a:xfrm>
            <a:off x="602575" y="3795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STAGES</a:t>
            </a:r>
            <a:endParaRPr sz="3000"/>
          </a:p>
        </p:txBody>
      </p:sp>
      <p:sp>
        <p:nvSpPr>
          <p:cNvPr id="982" name="Google Shape;982;p53">
            <a:hlinkClick r:id="" action="ppaction://noaction"/>
          </p:cNvPr>
          <p:cNvSpPr txBox="1">
            <a:spLocks noGrp="1"/>
          </p:cNvSpPr>
          <p:nvPr>
            <p:ph type="title" idx="3"/>
          </p:nvPr>
        </p:nvSpPr>
        <p:spPr>
          <a:xfrm>
            <a:off x="6260598" y="1336725"/>
            <a:ext cx="2786297" cy="12493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SOURCE AND DATA CLEANING PROCESS</a:t>
            </a:r>
          </a:p>
        </p:txBody>
      </p:sp>
      <p:grpSp>
        <p:nvGrpSpPr>
          <p:cNvPr id="984" name="Google Shape;984;p53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985" name="Google Shape;985;p53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3"/>
            <p:cNvSpPr/>
            <p:nvPr/>
          </p:nvSpPr>
          <p:spPr>
            <a:xfrm>
              <a:off x="891425" y="4642050"/>
              <a:ext cx="1545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7" name="Google Shape;987;p53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53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53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53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53">
            <a:hlinkClick r:id="" action="ppaction://noaction"/>
          </p:cNvPr>
          <p:cNvSpPr txBox="1">
            <a:spLocks noGrp="1"/>
          </p:cNvSpPr>
          <p:nvPr>
            <p:ph type="title" idx="5"/>
          </p:nvPr>
        </p:nvSpPr>
        <p:spPr>
          <a:xfrm>
            <a:off x="2376190" y="2818401"/>
            <a:ext cx="2415805" cy="8812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6"/>
          <p:cNvSpPr txBox="1">
            <a:spLocks noGrp="1"/>
          </p:cNvSpPr>
          <p:nvPr>
            <p:ph type="title"/>
          </p:nvPr>
        </p:nvSpPr>
        <p:spPr>
          <a:xfrm>
            <a:off x="56644" y="66581"/>
            <a:ext cx="7064347" cy="694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2400"/>
              <a:t>Actor and Director with Most Movie and TV Show</a:t>
            </a:r>
            <a:endParaRPr lang="en-US" sz="600"/>
          </a:p>
        </p:txBody>
      </p:sp>
      <p:sp>
        <p:nvSpPr>
          <p:cNvPr id="9" name="Google Shape;1099;p58">
            <a:extLst>
              <a:ext uri="{FF2B5EF4-FFF2-40B4-BE49-F238E27FC236}">
                <a16:creationId xmlns:a16="http://schemas.microsoft.com/office/drawing/2014/main" id="{E20785A3-4279-58B4-34FF-6AA75986DC0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46290" y="1929884"/>
            <a:ext cx="4310482" cy="16379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accent2"/>
                </a:solidFill>
              </a:rPr>
              <a:t>Boman Irani </a:t>
            </a:r>
            <a:r>
              <a:rPr lang="en-US" sz="1400"/>
              <a:t>and </a:t>
            </a:r>
            <a:r>
              <a:rPr lang="en-US" sz="1400">
                <a:solidFill>
                  <a:schemeClr val="accent2"/>
                </a:solidFill>
              </a:rPr>
              <a:t>Kareena Kapoor </a:t>
            </a:r>
            <a:r>
              <a:rPr lang="en-US" sz="1400"/>
              <a:t>Khan are the </a:t>
            </a:r>
            <a:r>
              <a:rPr lang="en-US" sz="1400">
                <a:solidFill>
                  <a:schemeClr val="accent2"/>
                </a:solidFill>
              </a:rPr>
              <a:t>actors </a:t>
            </a:r>
            <a:r>
              <a:rPr lang="en-US" sz="1400"/>
              <a:t>with the </a:t>
            </a:r>
            <a:r>
              <a:rPr lang="en-US" sz="1400">
                <a:solidFill>
                  <a:schemeClr val="accent2"/>
                </a:solidFill>
              </a:rPr>
              <a:t>highest number of films </a:t>
            </a:r>
            <a:r>
              <a:rPr lang="en-US" sz="1400"/>
              <a:t>on Netflix.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While </a:t>
            </a:r>
            <a:r>
              <a:rPr lang="en-US" sz="1400">
                <a:solidFill>
                  <a:schemeClr val="bg2">
                    <a:lumMod val="40000"/>
                    <a:lumOff val="60000"/>
                  </a:schemeClr>
                </a:solidFill>
              </a:rPr>
              <a:t>Raul Campos </a:t>
            </a:r>
            <a:r>
              <a:rPr lang="en-US" sz="1400"/>
              <a:t>is the </a:t>
            </a:r>
            <a:r>
              <a:rPr lang="en-US" sz="1400">
                <a:solidFill>
                  <a:schemeClr val="bg2">
                    <a:lumMod val="40000"/>
                    <a:lumOff val="60000"/>
                  </a:schemeClr>
                </a:solidFill>
              </a:rPr>
              <a:t>director</a:t>
            </a:r>
            <a:r>
              <a:rPr lang="en-US" sz="1400"/>
              <a:t> with the </a:t>
            </a:r>
            <a:r>
              <a:rPr lang="en-US" sz="1400">
                <a:solidFill>
                  <a:schemeClr val="bg2">
                    <a:lumMod val="40000"/>
                    <a:lumOff val="60000"/>
                  </a:schemeClr>
                </a:solidFill>
              </a:rPr>
              <a:t>highest number of films</a:t>
            </a:r>
            <a:r>
              <a:rPr lang="en-US" sz="1400"/>
              <a:t>.</a:t>
            </a:r>
            <a:endParaRPr sz="1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40B009-3C1B-4556-F5A3-C91F06634C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593" t="17129" b="1031"/>
          <a:stretch/>
        </p:blipFill>
        <p:spPr>
          <a:xfrm>
            <a:off x="24276" y="760651"/>
            <a:ext cx="3511943" cy="41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62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55"/>
          <p:cNvSpPr txBox="1">
            <a:spLocks noGrp="1"/>
          </p:cNvSpPr>
          <p:nvPr>
            <p:ph type="title" idx="2"/>
          </p:nvPr>
        </p:nvSpPr>
        <p:spPr>
          <a:xfrm>
            <a:off x="834300" y="1128050"/>
            <a:ext cx="3132300" cy="27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>
                <a:solidFill>
                  <a:schemeClr val="dk1"/>
                </a:solidFill>
              </a:rPr>
              <a:t>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34" name="Google Shape;1034;p55"/>
          <p:cNvSpPr/>
          <p:nvPr/>
        </p:nvSpPr>
        <p:spPr>
          <a:xfrm>
            <a:off x="1305362" y="1627250"/>
            <a:ext cx="1591587" cy="141535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</a:t>
            </a:r>
            <a:r>
              <a:rPr lang="en-US" b="1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4</a:t>
            </a:r>
            <a:endParaRPr b="1" i="0"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oboto Condensed"/>
            </a:endParaRPr>
          </a:p>
        </p:txBody>
      </p:sp>
      <p:sp>
        <p:nvSpPr>
          <p:cNvPr id="1035" name="Google Shape;1035;p55"/>
          <p:cNvSpPr txBox="1">
            <a:spLocks noGrp="1"/>
          </p:cNvSpPr>
          <p:nvPr>
            <p:ph type="title"/>
          </p:nvPr>
        </p:nvSpPr>
        <p:spPr>
          <a:xfrm>
            <a:off x="3407120" y="1844072"/>
            <a:ext cx="5337423" cy="11257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CONCLUSION</a:t>
            </a:r>
            <a:endParaRPr sz="4800">
              <a:solidFill>
                <a:schemeClr val="lt1"/>
              </a:solidFill>
            </a:endParaRPr>
          </a:p>
        </p:txBody>
      </p:sp>
      <p:grpSp>
        <p:nvGrpSpPr>
          <p:cNvPr id="1037" name="Google Shape;1037;p55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038" name="Google Shape;1038;p55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5"/>
            <p:cNvSpPr/>
            <p:nvPr/>
          </p:nvSpPr>
          <p:spPr>
            <a:xfrm>
              <a:off x="891425" y="4642050"/>
              <a:ext cx="4140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0" name="Google Shape;1040;p55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55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55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55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1931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9" name="Google Shape;3029;p95"/>
          <p:cNvSpPr txBox="1">
            <a:spLocks noGrp="1"/>
          </p:cNvSpPr>
          <p:nvPr>
            <p:ph type="title"/>
          </p:nvPr>
        </p:nvSpPr>
        <p:spPr>
          <a:xfrm>
            <a:off x="435246" y="33806"/>
            <a:ext cx="7580312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CONCLUSION AND SUGGESTION</a:t>
            </a:r>
            <a:endParaRPr sz="4400">
              <a:solidFill>
                <a:schemeClr val="lt1"/>
              </a:solidFill>
            </a:endParaRPr>
          </a:p>
        </p:txBody>
      </p:sp>
      <p:sp>
        <p:nvSpPr>
          <p:cNvPr id="3030" name="Google Shape;3030;p95"/>
          <p:cNvSpPr txBox="1">
            <a:spLocks noGrp="1"/>
          </p:cNvSpPr>
          <p:nvPr>
            <p:ph type="subTitle" idx="1"/>
          </p:nvPr>
        </p:nvSpPr>
        <p:spPr>
          <a:xfrm>
            <a:off x="374100" y="943203"/>
            <a:ext cx="4383659" cy="39215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/>
              <a:t>If you are looking for the latest movies then Netflix can help you. Because the majority of movies on Netflix are movies with the latest year.</a:t>
            </a:r>
          </a:p>
          <a:p>
            <a:pPr marL="342900" lvl="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/>
              <a:t>The majority of movies here have rating scores above 9, so you don't have to worry about the quality of movies on Netflix.</a:t>
            </a:r>
          </a:p>
          <a:p>
            <a:pPr marL="342900" lvl="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/>
              <a:t>If you are a lover of drama or comedy genres, Netflix is able to give you many choices because there are more than 1000 movies here with drama and comedy genres.</a:t>
            </a:r>
          </a:p>
          <a:p>
            <a:pPr marL="342900" lvl="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/>
              <a:t>For Hollywood movie lovers, you don't need to worry because more than 1000 films here are produced in the United States.</a:t>
            </a:r>
            <a:endParaRPr sz="1400"/>
          </a:p>
        </p:txBody>
      </p:sp>
      <p:grpSp>
        <p:nvGrpSpPr>
          <p:cNvPr id="3039" name="Google Shape;3039;p95"/>
          <p:cNvGrpSpPr/>
          <p:nvPr/>
        </p:nvGrpSpPr>
        <p:grpSpPr>
          <a:xfrm>
            <a:off x="4865705" y="1440558"/>
            <a:ext cx="4083747" cy="1788438"/>
            <a:chOff x="4542025" y="963130"/>
            <a:chExt cx="4083747" cy="1788438"/>
          </a:xfrm>
        </p:grpSpPr>
        <p:sp>
          <p:nvSpPr>
            <p:cNvPr id="3040" name="Google Shape;3040;p95"/>
            <p:cNvSpPr/>
            <p:nvPr/>
          </p:nvSpPr>
          <p:spPr>
            <a:xfrm>
              <a:off x="5466723" y="2603407"/>
              <a:ext cx="93031" cy="145160"/>
            </a:xfrm>
            <a:custGeom>
              <a:avLst/>
              <a:gdLst/>
              <a:ahLst/>
              <a:cxnLst/>
              <a:rect l="l" t="t" r="r" b="b"/>
              <a:pathLst>
                <a:path w="464" h="724" extrusionOk="0">
                  <a:moveTo>
                    <a:pt x="1" y="1"/>
                  </a:moveTo>
                  <a:lnTo>
                    <a:pt x="1" y="723"/>
                  </a:lnTo>
                  <a:lnTo>
                    <a:pt x="464" y="723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95"/>
            <p:cNvSpPr/>
            <p:nvPr/>
          </p:nvSpPr>
          <p:spPr>
            <a:xfrm>
              <a:off x="7578973" y="2601602"/>
              <a:ext cx="93031" cy="144960"/>
            </a:xfrm>
            <a:custGeom>
              <a:avLst/>
              <a:gdLst/>
              <a:ahLst/>
              <a:cxnLst/>
              <a:rect l="l" t="t" r="r" b="b"/>
              <a:pathLst>
                <a:path w="464" h="723" extrusionOk="0">
                  <a:moveTo>
                    <a:pt x="0" y="0"/>
                  </a:moveTo>
                  <a:lnTo>
                    <a:pt x="0" y="723"/>
                  </a:lnTo>
                  <a:lnTo>
                    <a:pt x="463" y="723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95"/>
            <p:cNvSpPr/>
            <p:nvPr/>
          </p:nvSpPr>
          <p:spPr>
            <a:xfrm>
              <a:off x="4542025" y="975962"/>
              <a:ext cx="695325" cy="1775606"/>
            </a:xfrm>
            <a:custGeom>
              <a:avLst/>
              <a:gdLst/>
              <a:ahLst/>
              <a:cxnLst/>
              <a:rect l="l" t="t" r="r" b="b"/>
              <a:pathLst>
                <a:path w="3468" h="8856" fill="none" extrusionOk="0">
                  <a:moveTo>
                    <a:pt x="3467" y="1"/>
                  </a:moveTo>
                  <a:lnTo>
                    <a:pt x="0" y="8856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95"/>
            <p:cNvSpPr/>
            <p:nvPr/>
          </p:nvSpPr>
          <p:spPr>
            <a:xfrm>
              <a:off x="7896362" y="972353"/>
              <a:ext cx="729410" cy="1743927"/>
            </a:xfrm>
            <a:custGeom>
              <a:avLst/>
              <a:gdLst/>
              <a:ahLst/>
              <a:cxnLst/>
              <a:rect l="l" t="t" r="r" b="b"/>
              <a:pathLst>
                <a:path w="3638" h="8698" fill="none" extrusionOk="0">
                  <a:moveTo>
                    <a:pt x="1" y="0"/>
                  </a:moveTo>
                  <a:lnTo>
                    <a:pt x="3638" y="8698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95"/>
            <p:cNvSpPr/>
            <p:nvPr/>
          </p:nvSpPr>
          <p:spPr>
            <a:xfrm>
              <a:off x="5227128" y="963130"/>
              <a:ext cx="2678847" cy="1680771"/>
            </a:xfrm>
            <a:custGeom>
              <a:avLst/>
              <a:gdLst/>
              <a:ahLst/>
              <a:cxnLst/>
              <a:rect l="l" t="t" r="r" b="b"/>
              <a:pathLst>
                <a:path w="13361" h="8383" extrusionOk="0">
                  <a:moveTo>
                    <a:pt x="1" y="0"/>
                  </a:moveTo>
                  <a:lnTo>
                    <a:pt x="1" y="8382"/>
                  </a:lnTo>
                  <a:lnTo>
                    <a:pt x="13360" y="8382"/>
                  </a:lnTo>
                  <a:lnTo>
                    <a:pt x="133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5" name="Google Shape;3045;p95"/>
          <p:cNvGrpSpPr/>
          <p:nvPr/>
        </p:nvGrpSpPr>
        <p:grpSpPr>
          <a:xfrm>
            <a:off x="5610955" y="1510933"/>
            <a:ext cx="2556149" cy="1541626"/>
            <a:chOff x="5287275" y="1033505"/>
            <a:chExt cx="2556149" cy="1541626"/>
          </a:xfrm>
        </p:grpSpPr>
        <p:sp>
          <p:nvSpPr>
            <p:cNvPr id="3046" name="Google Shape;3046;p95"/>
            <p:cNvSpPr/>
            <p:nvPr/>
          </p:nvSpPr>
          <p:spPr>
            <a:xfrm>
              <a:off x="5291688" y="1033505"/>
              <a:ext cx="2548524" cy="1536011"/>
            </a:xfrm>
            <a:custGeom>
              <a:avLst/>
              <a:gdLst/>
              <a:ahLst/>
              <a:cxnLst/>
              <a:rect l="l" t="t" r="r" b="b"/>
              <a:pathLst>
                <a:path w="12711" h="7661" extrusionOk="0">
                  <a:moveTo>
                    <a:pt x="0" y="1"/>
                  </a:moveTo>
                  <a:lnTo>
                    <a:pt x="0" y="7661"/>
                  </a:lnTo>
                  <a:lnTo>
                    <a:pt x="12711" y="7661"/>
                  </a:lnTo>
                  <a:lnTo>
                    <a:pt x="12711" y="1"/>
                  </a:lnTo>
                  <a:close/>
                </a:path>
              </a:pathLst>
            </a:cu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95"/>
            <p:cNvSpPr/>
            <p:nvPr/>
          </p:nvSpPr>
          <p:spPr>
            <a:xfrm>
              <a:off x="6047366" y="1103679"/>
              <a:ext cx="691115" cy="184458"/>
            </a:xfrm>
            <a:custGeom>
              <a:avLst/>
              <a:gdLst/>
              <a:ahLst/>
              <a:cxnLst/>
              <a:rect l="l" t="t" r="r" b="b"/>
              <a:pathLst>
                <a:path w="3447" h="920" extrusionOk="0">
                  <a:moveTo>
                    <a:pt x="2066" y="0"/>
                  </a:moveTo>
                  <a:cubicBezTo>
                    <a:pt x="1797" y="0"/>
                    <a:pt x="1527" y="20"/>
                    <a:pt x="1257" y="46"/>
                  </a:cubicBezTo>
                  <a:cubicBezTo>
                    <a:pt x="853" y="89"/>
                    <a:pt x="433" y="160"/>
                    <a:pt x="97" y="392"/>
                  </a:cubicBezTo>
                  <a:cubicBezTo>
                    <a:pt x="50" y="423"/>
                    <a:pt x="1" y="463"/>
                    <a:pt x="4" y="522"/>
                  </a:cubicBezTo>
                  <a:cubicBezTo>
                    <a:pt x="4" y="580"/>
                    <a:pt x="59" y="617"/>
                    <a:pt x="103" y="645"/>
                  </a:cubicBezTo>
                  <a:cubicBezTo>
                    <a:pt x="467" y="862"/>
                    <a:pt x="884" y="920"/>
                    <a:pt x="1308" y="920"/>
                  </a:cubicBezTo>
                  <a:cubicBezTo>
                    <a:pt x="1536" y="920"/>
                    <a:pt x="1765" y="903"/>
                    <a:pt x="1989" y="886"/>
                  </a:cubicBezTo>
                  <a:cubicBezTo>
                    <a:pt x="2394" y="855"/>
                    <a:pt x="2801" y="818"/>
                    <a:pt x="3181" y="676"/>
                  </a:cubicBezTo>
                  <a:cubicBezTo>
                    <a:pt x="3304" y="630"/>
                    <a:pt x="3446" y="537"/>
                    <a:pt x="3431" y="401"/>
                  </a:cubicBezTo>
                  <a:cubicBezTo>
                    <a:pt x="3425" y="330"/>
                    <a:pt x="3366" y="272"/>
                    <a:pt x="3304" y="228"/>
                  </a:cubicBezTo>
                  <a:cubicBezTo>
                    <a:pt x="3168" y="136"/>
                    <a:pt x="3011" y="92"/>
                    <a:pt x="2854" y="68"/>
                  </a:cubicBezTo>
                  <a:cubicBezTo>
                    <a:pt x="2592" y="19"/>
                    <a:pt x="2329" y="0"/>
                    <a:pt x="20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95"/>
            <p:cNvSpPr/>
            <p:nvPr/>
          </p:nvSpPr>
          <p:spPr>
            <a:xfrm>
              <a:off x="5828823" y="1079820"/>
              <a:ext cx="233580" cy="55337"/>
            </a:xfrm>
            <a:custGeom>
              <a:avLst/>
              <a:gdLst/>
              <a:ahLst/>
              <a:cxnLst/>
              <a:rect l="l" t="t" r="r" b="b"/>
              <a:pathLst>
                <a:path w="1165" h="276" extrusionOk="0">
                  <a:moveTo>
                    <a:pt x="610" y="1"/>
                  </a:moveTo>
                  <a:cubicBezTo>
                    <a:pt x="432" y="1"/>
                    <a:pt x="253" y="32"/>
                    <a:pt x="84" y="94"/>
                  </a:cubicBezTo>
                  <a:cubicBezTo>
                    <a:pt x="60" y="100"/>
                    <a:pt x="32" y="113"/>
                    <a:pt x="23" y="134"/>
                  </a:cubicBezTo>
                  <a:cubicBezTo>
                    <a:pt x="1" y="171"/>
                    <a:pt x="23" y="218"/>
                    <a:pt x="57" y="239"/>
                  </a:cubicBezTo>
                  <a:cubicBezTo>
                    <a:pt x="90" y="261"/>
                    <a:pt x="134" y="267"/>
                    <a:pt x="171" y="267"/>
                  </a:cubicBezTo>
                  <a:cubicBezTo>
                    <a:pt x="260" y="272"/>
                    <a:pt x="349" y="276"/>
                    <a:pt x="438" y="276"/>
                  </a:cubicBezTo>
                  <a:cubicBezTo>
                    <a:pt x="606" y="276"/>
                    <a:pt x="773" y="264"/>
                    <a:pt x="936" y="236"/>
                  </a:cubicBezTo>
                  <a:cubicBezTo>
                    <a:pt x="998" y="224"/>
                    <a:pt x="1063" y="211"/>
                    <a:pt x="1119" y="181"/>
                  </a:cubicBezTo>
                  <a:cubicBezTo>
                    <a:pt x="1140" y="171"/>
                    <a:pt x="1159" y="159"/>
                    <a:pt x="1159" y="140"/>
                  </a:cubicBezTo>
                  <a:cubicBezTo>
                    <a:pt x="1165" y="106"/>
                    <a:pt x="1128" y="88"/>
                    <a:pt x="1097" y="79"/>
                  </a:cubicBezTo>
                  <a:cubicBezTo>
                    <a:pt x="940" y="27"/>
                    <a:pt x="775" y="1"/>
                    <a:pt x="6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95"/>
            <p:cNvSpPr/>
            <p:nvPr/>
          </p:nvSpPr>
          <p:spPr>
            <a:xfrm>
              <a:off x="7158528" y="1073404"/>
              <a:ext cx="170423" cy="38095"/>
            </a:xfrm>
            <a:custGeom>
              <a:avLst/>
              <a:gdLst/>
              <a:ahLst/>
              <a:cxnLst/>
              <a:rect l="l" t="t" r="r" b="b"/>
              <a:pathLst>
                <a:path w="850" h="190" extrusionOk="0">
                  <a:moveTo>
                    <a:pt x="555" y="1"/>
                  </a:moveTo>
                  <a:cubicBezTo>
                    <a:pt x="439" y="1"/>
                    <a:pt x="322" y="14"/>
                    <a:pt x="279" y="21"/>
                  </a:cubicBezTo>
                  <a:cubicBezTo>
                    <a:pt x="204" y="34"/>
                    <a:pt x="1" y="114"/>
                    <a:pt x="186" y="160"/>
                  </a:cubicBezTo>
                  <a:cubicBezTo>
                    <a:pt x="269" y="180"/>
                    <a:pt x="355" y="189"/>
                    <a:pt x="440" y="189"/>
                  </a:cubicBezTo>
                  <a:cubicBezTo>
                    <a:pt x="558" y="189"/>
                    <a:pt x="676" y="171"/>
                    <a:pt x="788" y="135"/>
                  </a:cubicBezTo>
                  <a:cubicBezTo>
                    <a:pt x="813" y="120"/>
                    <a:pt x="850" y="98"/>
                    <a:pt x="837" y="74"/>
                  </a:cubicBezTo>
                  <a:cubicBezTo>
                    <a:pt x="811" y="17"/>
                    <a:pt x="684" y="1"/>
                    <a:pt x="5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95"/>
            <p:cNvSpPr/>
            <p:nvPr/>
          </p:nvSpPr>
          <p:spPr>
            <a:xfrm>
              <a:off x="5287275" y="1098675"/>
              <a:ext cx="2545757" cy="910849"/>
            </a:xfrm>
            <a:custGeom>
              <a:avLst/>
              <a:gdLst/>
              <a:ahLst/>
              <a:cxnLst/>
              <a:rect l="l" t="t" r="r" b="b"/>
              <a:pathLst>
                <a:path w="12795" h="4543" extrusionOk="0">
                  <a:moveTo>
                    <a:pt x="8802" y="0"/>
                  </a:moveTo>
                  <a:cubicBezTo>
                    <a:pt x="8481" y="0"/>
                    <a:pt x="8153" y="279"/>
                    <a:pt x="8207" y="599"/>
                  </a:cubicBezTo>
                  <a:cubicBezTo>
                    <a:pt x="8059" y="615"/>
                    <a:pt x="7904" y="735"/>
                    <a:pt x="7802" y="831"/>
                  </a:cubicBezTo>
                  <a:cubicBezTo>
                    <a:pt x="7762" y="871"/>
                    <a:pt x="7555" y="1170"/>
                    <a:pt x="7651" y="1226"/>
                  </a:cubicBezTo>
                  <a:cubicBezTo>
                    <a:pt x="7626" y="1212"/>
                    <a:pt x="7599" y="1206"/>
                    <a:pt x="7572" y="1206"/>
                  </a:cubicBezTo>
                  <a:cubicBezTo>
                    <a:pt x="7499" y="1206"/>
                    <a:pt x="7424" y="1248"/>
                    <a:pt x="7379" y="1306"/>
                  </a:cubicBezTo>
                  <a:cubicBezTo>
                    <a:pt x="7318" y="1386"/>
                    <a:pt x="7296" y="1491"/>
                    <a:pt x="7271" y="1593"/>
                  </a:cubicBezTo>
                  <a:cubicBezTo>
                    <a:pt x="7250" y="1692"/>
                    <a:pt x="7219" y="1797"/>
                    <a:pt x="7145" y="1865"/>
                  </a:cubicBezTo>
                  <a:cubicBezTo>
                    <a:pt x="7086" y="1921"/>
                    <a:pt x="7006" y="1951"/>
                    <a:pt x="6926" y="1967"/>
                  </a:cubicBezTo>
                  <a:cubicBezTo>
                    <a:pt x="6887" y="1975"/>
                    <a:pt x="6848" y="1979"/>
                    <a:pt x="6809" y="1979"/>
                  </a:cubicBezTo>
                  <a:cubicBezTo>
                    <a:pt x="6770" y="1979"/>
                    <a:pt x="6731" y="1975"/>
                    <a:pt x="6694" y="1964"/>
                  </a:cubicBezTo>
                  <a:cubicBezTo>
                    <a:pt x="6490" y="1893"/>
                    <a:pt x="6401" y="1655"/>
                    <a:pt x="6373" y="1439"/>
                  </a:cubicBezTo>
                  <a:cubicBezTo>
                    <a:pt x="6345" y="1223"/>
                    <a:pt x="6339" y="985"/>
                    <a:pt x="6197" y="824"/>
                  </a:cubicBezTo>
                  <a:cubicBezTo>
                    <a:pt x="6089" y="701"/>
                    <a:pt x="5919" y="645"/>
                    <a:pt x="5752" y="630"/>
                  </a:cubicBezTo>
                  <a:cubicBezTo>
                    <a:pt x="5711" y="626"/>
                    <a:pt x="5670" y="624"/>
                    <a:pt x="5630" y="624"/>
                  </a:cubicBezTo>
                  <a:cubicBezTo>
                    <a:pt x="5046" y="624"/>
                    <a:pt x="4609" y="1037"/>
                    <a:pt x="4415" y="1572"/>
                  </a:cubicBezTo>
                  <a:cubicBezTo>
                    <a:pt x="4399" y="1569"/>
                    <a:pt x="4383" y="1568"/>
                    <a:pt x="4366" y="1568"/>
                  </a:cubicBezTo>
                  <a:cubicBezTo>
                    <a:pt x="4182" y="1568"/>
                    <a:pt x="4016" y="1723"/>
                    <a:pt x="3934" y="1893"/>
                  </a:cubicBezTo>
                  <a:cubicBezTo>
                    <a:pt x="3844" y="2081"/>
                    <a:pt x="3826" y="2291"/>
                    <a:pt x="3758" y="2489"/>
                  </a:cubicBezTo>
                  <a:cubicBezTo>
                    <a:pt x="3736" y="2541"/>
                    <a:pt x="3712" y="2600"/>
                    <a:pt x="3659" y="2631"/>
                  </a:cubicBezTo>
                  <a:cubicBezTo>
                    <a:pt x="3635" y="2645"/>
                    <a:pt x="3611" y="2652"/>
                    <a:pt x="3586" y="2652"/>
                  </a:cubicBezTo>
                  <a:cubicBezTo>
                    <a:pt x="3480" y="2652"/>
                    <a:pt x="3378" y="2530"/>
                    <a:pt x="3363" y="2415"/>
                  </a:cubicBezTo>
                  <a:cubicBezTo>
                    <a:pt x="3341" y="2272"/>
                    <a:pt x="3387" y="2121"/>
                    <a:pt x="3344" y="1982"/>
                  </a:cubicBezTo>
                  <a:cubicBezTo>
                    <a:pt x="3300" y="1837"/>
                    <a:pt x="3153" y="1732"/>
                    <a:pt x="2999" y="1732"/>
                  </a:cubicBezTo>
                  <a:cubicBezTo>
                    <a:pt x="2993" y="1732"/>
                    <a:pt x="2986" y="1732"/>
                    <a:pt x="2980" y="1732"/>
                  </a:cubicBezTo>
                  <a:cubicBezTo>
                    <a:pt x="2822" y="1741"/>
                    <a:pt x="2677" y="1871"/>
                    <a:pt x="2649" y="2025"/>
                  </a:cubicBezTo>
                  <a:cubicBezTo>
                    <a:pt x="2622" y="1686"/>
                    <a:pt x="2634" y="1340"/>
                    <a:pt x="2572" y="1007"/>
                  </a:cubicBezTo>
                  <a:cubicBezTo>
                    <a:pt x="2507" y="670"/>
                    <a:pt x="2353" y="331"/>
                    <a:pt x="2066" y="145"/>
                  </a:cubicBezTo>
                  <a:cubicBezTo>
                    <a:pt x="1943" y="64"/>
                    <a:pt x="1792" y="21"/>
                    <a:pt x="1644" y="21"/>
                  </a:cubicBezTo>
                  <a:cubicBezTo>
                    <a:pt x="1450" y="21"/>
                    <a:pt x="1260" y="94"/>
                    <a:pt x="1143" y="250"/>
                  </a:cubicBezTo>
                  <a:cubicBezTo>
                    <a:pt x="1076" y="204"/>
                    <a:pt x="997" y="183"/>
                    <a:pt x="917" y="183"/>
                  </a:cubicBezTo>
                  <a:cubicBezTo>
                    <a:pt x="810" y="183"/>
                    <a:pt x="700" y="220"/>
                    <a:pt x="612" y="281"/>
                  </a:cubicBezTo>
                  <a:cubicBezTo>
                    <a:pt x="457" y="389"/>
                    <a:pt x="356" y="559"/>
                    <a:pt x="284" y="732"/>
                  </a:cubicBezTo>
                  <a:cubicBezTo>
                    <a:pt x="0" y="1393"/>
                    <a:pt x="28" y="2137"/>
                    <a:pt x="62" y="2853"/>
                  </a:cubicBezTo>
                  <a:cubicBezTo>
                    <a:pt x="68" y="2930"/>
                    <a:pt x="71" y="3013"/>
                    <a:pt x="118" y="3075"/>
                  </a:cubicBezTo>
                  <a:cubicBezTo>
                    <a:pt x="152" y="3122"/>
                    <a:pt x="207" y="3146"/>
                    <a:pt x="257" y="3174"/>
                  </a:cubicBezTo>
                  <a:cubicBezTo>
                    <a:pt x="2002" y="4069"/>
                    <a:pt x="3968" y="4543"/>
                    <a:pt x="5928" y="4543"/>
                  </a:cubicBezTo>
                  <a:cubicBezTo>
                    <a:pt x="6031" y="4543"/>
                    <a:pt x="6134" y="4541"/>
                    <a:pt x="6237" y="4539"/>
                  </a:cubicBezTo>
                  <a:cubicBezTo>
                    <a:pt x="7410" y="4505"/>
                    <a:pt x="8580" y="4307"/>
                    <a:pt x="9701" y="3946"/>
                  </a:cubicBezTo>
                  <a:cubicBezTo>
                    <a:pt x="10275" y="3761"/>
                    <a:pt x="10834" y="3538"/>
                    <a:pt x="11375" y="3270"/>
                  </a:cubicBezTo>
                  <a:cubicBezTo>
                    <a:pt x="11634" y="3143"/>
                    <a:pt x="11884" y="2973"/>
                    <a:pt x="12149" y="2868"/>
                  </a:cubicBezTo>
                  <a:cubicBezTo>
                    <a:pt x="12329" y="2800"/>
                    <a:pt x="12576" y="2757"/>
                    <a:pt x="12690" y="2584"/>
                  </a:cubicBezTo>
                  <a:cubicBezTo>
                    <a:pt x="12721" y="2541"/>
                    <a:pt x="12730" y="2486"/>
                    <a:pt x="12733" y="2433"/>
                  </a:cubicBezTo>
                  <a:cubicBezTo>
                    <a:pt x="12779" y="1964"/>
                    <a:pt x="12795" y="1488"/>
                    <a:pt x="12782" y="1013"/>
                  </a:cubicBezTo>
                  <a:cubicBezTo>
                    <a:pt x="12776" y="710"/>
                    <a:pt x="12795" y="133"/>
                    <a:pt x="12375" y="77"/>
                  </a:cubicBezTo>
                  <a:cubicBezTo>
                    <a:pt x="12364" y="76"/>
                    <a:pt x="12352" y="75"/>
                    <a:pt x="12341" y="75"/>
                  </a:cubicBezTo>
                  <a:cubicBezTo>
                    <a:pt x="12181" y="75"/>
                    <a:pt x="12020" y="231"/>
                    <a:pt x="12063" y="389"/>
                  </a:cubicBezTo>
                  <a:cubicBezTo>
                    <a:pt x="12026" y="371"/>
                    <a:pt x="11988" y="363"/>
                    <a:pt x="11950" y="363"/>
                  </a:cubicBezTo>
                  <a:cubicBezTo>
                    <a:pt x="11791" y="363"/>
                    <a:pt x="11634" y="505"/>
                    <a:pt x="11569" y="664"/>
                  </a:cubicBezTo>
                  <a:cubicBezTo>
                    <a:pt x="11486" y="858"/>
                    <a:pt x="11495" y="1081"/>
                    <a:pt x="11424" y="1281"/>
                  </a:cubicBezTo>
                  <a:cubicBezTo>
                    <a:pt x="11405" y="1331"/>
                    <a:pt x="11381" y="1380"/>
                    <a:pt x="11337" y="1408"/>
                  </a:cubicBezTo>
                  <a:cubicBezTo>
                    <a:pt x="11318" y="1418"/>
                    <a:pt x="11297" y="1423"/>
                    <a:pt x="11277" y="1423"/>
                  </a:cubicBezTo>
                  <a:cubicBezTo>
                    <a:pt x="11210" y="1423"/>
                    <a:pt x="11142" y="1375"/>
                    <a:pt x="11100" y="1318"/>
                  </a:cubicBezTo>
                  <a:cubicBezTo>
                    <a:pt x="10914" y="1065"/>
                    <a:pt x="11032" y="670"/>
                    <a:pt x="10840" y="417"/>
                  </a:cubicBezTo>
                  <a:cubicBezTo>
                    <a:pt x="10751" y="298"/>
                    <a:pt x="10614" y="245"/>
                    <a:pt x="10470" y="245"/>
                  </a:cubicBezTo>
                  <a:cubicBezTo>
                    <a:pt x="10263" y="245"/>
                    <a:pt x="10041" y="354"/>
                    <a:pt x="9927" y="531"/>
                  </a:cubicBezTo>
                  <a:cubicBezTo>
                    <a:pt x="9893" y="519"/>
                    <a:pt x="9859" y="513"/>
                    <a:pt x="9825" y="513"/>
                  </a:cubicBezTo>
                  <a:cubicBezTo>
                    <a:pt x="9666" y="513"/>
                    <a:pt x="9511" y="641"/>
                    <a:pt x="9470" y="796"/>
                  </a:cubicBezTo>
                  <a:lnTo>
                    <a:pt x="9470" y="796"/>
                  </a:lnTo>
                  <a:cubicBezTo>
                    <a:pt x="9463" y="459"/>
                    <a:pt x="9269" y="118"/>
                    <a:pt x="8951" y="22"/>
                  </a:cubicBezTo>
                  <a:cubicBezTo>
                    <a:pt x="8902" y="7"/>
                    <a:pt x="8852" y="0"/>
                    <a:pt x="88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95"/>
            <p:cNvSpPr/>
            <p:nvPr/>
          </p:nvSpPr>
          <p:spPr>
            <a:xfrm>
              <a:off x="6173680" y="1262674"/>
              <a:ext cx="1193762" cy="539338"/>
            </a:xfrm>
            <a:custGeom>
              <a:avLst/>
              <a:gdLst/>
              <a:ahLst/>
              <a:cxnLst/>
              <a:rect l="l" t="t" r="r" b="b"/>
              <a:pathLst>
                <a:path w="5954" h="2690" extrusionOk="0">
                  <a:moveTo>
                    <a:pt x="424" y="0"/>
                  </a:moveTo>
                  <a:lnTo>
                    <a:pt x="424" y="964"/>
                  </a:lnTo>
                  <a:lnTo>
                    <a:pt x="272" y="948"/>
                  </a:lnTo>
                  <a:lnTo>
                    <a:pt x="272" y="448"/>
                  </a:lnTo>
                  <a:lnTo>
                    <a:pt x="1" y="525"/>
                  </a:lnTo>
                  <a:lnTo>
                    <a:pt x="1" y="2689"/>
                  </a:lnTo>
                  <a:lnTo>
                    <a:pt x="3943" y="2276"/>
                  </a:lnTo>
                  <a:lnTo>
                    <a:pt x="5953" y="695"/>
                  </a:lnTo>
                  <a:lnTo>
                    <a:pt x="5104" y="204"/>
                  </a:lnTo>
                  <a:lnTo>
                    <a:pt x="4635" y="318"/>
                  </a:lnTo>
                  <a:lnTo>
                    <a:pt x="4193" y="1439"/>
                  </a:lnTo>
                  <a:lnTo>
                    <a:pt x="3588" y="834"/>
                  </a:lnTo>
                  <a:lnTo>
                    <a:pt x="3002" y="988"/>
                  </a:lnTo>
                  <a:lnTo>
                    <a:pt x="2727" y="513"/>
                  </a:lnTo>
                  <a:lnTo>
                    <a:pt x="2585" y="1130"/>
                  </a:lnTo>
                  <a:lnTo>
                    <a:pt x="2458" y="139"/>
                  </a:lnTo>
                  <a:lnTo>
                    <a:pt x="2029" y="281"/>
                  </a:lnTo>
                  <a:lnTo>
                    <a:pt x="2029" y="1053"/>
                  </a:lnTo>
                  <a:lnTo>
                    <a:pt x="1029" y="1343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95"/>
            <p:cNvSpPr/>
            <p:nvPr/>
          </p:nvSpPr>
          <p:spPr>
            <a:xfrm>
              <a:off x="5933483" y="1061374"/>
              <a:ext cx="1844377" cy="1033966"/>
            </a:xfrm>
            <a:custGeom>
              <a:avLst/>
              <a:gdLst/>
              <a:ahLst/>
              <a:cxnLst/>
              <a:rect l="l" t="t" r="r" b="b"/>
              <a:pathLst>
                <a:path w="9199" h="5157" extrusionOk="0">
                  <a:moveTo>
                    <a:pt x="8040" y="1"/>
                  </a:moveTo>
                  <a:lnTo>
                    <a:pt x="8040" y="733"/>
                  </a:lnTo>
                  <a:lnTo>
                    <a:pt x="7923" y="745"/>
                  </a:lnTo>
                  <a:lnTo>
                    <a:pt x="7923" y="232"/>
                  </a:lnTo>
                  <a:lnTo>
                    <a:pt x="7642" y="232"/>
                  </a:lnTo>
                  <a:lnTo>
                    <a:pt x="7590" y="1322"/>
                  </a:lnTo>
                  <a:lnTo>
                    <a:pt x="6679" y="1452"/>
                  </a:lnTo>
                  <a:lnTo>
                    <a:pt x="6145" y="2211"/>
                  </a:lnTo>
                  <a:lnTo>
                    <a:pt x="6145" y="2085"/>
                  </a:lnTo>
                  <a:lnTo>
                    <a:pt x="5833" y="2171"/>
                  </a:lnTo>
                  <a:lnTo>
                    <a:pt x="5666" y="1257"/>
                  </a:lnTo>
                  <a:lnTo>
                    <a:pt x="5753" y="1208"/>
                  </a:lnTo>
                  <a:lnTo>
                    <a:pt x="5753" y="1041"/>
                  </a:lnTo>
                  <a:lnTo>
                    <a:pt x="5589" y="1091"/>
                  </a:lnTo>
                  <a:lnTo>
                    <a:pt x="5351" y="371"/>
                  </a:lnTo>
                  <a:lnTo>
                    <a:pt x="4836" y="618"/>
                  </a:lnTo>
                  <a:lnTo>
                    <a:pt x="5030" y="1298"/>
                  </a:lnTo>
                  <a:lnTo>
                    <a:pt x="4530" y="1517"/>
                  </a:lnTo>
                  <a:lnTo>
                    <a:pt x="4530" y="2261"/>
                  </a:lnTo>
                  <a:lnTo>
                    <a:pt x="4459" y="2301"/>
                  </a:lnTo>
                  <a:lnTo>
                    <a:pt x="4459" y="2505"/>
                  </a:lnTo>
                  <a:lnTo>
                    <a:pt x="4055" y="2712"/>
                  </a:lnTo>
                  <a:lnTo>
                    <a:pt x="3993" y="2431"/>
                  </a:lnTo>
                  <a:lnTo>
                    <a:pt x="1995" y="3187"/>
                  </a:lnTo>
                  <a:lnTo>
                    <a:pt x="1955" y="2724"/>
                  </a:lnTo>
                  <a:lnTo>
                    <a:pt x="2072" y="2647"/>
                  </a:lnTo>
                  <a:lnTo>
                    <a:pt x="1" y="2085"/>
                  </a:lnTo>
                  <a:lnTo>
                    <a:pt x="322" y="3768"/>
                  </a:lnTo>
                  <a:lnTo>
                    <a:pt x="1263" y="5157"/>
                  </a:lnTo>
                  <a:lnTo>
                    <a:pt x="6988" y="3382"/>
                  </a:lnTo>
                  <a:lnTo>
                    <a:pt x="9198" y="2631"/>
                  </a:lnTo>
                  <a:lnTo>
                    <a:pt x="8942" y="717"/>
                  </a:lnTo>
                  <a:lnTo>
                    <a:pt x="8402" y="859"/>
                  </a:lnTo>
                  <a:lnTo>
                    <a:pt x="84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95"/>
            <p:cNvSpPr/>
            <p:nvPr/>
          </p:nvSpPr>
          <p:spPr>
            <a:xfrm>
              <a:off x="6390419" y="1401820"/>
              <a:ext cx="624149" cy="588460"/>
            </a:xfrm>
            <a:custGeom>
              <a:avLst/>
              <a:gdLst/>
              <a:ahLst/>
              <a:cxnLst/>
              <a:rect l="l" t="t" r="r" b="b"/>
              <a:pathLst>
                <a:path w="3113" h="2935" extrusionOk="0">
                  <a:moveTo>
                    <a:pt x="562" y="1"/>
                  </a:moveTo>
                  <a:lnTo>
                    <a:pt x="0" y="242"/>
                  </a:lnTo>
                  <a:lnTo>
                    <a:pt x="346" y="2934"/>
                  </a:lnTo>
                  <a:lnTo>
                    <a:pt x="3112" y="1995"/>
                  </a:lnTo>
                  <a:lnTo>
                    <a:pt x="2933" y="881"/>
                  </a:lnTo>
                  <a:lnTo>
                    <a:pt x="2711" y="964"/>
                  </a:lnTo>
                  <a:lnTo>
                    <a:pt x="2662" y="473"/>
                  </a:lnTo>
                  <a:lnTo>
                    <a:pt x="2180" y="603"/>
                  </a:lnTo>
                  <a:lnTo>
                    <a:pt x="2180" y="1335"/>
                  </a:lnTo>
                  <a:lnTo>
                    <a:pt x="1856" y="1477"/>
                  </a:lnTo>
                  <a:lnTo>
                    <a:pt x="1658" y="977"/>
                  </a:lnTo>
                  <a:lnTo>
                    <a:pt x="1118" y="1227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95"/>
            <p:cNvSpPr/>
            <p:nvPr/>
          </p:nvSpPr>
          <p:spPr>
            <a:xfrm>
              <a:off x="7102790" y="1551191"/>
              <a:ext cx="94434" cy="191475"/>
            </a:xfrm>
            <a:custGeom>
              <a:avLst/>
              <a:gdLst/>
              <a:ahLst/>
              <a:cxnLst/>
              <a:rect l="l" t="t" r="r" b="b"/>
              <a:pathLst>
                <a:path w="471" h="955" extrusionOk="0">
                  <a:moveTo>
                    <a:pt x="393" y="0"/>
                  </a:moveTo>
                  <a:lnTo>
                    <a:pt x="1" y="62"/>
                  </a:lnTo>
                  <a:lnTo>
                    <a:pt x="112" y="954"/>
                  </a:lnTo>
                  <a:lnTo>
                    <a:pt x="470" y="837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AD53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95"/>
            <p:cNvSpPr/>
            <p:nvPr/>
          </p:nvSpPr>
          <p:spPr>
            <a:xfrm>
              <a:off x="5345422" y="1290544"/>
              <a:ext cx="410619" cy="586455"/>
            </a:xfrm>
            <a:custGeom>
              <a:avLst/>
              <a:gdLst/>
              <a:ahLst/>
              <a:cxnLst/>
              <a:rect l="l" t="t" r="r" b="b"/>
              <a:pathLst>
                <a:path w="2048" h="2925" extrusionOk="0">
                  <a:moveTo>
                    <a:pt x="195" y="0"/>
                  </a:moveTo>
                  <a:lnTo>
                    <a:pt x="195" y="747"/>
                  </a:lnTo>
                  <a:lnTo>
                    <a:pt x="1" y="747"/>
                  </a:lnTo>
                  <a:lnTo>
                    <a:pt x="1" y="2470"/>
                  </a:lnTo>
                  <a:lnTo>
                    <a:pt x="2048" y="2924"/>
                  </a:lnTo>
                  <a:lnTo>
                    <a:pt x="1609" y="1532"/>
                  </a:lnTo>
                  <a:lnTo>
                    <a:pt x="559" y="1491"/>
                  </a:lnTo>
                  <a:lnTo>
                    <a:pt x="618" y="374"/>
                  </a:lnTo>
                  <a:lnTo>
                    <a:pt x="510" y="386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95"/>
            <p:cNvSpPr/>
            <p:nvPr/>
          </p:nvSpPr>
          <p:spPr>
            <a:xfrm>
              <a:off x="5457500" y="1489238"/>
              <a:ext cx="422448" cy="387762"/>
            </a:xfrm>
            <a:custGeom>
              <a:avLst/>
              <a:gdLst/>
              <a:ahLst/>
              <a:cxnLst/>
              <a:rect l="l" t="t" r="r" b="b"/>
              <a:pathLst>
                <a:path w="2107" h="1934" extrusionOk="0">
                  <a:moveTo>
                    <a:pt x="260" y="0"/>
                  </a:moveTo>
                  <a:lnTo>
                    <a:pt x="0" y="1933"/>
                  </a:lnTo>
                  <a:lnTo>
                    <a:pt x="0" y="1933"/>
                  </a:lnTo>
                  <a:lnTo>
                    <a:pt x="2106" y="1621"/>
                  </a:lnTo>
                  <a:lnTo>
                    <a:pt x="2038" y="970"/>
                  </a:lnTo>
                  <a:lnTo>
                    <a:pt x="1553" y="877"/>
                  </a:lnTo>
                  <a:lnTo>
                    <a:pt x="1553" y="371"/>
                  </a:lnTo>
                  <a:lnTo>
                    <a:pt x="1421" y="155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95"/>
            <p:cNvSpPr/>
            <p:nvPr/>
          </p:nvSpPr>
          <p:spPr>
            <a:xfrm>
              <a:off x="5951528" y="1485428"/>
              <a:ext cx="1888686" cy="1086696"/>
            </a:xfrm>
            <a:custGeom>
              <a:avLst/>
              <a:gdLst/>
              <a:ahLst/>
              <a:cxnLst/>
              <a:rect l="l" t="t" r="r" b="b"/>
              <a:pathLst>
                <a:path w="9420" h="5420" extrusionOk="0">
                  <a:moveTo>
                    <a:pt x="9420" y="1"/>
                  </a:moveTo>
                  <a:cubicBezTo>
                    <a:pt x="9420" y="1"/>
                    <a:pt x="6567" y="850"/>
                    <a:pt x="5811" y="1100"/>
                  </a:cubicBezTo>
                  <a:cubicBezTo>
                    <a:pt x="3860" y="1748"/>
                    <a:pt x="1921" y="2480"/>
                    <a:pt x="0" y="3221"/>
                  </a:cubicBezTo>
                  <a:cubicBezTo>
                    <a:pt x="111" y="3953"/>
                    <a:pt x="300" y="5419"/>
                    <a:pt x="300" y="5419"/>
                  </a:cubicBezTo>
                  <a:lnTo>
                    <a:pt x="8540" y="5410"/>
                  </a:lnTo>
                  <a:cubicBezTo>
                    <a:pt x="8540" y="5410"/>
                    <a:pt x="8441" y="4132"/>
                    <a:pt x="8389" y="3511"/>
                  </a:cubicBezTo>
                  <a:cubicBezTo>
                    <a:pt x="8364" y="3159"/>
                    <a:pt x="9420" y="2122"/>
                    <a:pt x="9420" y="2122"/>
                  </a:cubicBezTo>
                  <a:lnTo>
                    <a:pt x="94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95"/>
            <p:cNvSpPr/>
            <p:nvPr/>
          </p:nvSpPr>
          <p:spPr>
            <a:xfrm>
              <a:off x="5291688" y="1647631"/>
              <a:ext cx="1999562" cy="921888"/>
            </a:xfrm>
            <a:custGeom>
              <a:avLst/>
              <a:gdLst/>
              <a:ahLst/>
              <a:cxnLst/>
              <a:rect l="l" t="t" r="r" b="b"/>
              <a:pathLst>
                <a:path w="9973" h="4598" extrusionOk="0">
                  <a:moveTo>
                    <a:pt x="0" y="1"/>
                  </a:moveTo>
                  <a:lnTo>
                    <a:pt x="0" y="4598"/>
                  </a:lnTo>
                  <a:lnTo>
                    <a:pt x="8666" y="4598"/>
                  </a:lnTo>
                  <a:lnTo>
                    <a:pt x="9972" y="4595"/>
                  </a:lnTo>
                  <a:lnTo>
                    <a:pt x="9972" y="4042"/>
                  </a:lnTo>
                  <a:lnTo>
                    <a:pt x="9349" y="3977"/>
                  </a:lnTo>
                  <a:lnTo>
                    <a:pt x="8870" y="3656"/>
                  </a:lnTo>
                  <a:lnTo>
                    <a:pt x="7197" y="3656"/>
                  </a:lnTo>
                  <a:cubicBezTo>
                    <a:pt x="6875" y="3280"/>
                    <a:pt x="6498" y="3127"/>
                    <a:pt x="6082" y="3127"/>
                  </a:cubicBezTo>
                  <a:cubicBezTo>
                    <a:pt x="5641" y="3127"/>
                    <a:pt x="5157" y="3300"/>
                    <a:pt x="4650" y="3564"/>
                  </a:cubicBezTo>
                  <a:lnTo>
                    <a:pt x="4662" y="2798"/>
                  </a:lnTo>
                  <a:cubicBezTo>
                    <a:pt x="3109" y="1544"/>
                    <a:pt x="1559" y="60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95"/>
            <p:cNvSpPr/>
            <p:nvPr/>
          </p:nvSpPr>
          <p:spPr>
            <a:xfrm>
              <a:off x="5291688" y="1033505"/>
              <a:ext cx="2548524" cy="1536011"/>
            </a:xfrm>
            <a:custGeom>
              <a:avLst/>
              <a:gdLst/>
              <a:ahLst/>
              <a:cxnLst/>
              <a:rect l="l" t="t" r="r" b="b"/>
              <a:pathLst>
                <a:path w="12711" h="7661" extrusionOk="0">
                  <a:moveTo>
                    <a:pt x="12711" y="1"/>
                  </a:moveTo>
                  <a:lnTo>
                    <a:pt x="0" y="6957"/>
                  </a:lnTo>
                  <a:lnTo>
                    <a:pt x="0" y="7661"/>
                  </a:lnTo>
                  <a:lnTo>
                    <a:pt x="12711" y="3536"/>
                  </a:lnTo>
                  <a:lnTo>
                    <a:pt x="127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95"/>
            <p:cNvSpPr/>
            <p:nvPr/>
          </p:nvSpPr>
          <p:spPr>
            <a:xfrm>
              <a:off x="5447676" y="1233602"/>
              <a:ext cx="1030758" cy="1335915"/>
            </a:xfrm>
            <a:custGeom>
              <a:avLst/>
              <a:gdLst/>
              <a:ahLst/>
              <a:cxnLst/>
              <a:rect l="l" t="t" r="r" b="b"/>
              <a:pathLst>
                <a:path w="5141" h="6663" extrusionOk="0">
                  <a:moveTo>
                    <a:pt x="2989" y="0"/>
                  </a:moveTo>
                  <a:cubicBezTo>
                    <a:pt x="2921" y="62"/>
                    <a:pt x="2835" y="75"/>
                    <a:pt x="2744" y="75"/>
                  </a:cubicBezTo>
                  <a:cubicBezTo>
                    <a:pt x="2675" y="75"/>
                    <a:pt x="2602" y="67"/>
                    <a:pt x="2531" y="67"/>
                  </a:cubicBezTo>
                  <a:cubicBezTo>
                    <a:pt x="2517" y="67"/>
                    <a:pt x="2503" y="67"/>
                    <a:pt x="2489" y="68"/>
                  </a:cubicBezTo>
                  <a:cubicBezTo>
                    <a:pt x="2208" y="74"/>
                    <a:pt x="1958" y="287"/>
                    <a:pt x="1853" y="550"/>
                  </a:cubicBezTo>
                  <a:cubicBezTo>
                    <a:pt x="1748" y="812"/>
                    <a:pt x="1772" y="1112"/>
                    <a:pt x="1862" y="1380"/>
                  </a:cubicBezTo>
                  <a:cubicBezTo>
                    <a:pt x="1902" y="1507"/>
                    <a:pt x="1961" y="1627"/>
                    <a:pt x="2050" y="1723"/>
                  </a:cubicBezTo>
                  <a:cubicBezTo>
                    <a:pt x="2100" y="1782"/>
                    <a:pt x="2161" y="1822"/>
                    <a:pt x="2208" y="1884"/>
                  </a:cubicBezTo>
                  <a:cubicBezTo>
                    <a:pt x="2294" y="1998"/>
                    <a:pt x="2269" y="2174"/>
                    <a:pt x="2269" y="2306"/>
                  </a:cubicBezTo>
                  <a:cubicBezTo>
                    <a:pt x="2269" y="2312"/>
                    <a:pt x="2243" y="2313"/>
                    <a:pt x="2203" y="2313"/>
                  </a:cubicBezTo>
                  <a:cubicBezTo>
                    <a:pt x="2099" y="2313"/>
                    <a:pt x="1904" y="2300"/>
                    <a:pt x="1887" y="2300"/>
                  </a:cubicBezTo>
                  <a:cubicBezTo>
                    <a:pt x="1723" y="2300"/>
                    <a:pt x="1547" y="2322"/>
                    <a:pt x="1414" y="2424"/>
                  </a:cubicBezTo>
                  <a:cubicBezTo>
                    <a:pt x="1352" y="2476"/>
                    <a:pt x="1297" y="2538"/>
                    <a:pt x="1250" y="2603"/>
                  </a:cubicBezTo>
                  <a:cubicBezTo>
                    <a:pt x="1007" y="2939"/>
                    <a:pt x="852" y="3347"/>
                    <a:pt x="537" y="3619"/>
                  </a:cubicBezTo>
                  <a:cubicBezTo>
                    <a:pt x="596" y="3782"/>
                    <a:pt x="713" y="3927"/>
                    <a:pt x="865" y="4014"/>
                  </a:cubicBezTo>
                  <a:cubicBezTo>
                    <a:pt x="865" y="4014"/>
                    <a:pt x="865" y="4014"/>
                    <a:pt x="864" y="4014"/>
                  </a:cubicBezTo>
                  <a:cubicBezTo>
                    <a:pt x="847" y="4014"/>
                    <a:pt x="358" y="5505"/>
                    <a:pt x="321" y="5625"/>
                  </a:cubicBezTo>
                  <a:cubicBezTo>
                    <a:pt x="213" y="5970"/>
                    <a:pt x="109" y="6312"/>
                    <a:pt x="1" y="6660"/>
                  </a:cubicBezTo>
                  <a:lnTo>
                    <a:pt x="543" y="6660"/>
                  </a:lnTo>
                  <a:lnTo>
                    <a:pt x="1423" y="4128"/>
                  </a:lnTo>
                  <a:lnTo>
                    <a:pt x="929" y="6660"/>
                  </a:lnTo>
                  <a:lnTo>
                    <a:pt x="3467" y="6660"/>
                  </a:lnTo>
                  <a:lnTo>
                    <a:pt x="3560" y="4177"/>
                  </a:lnTo>
                  <a:lnTo>
                    <a:pt x="4393" y="6660"/>
                  </a:lnTo>
                  <a:lnTo>
                    <a:pt x="5141" y="6654"/>
                  </a:lnTo>
                  <a:cubicBezTo>
                    <a:pt x="5104" y="6654"/>
                    <a:pt x="4921" y="6135"/>
                    <a:pt x="4897" y="6076"/>
                  </a:cubicBezTo>
                  <a:cubicBezTo>
                    <a:pt x="4816" y="5882"/>
                    <a:pt x="4733" y="5690"/>
                    <a:pt x="4650" y="5496"/>
                  </a:cubicBezTo>
                  <a:cubicBezTo>
                    <a:pt x="4511" y="5172"/>
                    <a:pt x="4427" y="4795"/>
                    <a:pt x="4202" y="4514"/>
                  </a:cubicBezTo>
                  <a:cubicBezTo>
                    <a:pt x="4180" y="4486"/>
                    <a:pt x="4156" y="4458"/>
                    <a:pt x="4140" y="4428"/>
                  </a:cubicBezTo>
                  <a:cubicBezTo>
                    <a:pt x="4125" y="4400"/>
                    <a:pt x="4119" y="4369"/>
                    <a:pt x="4109" y="4338"/>
                  </a:cubicBezTo>
                  <a:cubicBezTo>
                    <a:pt x="4075" y="4211"/>
                    <a:pt x="4045" y="4088"/>
                    <a:pt x="4014" y="3961"/>
                  </a:cubicBezTo>
                  <a:cubicBezTo>
                    <a:pt x="4054" y="3946"/>
                    <a:pt x="4322" y="3690"/>
                    <a:pt x="4310" y="3680"/>
                  </a:cubicBezTo>
                  <a:cubicBezTo>
                    <a:pt x="4060" y="3412"/>
                    <a:pt x="3893" y="3112"/>
                    <a:pt x="3748" y="2785"/>
                  </a:cubicBezTo>
                  <a:cubicBezTo>
                    <a:pt x="3640" y="2547"/>
                    <a:pt x="3517" y="2310"/>
                    <a:pt x="3226" y="2291"/>
                  </a:cubicBezTo>
                  <a:cubicBezTo>
                    <a:pt x="3211" y="2290"/>
                    <a:pt x="3195" y="2289"/>
                    <a:pt x="3179" y="2289"/>
                  </a:cubicBezTo>
                  <a:cubicBezTo>
                    <a:pt x="3085" y="2289"/>
                    <a:pt x="2988" y="2309"/>
                    <a:pt x="2893" y="2309"/>
                  </a:cubicBezTo>
                  <a:cubicBezTo>
                    <a:pt x="2856" y="2309"/>
                    <a:pt x="2818" y="2306"/>
                    <a:pt x="2782" y="2297"/>
                  </a:cubicBezTo>
                  <a:cubicBezTo>
                    <a:pt x="2751" y="2205"/>
                    <a:pt x="2736" y="2109"/>
                    <a:pt x="2742" y="2013"/>
                  </a:cubicBezTo>
                  <a:cubicBezTo>
                    <a:pt x="2742" y="2001"/>
                    <a:pt x="2742" y="1988"/>
                    <a:pt x="2748" y="1976"/>
                  </a:cubicBezTo>
                  <a:cubicBezTo>
                    <a:pt x="2757" y="1967"/>
                    <a:pt x="2773" y="1961"/>
                    <a:pt x="2782" y="1958"/>
                  </a:cubicBezTo>
                  <a:cubicBezTo>
                    <a:pt x="2930" y="1921"/>
                    <a:pt x="3180" y="1893"/>
                    <a:pt x="3223" y="1714"/>
                  </a:cubicBezTo>
                  <a:cubicBezTo>
                    <a:pt x="3242" y="1627"/>
                    <a:pt x="3223" y="1538"/>
                    <a:pt x="3205" y="1448"/>
                  </a:cubicBezTo>
                  <a:cubicBezTo>
                    <a:pt x="3137" y="1155"/>
                    <a:pt x="3091" y="859"/>
                    <a:pt x="3035" y="562"/>
                  </a:cubicBezTo>
                  <a:cubicBezTo>
                    <a:pt x="3137" y="491"/>
                    <a:pt x="3192" y="355"/>
                    <a:pt x="3174" y="232"/>
                  </a:cubicBezTo>
                  <a:lnTo>
                    <a:pt x="3174" y="232"/>
                  </a:lnTo>
                  <a:cubicBezTo>
                    <a:pt x="3149" y="269"/>
                    <a:pt x="3112" y="294"/>
                    <a:pt x="3072" y="306"/>
                  </a:cubicBezTo>
                  <a:cubicBezTo>
                    <a:pt x="3100" y="226"/>
                    <a:pt x="3112" y="136"/>
                    <a:pt x="3106" y="53"/>
                  </a:cubicBezTo>
                  <a:lnTo>
                    <a:pt x="3106" y="53"/>
                  </a:lnTo>
                  <a:cubicBezTo>
                    <a:pt x="3054" y="90"/>
                    <a:pt x="2995" y="124"/>
                    <a:pt x="2942" y="164"/>
                  </a:cubicBezTo>
                  <a:lnTo>
                    <a:pt x="2989" y="0"/>
                  </a:lnTo>
                  <a:close/>
                  <a:moveTo>
                    <a:pt x="0" y="6660"/>
                  </a:moveTo>
                  <a:lnTo>
                    <a:pt x="0" y="6663"/>
                  </a:lnTo>
                  <a:cubicBezTo>
                    <a:pt x="0" y="6662"/>
                    <a:pt x="1" y="6661"/>
                    <a:pt x="1" y="66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95"/>
            <p:cNvSpPr/>
            <p:nvPr/>
          </p:nvSpPr>
          <p:spPr>
            <a:xfrm>
              <a:off x="5448277" y="1233602"/>
              <a:ext cx="968202" cy="1341529"/>
            </a:xfrm>
            <a:custGeom>
              <a:avLst/>
              <a:gdLst/>
              <a:ahLst/>
              <a:cxnLst/>
              <a:rect l="l" t="t" r="r" b="b"/>
              <a:pathLst>
                <a:path w="4829" h="6691" extrusionOk="0">
                  <a:moveTo>
                    <a:pt x="4828" y="6646"/>
                  </a:moveTo>
                  <a:cubicBezTo>
                    <a:pt x="4828" y="6647"/>
                    <a:pt x="4829" y="6647"/>
                    <a:pt x="4829" y="6647"/>
                  </a:cubicBezTo>
                  <a:cubicBezTo>
                    <a:pt x="4829" y="6647"/>
                    <a:pt x="4828" y="6647"/>
                    <a:pt x="4828" y="6646"/>
                  </a:cubicBezTo>
                  <a:close/>
                  <a:moveTo>
                    <a:pt x="923" y="6659"/>
                  </a:moveTo>
                  <a:lnTo>
                    <a:pt x="923" y="6659"/>
                  </a:lnTo>
                  <a:cubicBezTo>
                    <a:pt x="923" y="6660"/>
                    <a:pt x="923" y="6660"/>
                    <a:pt x="923" y="6660"/>
                  </a:cubicBezTo>
                  <a:cubicBezTo>
                    <a:pt x="923" y="6660"/>
                    <a:pt x="923" y="6660"/>
                    <a:pt x="923" y="6659"/>
                  </a:cubicBezTo>
                  <a:close/>
                  <a:moveTo>
                    <a:pt x="2986" y="0"/>
                  </a:moveTo>
                  <a:cubicBezTo>
                    <a:pt x="2918" y="62"/>
                    <a:pt x="2832" y="75"/>
                    <a:pt x="2741" y="75"/>
                  </a:cubicBezTo>
                  <a:cubicBezTo>
                    <a:pt x="2672" y="75"/>
                    <a:pt x="2599" y="67"/>
                    <a:pt x="2528" y="67"/>
                  </a:cubicBezTo>
                  <a:cubicBezTo>
                    <a:pt x="2514" y="67"/>
                    <a:pt x="2500" y="67"/>
                    <a:pt x="2486" y="68"/>
                  </a:cubicBezTo>
                  <a:cubicBezTo>
                    <a:pt x="2205" y="74"/>
                    <a:pt x="1955" y="287"/>
                    <a:pt x="1850" y="550"/>
                  </a:cubicBezTo>
                  <a:cubicBezTo>
                    <a:pt x="1745" y="812"/>
                    <a:pt x="1769" y="1112"/>
                    <a:pt x="1859" y="1380"/>
                  </a:cubicBezTo>
                  <a:cubicBezTo>
                    <a:pt x="1899" y="1507"/>
                    <a:pt x="1958" y="1627"/>
                    <a:pt x="2047" y="1723"/>
                  </a:cubicBezTo>
                  <a:cubicBezTo>
                    <a:pt x="2097" y="1782"/>
                    <a:pt x="2158" y="1822"/>
                    <a:pt x="2205" y="1884"/>
                  </a:cubicBezTo>
                  <a:cubicBezTo>
                    <a:pt x="2291" y="1998"/>
                    <a:pt x="2266" y="2174"/>
                    <a:pt x="2266" y="2306"/>
                  </a:cubicBezTo>
                  <a:cubicBezTo>
                    <a:pt x="2266" y="2312"/>
                    <a:pt x="2240" y="2313"/>
                    <a:pt x="2200" y="2313"/>
                  </a:cubicBezTo>
                  <a:cubicBezTo>
                    <a:pt x="2096" y="2313"/>
                    <a:pt x="1901" y="2300"/>
                    <a:pt x="1884" y="2300"/>
                  </a:cubicBezTo>
                  <a:cubicBezTo>
                    <a:pt x="1720" y="2300"/>
                    <a:pt x="1544" y="2322"/>
                    <a:pt x="1411" y="2424"/>
                  </a:cubicBezTo>
                  <a:cubicBezTo>
                    <a:pt x="1349" y="2476"/>
                    <a:pt x="1294" y="2538"/>
                    <a:pt x="1247" y="2603"/>
                  </a:cubicBezTo>
                  <a:cubicBezTo>
                    <a:pt x="1004" y="2939"/>
                    <a:pt x="849" y="3347"/>
                    <a:pt x="534" y="3619"/>
                  </a:cubicBezTo>
                  <a:cubicBezTo>
                    <a:pt x="593" y="3782"/>
                    <a:pt x="710" y="3927"/>
                    <a:pt x="862" y="4014"/>
                  </a:cubicBezTo>
                  <a:cubicBezTo>
                    <a:pt x="862" y="4014"/>
                    <a:pt x="862" y="4014"/>
                    <a:pt x="861" y="4014"/>
                  </a:cubicBezTo>
                  <a:cubicBezTo>
                    <a:pt x="844" y="4014"/>
                    <a:pt x="355" y="5505"/>
                    <a:pt x="318" y="5625"/>
                  </a:cubicBezTo>
                  <a:cubicBezTo>
                    <a:pt x="210" y="5965"/>
                    <a:pt x="74" y="6311"/>
                    <a:pt x="0" y="6663"/>
                  </a:cubicBezTo>
                  <a:cubicBezTo>
                    <a:pt x="0" y="6666"/>
                    <a:pt x="0" y="6666"/>
                    <a:pt x="9" y="6666"/>
                  </a:cubicBezTo>
                  <a:cubicBezTo>
                    <a:pt x="33" y="6662"/>
                    <a:pt x="56" y="6660"/>
                    <a:pt x="79" y="6660"/>
                  </a:cubicBezTo>
                  <a:cubicBezTo>
                    <a:pt x="155" y="6660"/>
                    <a:pt x="230" y="6679"/>
                    <a:pt x="306" y="6691"/>
                  </a:cubicBezTo>
                  <a:cubicBezTo>
                    <a:pt x="571" y="5860"/>
                    <a:pt x="843" y="5030"/>
                    <a:pt x="1109" y="4199"/>
                  </a:cubicBezTo>
                  <a:cubicBezTo>
                    <a:pt x="1136" y="4119"/>
                    <a:pt x="1164" y="4026"/>
                    <a:pt x="1118" y="3952"/>
                  </a:cubicBezTo>
                  <a:cubicBezTo>
                    <a:pt x="1056" y="3856"/>
                    <a:pt x="892" y="3835"/>
                    <a:pt x="877" y="3721"/>
                  </a:cubicBezTo>
                  <a:lnTo>
                    <a:pt x="877" y="3721"/>
                  </a:lnTo>
                  <a:cubicBezTo>
                    <a:pt x="885" y="3721"/>
                    <a:pt x="892" y="3721"/>
                    <a:pt x="900" y="3721"/>
                  </a:cubicBezTo>
                  <a:cubicBezTo>
                    <a:pt x="1153" y="3721"/>
                    <a:pt x="1382" y="3475"/>
                    <a:pt x="1352" y="3223"/>
                  </a:cubicBezTo>
                  <a:lnTo>
                    <a:pt x="1352" y="3223"/>
                  </a:lnTo>
                  <a:cubicBezTo>
                    <a:pt x="1566" y="3974"/>
                    <a:pt x="1322" y="4616"/>
                    <a:pt x="1180" y="5348"/>
                  </a:cubicBezTo>
                  <a:cubicBezTo>
                    <a:pt x="1093" y="5783"/>
                    <a:pt x="1010" y="6221"/>
                    <a:pt x="923" y="6659"/>
                  </a:cubicBezTo>
                  <a:lnTo>
                    <a:pt x="923" y="6659"/>
                  </a:lnTo>
                  <a:cubicBezTo>
                    <a:pt x="924" y="6658"/>
                    <a:pt x="931" y="6657"/>
                    <a:pt x="939" y="6657"/>
                  </a:cubicBezTo>
                  <a:cubicBezTo>
                    <a:pt x="958" y="6657"/>
                    <a:pt x="986" y="6660"/>
                    <a:pt x="988" y="6660"/>
                  </a:cubicBezTo>
                  <a:lnTo>
                    <a:pt x="2316" y="6660"/>
                  </a:lnTo>
                  <a:cubicBezTo>
                    <a:pt x="2553" y="6660"/>
                    <a:pt x="2809" y="6681"/>
                    <a:pt x="3058" y="6681"/>
                  </a:cubicBezTo>
                  <a:cubicBezTo>
                    <a:pt x="3197" y="6681"/>
                    <a:pt x="3334" y="6675"/>
                    <a:pt x="3464" y="6654"/>
                  </a:cubicBezTo>
                  <a:cubicBezTo>
                    <a:pt x="3470" y="6604"/>
                    <a:pt x="3467" y="6546"/>
                    <a:pt x="3452" y="6496"/>
                  </a:cubicBezTo>
                  <a:cubicBezTo>
                    <a:pt x="3129" y="6462"/>
                    <a:pt x="2806" y="6446"/>
                    <a:pt x="2486" y="6446"/>
                  </a:cubicBezTo>
                  <a:cubicBezTo>
                    <a:pt x="2457" y="6446"/>
                    <a:pt x="2428" y="6446"/>
                    <a:pt x="2399" y="6447"/>
                  </a:cubicBezTo>
                  <a:cubicBezTo>
                    <a:pt x="2575" y="6397"/>
                    <a:pt x="2748" y="6336"/>
                    <a:pt x="2918" y="6258"/>
                  </a:cubicBezTo>
                  <a:cubicBezTo>
                    <a:pt x="2909" y="6150"/>
                    <a:pt x="2899" y="6042"/>
                    <a:pt x="2893" y="5934"/>
                  </a:cubicBezTo>
                  <a:cubicBezTo>
                    <a:pt x="2532" y="6027"/>
                    <a:pt x="2177" y="6135"/>
                    <a:pt x="1831" y="6261"/>
                  </a:cubicBezTo>
                  <a:lnTo>
                    <a:pt x="1726" y="4872"/>
                  </a:lnTo>
                  <a:lnTo>
                    <a:pt x="1726" y="4872"/>
                  </a:lnTo>
                  <a:cubicBezTo>
                    <a:pt x="1868" y="5243"/>
                    <a:pt x="2007" y="5616"/>
                    <a:pt x="2146" y="5987"/>
                  </a:cubicBezTo>
                  <a:cubicBezTo>
                    <a:pt x="2547" y="5801"/>
                    <a:pt x="2961" y="5644"/>
                    <a:pt x="3381" y="5511"/>
                  </a:cubicBezTo>
                  <a:cubicBezTo>
                    <a:pt x="3436" y="5073"/>
                    <a:pt x="3449" y="4600"/>
                    <a:pt x="3551" y="4174"/>
                  </a:cubicBezTo>
                  <a:cubicBezTo>
                    <a:pt x="3579" y="4252"/>
                    <a:pt x="3603" y="4329"/>
                    <a:pt x="3628" y="4406"/>
                  </a:cubicBezTo>
                  <a:cubicBezTo>
                    <a:pt x="3782" y="4857"/>
                    <a:pt x="3934" y="5311"/>
                    <a:pt x="4088" y="5767"/>
                  </a:cubicBezTo>
                  <a:cubicBezTo>
                    <a:pt x="4106" y="5829"/>
                    <a:pt x="4338" y="6654"/>
                    <a:pt x="4384" y="6654"/>
                  </a:cubicBezTo>
                  <a:cubicBezTo>
                    <a:pt x="4434" y="6654"/>
                    <a:pt x="4611" y="6628"/>
                    <a:pt x="4727" y="6628"/>
                  </a:cubicBezTo>
                  <a:cubicBezTo>
                    <a:pt x="4777" y="6628"/>
                    <a:pt x="4816" y="6633"/>
                    <a:pt x="4828" y="6646"/>
                  </a:cubicBezTo>
                  <a:lnTo>
                    <a:pt x="4828" y="6646"/>
                  </a:lnTo>
                  <a:cubicBezTo>
                    <a:pt x="4428" y="6183"/>
                    <a:pt x="4563" y="5434"/>
                    <a:pt x="4199" y="4946"/>
                  </a:cubicBezTo>
                  <a:cubicBezTo>
                    <a:pt x="4165" y="5023"/>
                    <a:pt x="4134" y="5101"/>
                    <a:pt x="4100" y="5178"/>
                  </a:cubicBezTo>
                  <a:cubicBezTo>
                    <a:pt x="4011" y="4798"/>
                    <a:pt x="3906" y="4424"/>
                    <a:pt x="3795" y="4051"/>
                  </a:cubicBezTo>
                  <a:cubicBezTo>
                    <a:pt x="3912" y="3927"/>
                    <a:pt x="4029" y="3798"/>
                    <a:pt x="4150" y="3674"/>
                  </a:cubicBezTo>
                  <a:lnTo>
                    <a:pt x="4150" y="3674"/>
                  </a:lnTo>
                  <a:cubicBezTo>
                    <a:pt x="3998" y="3751"/>
                    <a:pt x="3844" y="3819"/>
                    <a:pt x="3687" y="3869"/>
                  </a:cubicBezTo>
                  <a:cubicBezTo>
                    <a:pt x="3807" y="3742"/>
                    <a:pt x="3912" y="3594"/>
                    <a:pt x="3995" y="3440"/>
                  </a:cubicBezTo>
                  <a:lnTo>
                    <a:pt x="3995" y="3440"/>
                  </a:lnTo>
                  <a:cubicBezTo>
                    <a:pt x="3890" y="3498"/>
                    <a:pt x="3782" y="3560"/>
                    <a:pt x="3680" y="3622"/>
                  </a:cubicBezTo>
                  <a:cubicBezTo>
                    <a:pt x="3680" y="3455"/>
                    <a:pt x="3674" y="3294"/>
                    <a:pt x="3674" y="3128"/>
                  </a:cubicBezTo>
                  <a:cubicBezTo>
                    <a:pt x="3347" y="3829"/>
                    <a:pt x="2989" y="4508"/>
                    <a:pt x="2591" y="5172"/>
                  </a:cubicBezTo>
                  <a:cubicBezTo>
                    <a:pt x="2328" y="4412"/>
                    <a:pt x="2050" y="3656"/>
                    <a:pt x="1760" y="2902"/>
                  </a:cubicBezTo>
                  <a:lnTo>
                    <a:pt x="1760" y="2902"/>
                  </a:lnTo>
                  <a:cubicBezTo>
                    <a:pt x="1868" y="2986"/>
                    <a:pt x="1967" y="3081"/>
                    <a:pt x="2044" y="3193"/>
                  </a:cubicBezTo>
                  <a:cubicBezTo>
                    <a:pt x="2430" y="2881"/>
                    <a:pt x="2838" y="2594"/>
                    <a:pt x="3267" y="2347"/>
                  </a:cubicBezTo>
                  <a:lnTo>
                    <a:pt x="3267" y="2347"/>
                  </a:lnTo>
                  <a:cubicBezTo>
                    <a:pt x="3032" y="2402"/>
                    <a:pt x="2794" y="2452"/>
                    <a:pt x="2560" y="2507"/>
                  </a:cubicBezTo>
                  <a:cubicBezTo>
                    <a:pt x="2495" y="2310"/>
                    <a:pt x="2439" y="2109"/>
                    <a:pt x="2405" y="1905"/>
                  </a:cubicBezTo>
                  <a:lnTo>
                    <a:pt x="2405" y="1905"/>
                  </a:lnTo>
                  <a:cubicBezTo>
                    <a:pt x="2479" y="1924"/>
                    <a:pt x="2608" y="1945"/>
                    <a:pt x="2734" y="1945"/>
                  </a:cubicBezTo>
                  <a:cubicBezTo>
                    <a:pt x="2951" y="1945"/>
                    <a:pt x="3163" y="1884"/>
                    <a:pt x="3085" y="1646"/>
                  </a:cubicBezTo>
                  <a:cubicBezTo>
                    <a:pt x="3066" y="1584"/>
                    <a:pt x="3041" y="1519"/>
                    <a:pt x="3023" y="1457"/>
                  </a:cubicBezTo>
                  <a:cubicBezTo>
                    <a:pt x="3017" y="1430"/>
                    <a:pt x="2999" y="1397"/>
                    <a:pt x="2974" y="1397"/>
                  </a:cubicBezTo>
                  <a:cubicBezTo>
                    <a:pt x="2971" y="1397"/>
                    <a:pt x="2967" y="1398"/>
                    <a:pt x="2964" y="1399"/>
                  </a:cubicBezTo>
                  <a:cubicBezTo>
                    <a:pt x="2949" y="1402"/>
                    <a:pt x="2939" y="1414"/>
                    <a:pt x="2930" y="1427"/>
                  </a:cubicBezTo>
                  <a:cubicBezTo>
                    <a:pt x="2902" y="1461"/>
                    <a:pt x="2881" y="1495"/>
                    <a:pt x="2853" y="1528"/>
                  </a:cubicBezTo>
                  <a:cubicBezTo>
                    <a:pt x="2819" y="1340"/>
                    <a:pt x="2788" y="1152"/>
                    <a:pt x="2754" y="963"/>
                  </a:cubicBezTo>
                  <a:cubicBezTo>
                    <a:pt x="2748" y="948"/>
                    <a:pt x="2748" y="936"/>
                    <a:pt x="2739" y="923"/>
                  </a:cubicBezTo>
                  <a:cubicBezTo>
                    <a:pt x="2730" y="915"/>
                    <a:pt x="2719" y="912"/>
                    <a:pt x="2707" y="912"/>
                  </a:cubicBezTo>
                  <a:cubicBezTo>
                    <a:pt x="2696" y="912"/>
                    <a:pt x="2686" y="914"/>
                    <a:pt x="2677" y="917"/>
                  </a:cubicBezTo>
                  <a:cubicBezTo>
                    <a:pt x="2640" y="923"/>
                    <a:pt x="2603" y="926"/>
                    <a:pt x="2566" y="926"/>
                  </a:cubicBezTo>
                  <a:cubicBezTo>
                    <a:pt x="2485" y="926"/>
                    <a:pt x="2404" y="913"/>
                    <a:pt x="2328" y="889"/>
                  </a:cubicBezTo>
                  <a:cubicBezTo>
                    <a:pt x="2498" y="735"/>
                    <a:pt x="2692" y="608"/>
                    <a:pt x="2899" y="519"/>
                  </a:cubicBezTo>
                  <a:cubicBezTo>
                    <a:pt x="3020" y="469"/>
                    <a:pt x="3196" y="395"/>
                    <a:pt x="3171" y="232"/>
                  </a:cubicBezTo>
                  <a:lnTo>
                    <a:pt x="3171" y="232"/>
                  </a:lnTo>
                  <a:cubicBezTo>
                    <a:pt x="3146" y="269"/>
                    <a:pt x="3109" y="294"/>
                    <a:pt x="3069" y="306"/>
                  </a:cubicBezTo>
                  <a:cubicBezTo>
                    <a:pt x="3097" y="226"/>
                    <a:pt x="3109" y="136"/>
                    <a:pt x="3103" y="53"/>
                  </a:cubicBezTo>
                  <a:lnTo>
                    <a:pt x="3103" y="53"/>
                  </a:lnTo>
                  <a:cubicBezTo>
                    <a:pt x="3051" y="90"/>
                    <a:pt x="2992" y="124"/>
                    <a:pt x="2939" y="164"/>
                  </a:cubicBezTo>
                  <a:lnTo>
                    <a:pt x="29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95"/>
            <p:cNvSpPr/>
            <p:nvPr/>
          </p:nvSpPr>
          <p:spPr>
            <a:xfrm>
              <a:off x="6205961" y="1151999"/>
              <a:ext cx="1636862" cy="1416916"/>
            </a:xfrm>
            <a:custGeom>
              <a:avLst/>
              <a:gdLst/>
              <a:ahLst/>
              <a:cxnLst/>
              <a:rect l="l" t="t" r="r" b="b"/>
              <a:pathLst>
                <a:path w="8164" h="7067" extrusionOk="0">
                  <a:moveTo>
                    <a:pt x="6058" y="0"/>
                  </a:moveTo>
                  <a:cubicBezTo>
                    <a:pt x="6015" y="0"/>
                    <a:pt x="5972" y="7"/>
                    <a:pt x="5934" y="27"/>
                  </a:cubicBezTo>
                  <a:cubicBezTo>
                    <a:pt x="5897" y="46"/>
                    <a:pt x="5869" y="77"/>
                    <a:pt x="5832" y="95"/>
                  </a:cubicBezTo>
                  <a:cubicBezTo>
                    <a:pt x="5761" y="129"/>
                    <a:pt x="5678" y="129"/>
                    <a:pt x="5601" y="139"/>
                  </a:cubicBezTo>
                  <a:cubicBezTo>
                    <a:pt x="5434" y="157"/>
                    <a:pt x="5270" y="228"/>
                    <a:pt x="5144" y="342"/>
                  </a:cubicBezTo>
                  <a:cubicBezTo>
                    <a:pt x="5070" y="407"/>
                    <a:pt x="5008" y="491"/>
                    <a:pt x="5002" y="586"/>
                  </a:cubicBezTo>
                  <a:cubicBezTo>
                    <a:pt x="4993" y="682"/>
                    <a:pt x="5054" y="787"/>
                    <a:pt x="5153" y="799"/>
                  </a:cubicBezTo>
                  <a:cubicBezTo>
                    <a:pt x="5023" y="907"/>
                    <a:pt x="5060" y="1108"/>
                    <a:pt x="5079" y="1272"/>
                  </a:cubicBezTo>
                  <a:cubicBezTo>
                    <a:pt x="5122" y="1673"/>
                    <a:pt x="4983" y="2081"/>
                    <a:pt x="5020" y="2482"/>
                  </a:cubicBezTo>
                  <a:cubicBezTo>
                    <a:pt x="5023" y="2547"/>
                    <a:pt x="5039" y="2624"/>
                    <a:pt x="5094" y="2667"/>
                  </a:cubicBezTo>
                  <a:cubicBezTo>
                    <a:pt x="5132" y="2696"/>
                    <a:pt x="5181" y="2704"/>
                    <a:pt x="5232" y="2704"/>
                  </a:cubicBezTo>
                  <a:cubicBezTo>
                    <a:pt x="5252" y="2704"/>
                    <a:pt x="5272" y="2703"/>
                    <a:pt x="5292" y="2701"/>
                  </a:cubicBezTo>
                  <a:cubicBezTo>
                    <a:pt x="5431" y="2689"/>
                    <a:pt x="5564" y="2667"/>
                    <a:pt x="5696" y="2627"/>
                  </a:cubicBezTo>
                  <a:cubicBezTo>
                    <a:pt x="5734" y="2760"/>
                    <a:pt x="5771" y="2877"/>
                    <a:pt x="5792" y="3013"/>
                  </a:cubicBezTo>
                  <a:cubicBezTo>
                    <a:pt x="5508" y="3062"/>
                    <a:pt x="5218" y="3109"/>
                    <a:pt x="4931" y="3155"/>
                  </a:cubicBezTo>
                  <a:cubicBezTo>
                    <a:pt x="4878" y="3164"/>
                    <a:pt x="4820" y="3177"/>
                    <a:pt x="4767" y="3198"/>
                  </a:cubicBezTo>
                  <a:cubicBezTo>
                    <a:pt x="4696" y="3232"/>
                    <a:pt x="4637" y="3288"/>
                    <a:pt x="4585" y="3340"/>
                  </a:cubicBezTo>
                  <a:cubicBezTo>
                    <a:pt x="4295" y="3627"/>
                    <a:pt x="4011" y="3908"/>
                    <a:pt x="3721" y="4195"/>
                  </a:cubicBezTo>
                  <a:cubicBezTo>
                    <a:pt x="3579" y="4334"/>
                    <a:pt x="3430" y="4476"/>
                    <a:pt x="3288" y="4618"/>
                  </a:cubicBezTo>
                  <a:cubicBezTo>
                    <a:pt x="3165" y="4742"/>
                    <a:pt x="3069" y="4875"/>
                    <a:pt x="2952" y="5004"/>
                  </a:cubicBezTo>
                  <a:cubicBezTo>
                    <a:pt x="2751" y="4847"/>
                    <a:pt x="2520" y="4739"/>
                    <a:pt x="2300" y="4606"/>
                  </a:cubicBezTo>
                  <a:cubicBezTo>
                    <a:pt x="2013" y="4436"/>
                    <a:pt x="1754" y="4242"/>
                    <a:pt x="1491" y="4044"/>
                  </a:cubicBezTo>
                  <a:cubicBezTo>
                    <a:pt x="1541" y="3958"/>
                    <a:pt x="1535" y="3847"/>
                    <a:pt x="1516" y="3751"/>
                  </a:cubicBezTo>
                  <a:cubicBezTo>
                    <a:pt x="1494" y="3649"/>
                    <a:pt x="1436" y="3556"/>
                    <a:pt x="1386" y="3464"/>
                  </a:cubicBezTo>
                  <a:cubicBezTo>
                    <a:pt x="1285" y="3275"/>
                    <a:pt x="1220" y="3059"/>
                    <a:pt x="1266" y="2852"/>
                  </a:cubicBezTo>
                  <a:cubicBezTo>
                    <a:pt x="1262" y="2852"/>
                    <a:pt x="1258" y="2852"/>
                    <a:pt x="1255" y="2852"/>
                  </a:cubicBezTo>
                  <a:cubicBezTo>
                    <a:pt x="1185" y="2852"/>
                    <a:pt x="1126" y="2905"/>
                    <a:pt x="1099" y="2967"/>
                  </a:cubicBezTo>
                  <a:cubicBezTo>
                    <a:pt x="1072" y="3032"/>
                    <a:pt x="1072" y="3109"/>
                    <a:pt x="1084" y="3180"/>
                  </a:cubicBezTo>
                  <a:cubicBezTo>
                    <a:pt x="1096" y="3260"/>
                    <a:pt x="1115" y="3340"/>
                    <a:pt x="1143" y="3417"/>
                  </a:cubicBezTo>
                  <a:cubicBezTo>
                    <a:pt x="1056" y="3362"/>
                    <a:pt x="979" y="3322"/>
                    <a:pt x="923" y="3238"/>
                  </a:cubicBezTo>
                  <a:cubicBezTo>
                    <a:pt x="871" y="3167"/>
                    <a:pt x="840" y="3093"/>
                    <a:pt x="794" y="3025"/>
                  </a:cubicBezTo>
                  <a:cubicBezTo>
                    <a:pt x="701" y="2877"/>
                    <a:pt x="602" y="2738"/>
                    <a:pt x="460" y="2639"/>
                  </a:cubicBezTo>
                  <a:cubicBezTo>
                    <a:pt x="445" y="2627"/>
                    <a:pt x="429" y="2621"/>
                    <a:pt x="408" y="2621"/>
                  </a:cubicBezTo>
                  <a:cubicBezTo>
                    <a:pt x="383" y="2621"/>
                    <a:pt x="361" y="2646"/>
                    <a:pt x="361" y="2673"/>
                  </a:cubicBezTo>
                  <a:cubicBezTo>
                    <a:pt x="358" y="2701"/>
                    <a:pt x="371" y="2723"/>
                    <a:pt x="386" y="2747"/>
                  </a:cubicBezTo>
                  <a:cubicBezTo>
                    <a:pt x="507" y="2945"/>
                    <a:pt x="655" y="3103"/>
                    <a:pt x="744" y="3319"/>
                  </a:cubicBezTo>
                  <a:cubicBezTo>
                    <a:pt x="742" y="3319"/>
                    <a:pt x="741" y="3319"/>
                    <a:pt x="739" y="3319"/>
                  </a:cubicBezTo>
                  <a:cubicBezTo>
                    <a:pt x="698" y="3319"/>
                    <a:pt x="666" y="3286"/>
                    <a:pt x="642" y="3257"/>
                  </a:cubicBezTo>
                  <a:cubicBezTo>
                    <a:pt x="531" y="3130"/>
                    <a:pt x="442" y="2985"/>
                    <a:pt x="371" y="2831"/>
                  </a:cubicBezTo>
                  <a:cubicBezTo>
                    <a:pt x="343" y="2769"/>
                    <a:pt x="312" y="2701"/>
                    <a:pt x="256" y="2667"/>
                  </a:cubicBezTo>
                  <a:cubicBezTo>
                    <a:pt x="247" y="2660"/>
                    <a:pt x="236" y="2657"/>
                    <a:pt x="225" y="2657"/>
                  </a:cubicBezTo>
                  <a:cubicBezTo>
                    <a:pt x="221" y="2657"/>
                    <a:pt x="217" y="2657"/>
                    <a:pt x="213" y="2658"/>
                  </a:cubicBezTo>
                  <a:cubicBezTo>
                    <a:pt x="182" y="2667"/>
                    <a:pt x="182" y="2704"/>
                    <a:pt x="185" y="2735"/>
                  </a:cubicBezTo>
                  <a:cubicBezTo>
                    <a:pt x="216" y="2899"/>
                    <a:pt x="312" y="3038"/>
                    <a:pt x="405" y="3170"/>
                  </a:cubicBezTo>
                  <a:cubicBezTo>
                    <a:pt x="463" y="3257"/>
                    <a:pt x="522" y="3337"/>
                    <a:pt x="581" y="3417"/>
                  </a:cubicBezTo>
                  <a:cubicBezTo>
                    <a:pt x="596" y="3442"/>
                    <a:pt x="611" y="3476"/>
                    <a:pt x="590" y="3495"/>
                  </a:cubicBezTo>
                  <a:cubicBezTo>
                    <a:pt x="445" y="3371"/>
                    <a:pt x="321" y="3223"/>
                    <a:pt x="241" y="3047"/>
                  </a:cubicBezTo>
                  <a:cubicBezTo>
                    <a:pt x="201" y="2967"/>
                    <a:pt x="164" y="2877"/>
                    <a:pt x="87" y="2831"/>
                  </a:cubicBezTo>
                  <a:lnTo>
                    <a:pt x="87" y="2831"/>
                  </a:lnTo>
                  <a:cubicBezTo>
                    <a:pt x="0" y="2908"/>
                    <a:pt x="170" y="3186"/>
                    <a:pt x="213" y="3260"/>
                  </a:cubicBezTo>
                  <a:cubicBezTo>
                    <a:pt x="290" y="3396"/>
                    <a:pt x="383" y="3519"/>
                    <a:pt x="451" y="3658"/>
                  </a:cubicBezTo>
                  <a:cubicBezTo>
                    <a:pt x="460" y="3671"/>
                    <a:pt x="463" y="3677"/>
                    <a:pt x="460" y="3689"/>
                  </a:cubicBezTo>
                  <a:cubicBezTo>
                    <a:pt x="458" y="3701"/>
                    <a:pt x="444" y="3706"/>
                    <a:pt x="431" y="3706"/>
                  </a:cubicBezTo>
                  <a:cubicBezTo>
                    <a:pt x="427" y="3706"/>
                    <a:pt x="424" y="3705"/>
                    <a:pt x="420" y="3705"/>
                  </a:cubicBezTo>
                  <a:cubicBezTo>
                    <a:pt x="405" y="3701"/>
                    <a:pt x="398" y="3689"/>
                    <a:pt x="386" y="3677"/>
                  </a:cubicBezTo>
                  <a:cubicBezTo>
                    <a:pt x="315" y="3600"/>
                    <a:pt x="250" y="3519"/>
                    <a:pt x="182" y="3439"/>
                  </a:cubicBezTo>
                  <a:cubicBezTo>
                    <a:pt x="173" y="3427"/>
                    <a:pt x="161" y="3414"/>
                    <a:pt x="151" y="3414"/>
                  </a:cubicBezTo>
                  <a:cubicBezTo>
                    <a:pt x="151" y="3414"/>
                    <a:pt x="150" y="3414"/>
                    <a:pt x="149" y="3414"/>
                  </a:cubicBezTo>
                  <a:cubicBezTo>
                    <a:pt x="123" y="3414"/>
                    <a:pt x="111" y="3456"/>
                    <a:pt x="114" y="3485"/>
                  </a:cubicBezTo>
                  <a:cubicBezTo>
                    <a:pt x="139" y="3618"/>
                    <a:pt x="238" y="3735"/>
                    <a:pt x="340" y="3825"/>
                  </a:cubicBezTo>
                  <a:cubicBezTo>
                    <a:pt x="469" y="3936"/>
                    <a:pt x="571" y="4075"/>
                    <a:pt x="698" y="4189"/>
                  </a:cubicBezTo>
                  <a:cubicBezTo>
                    <a:pt x="812" y="4290"/>
                    <a:pt x="964" y="4327"/>
                    <a:pt x="1114" y="4327"/>
                  </a:cubicBezTo>
                  <a:cubicBezTo>
                    <a:pt x="1148" y="4327"/>
                    <a:pt x="1181" y="4325"/>
                    <a:pt x="1214" y="4322"/>
                  </a:cubicBezTo>
                  <a:cubicBezTo>
                    <a:pt x="1214" y="4322"/>
                    <a:pt x="1214" y="4322"/>
                    <a:pt x="1215" y="4322"/>
                  </a:cubicBezTo>
                  <a:cubicBezTo>
                    <a:pt x="1253" y="4322"/>
                    <a:pt x="1353" y="4464"/>
                    <a:pt x="1374" y="4492"/>
                  </a:cubicBezTo>
                  <a:cubicBezTo>
                    <a:pt x="1513" y="4649"/>
                    <a:pt x="1633" y="4822"/>
                    <a:pt x="1772" y="4983"/>
                  </a:cubicBezTo>
                  <a:cubicBezTo>
                    <a:pt x="1973" y="5214"/>
                    <a:pt x="2177" y="5437"/>
                    <a:pt x="2396" y="5650"/>
                  </a:cubicBezTo>
                  <a:cubicBezTo>
                    <a:pt x="2520" y="5770"/>
                    <a:pt x="2655" y="5897"/>
                    <a:pt x="2819" y="5955"/>
                  </a:cubicBezTo>
                  <a:cubicBezTo>
                    <a:pt x="2851" y="5966"/>
                    <a:pt x="2885" y="5971"/>
                    <a:pt x="2918" y="5971"/>
                  </a:cubicBezTo>
                  <a:cubicBezTo>
                    <a:pt x="3054" y="5971"/>
                    <a:pt x="3195" y="5892"/>
                    <a:pt x="3307" y="5826"/>
                  </a:cubicBezTo>
                  <a:cubicBezTo>
                    <a:pt x="3788" y="5532"/>
                    <a:pt x="4248" y="5217"/>
                    <a:pt x="4708" y="4890"/>
                  </a:cubicBezTo>
                  <a:cubicBezTo>
                    <a:pt x="4810" y="5616"/>
                    <a:pt x="5042" y="6344"/>
                    <a:pt x="4925" y="7067"/>
                  </a:cubicBezTo>
                  <a:lnTo>
                    <a:pt x="8157" y="7067"/>
                  </a:lnTo>
                  <a:lnTo>
                    <a:pt x="8163" y="4013"/>
                  </a:lnTo>
                  <a:cubicBezTo>
                    <a:pt x="8049" y="3732"/>
                    <a:pt x="7923" y="3458"/>
                    <a:pt x="7777" y="3192"/>
                  </a:cubicBezTo>
                  <a:cubicBezTo>
                    <a:pt x="7706" y="3059"/>
                    <a:pt x="7617" y="2923"/>
                    <a:pt x="7478" y="2874"/>
                  </a:cubicBezTo>
                  <a:cubicBezTo>
                    <a:pt x="7430" y="2856"/>
                    <a:pt x="7379" y="2852"/>
                    <a:pt x="7327" y="2852"/>
                  </a:cubicBezTo>
                  <a:cubicBezTo>
                    <a:pt x="7289" y="2852"/>
                    <a:pt x="7250" y="2854"/>
                    <a:pt x="7212" y="2856"/>
                  </a:cubicBezTo>
                  <a:cubicBezTo>
                    <a:pt x="7144" y="2860"/>
                    <a:pt x="7076" y="2862"/>
                    <a:pt x="7007" y="2862"/>
                  </a:cubicBezTo>
                  <a:cubicBezTo>
                    <a:pt x="6889" y="2862"/>
                    <a:pt x="6771" y="2856"/>
                    <a:pt x="6654" y="2846"/>
                  </a:cubicBezTo>
                  <a:cubicBezTo>
                    <a:pt x="6635" y="2846"/>
                    <a:pt x="6613" y="2843"/>
                    <a:pt x="6598" y="2831"/>
                  </a:cubicBezTo>
                  <a:cubicBezTo>
                    <a:pt x="6583" y="2822"/>
                    <a:pt x="6576" y="2797"/>
                    <a:pt x="6573" y="2778"/>
                  </a:cubicBezTo>
                  <a:cubicBezTo>
                    <a:pt x="6502" y="2547"/>
                    <a:pt x="6450" y="2318"/>
                    <a:pt x="6546" y="2087"/>
                  </a:cubicBezTo>
                  <a:cubicBezTo>
                    <a:pt x="6598" y="1960"/>
                    <a:pt x="6688" y="1852"/>
                    <a:pt x="6752" y="1732"/>
                  </a:cubicBezTo>
                  <a:cubicBezTo>
                    <a:pt x="6836" y="1590"/>
                    <a:pt x="6885" y="1435"/>
                    <a:pt x="6904" y="1272"/>
                  </a:cubicBezTo>
                  <a:cubicBezTo>
                    <a:pt x="6916" y="1170"/>
                    <a:pt x="6919" y="1065"/>
                    <a:pt x="6962" y="972"/>
                  </a:cubicBezTo>
                  <a:cubicBezTo>
                    <a:pt x="6998" y="895"/>
                    <a:pt x="7079" y="831"/>
                    <a:pt x="7160" y="831"/>
                  </a:cubicBezTo>
                  <a:cubicBezTo>
                    <a:pt x="7177" y="831"/>
                    <a:pt x="7193" y="834"/>
                    <a:pt x="7209" y="839"/>
                  </a:cubicBezTo>
                  <a:cubicBezTo>
                    <a:pt x="7175" y="670"/>
                    <a:pt x="7089" y="509"/>
                    <a:pt x="6968" y="386"/>
                  </a:cubicBezTo>
                  <a:cubicBezTo>
                    <a:pt x="6944" y="358"/>
                    <a:pt x="6907" y="324"/>
                    <a:pt x="6913" y="284"/>
                  </a:cubicBezTo>
                  <a:cubicBezTo>
                    <a:pt x="6913" y="265"/>
                    <a:pt x="6919" y="247"/>
                    <a:pt x="6916" y="228"/>
                  </a:cubicBezTo>
                  <a:cubicBezTo>
                    <a:pt x="6907" y="213"/>
                    <a:pt x="6891" y="197"/>
                    <a:pt x="6876" y="188"/>
                  </a:cubicBezTo>
                  <a:cubicBezTo>
                    <a:pt x="6814" y="151"/>
                    <a:pt x="6746" y="123"/>
                    <a:pt x="6675" y="98"/>
                  </a:cubicBezTo>
                  <a:cubicBezTo>
                    <a:pt x="6595" y="77"/>
                    <a:pt x="6512" y="61"/>
                    <a:pt x="6425" y="49"/>
                  </a:cubicBezTo>
                  <a:cubicBezTo>
                    <a:pt x="6345" y="37"/>
                    <a:pt x="6265" y="21"/>
                    <a:pt x="6181" y="12"/>
                  </a:cubicBezTo>
                  <a:cubicBezTo>
                    <a:pt x="6141" y="6"/>
                    <a:pt x="6099" y="0"/>
                    <a:pt x="60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95"/>
            <p:cNvSpPr/>
            <p:nvPr/>
          </p:nvSpPr>
          <p:spPr>
            <a:xfrm>
              <a:off x="6205359" y="1153403"/>
              <a:ext cx="1638065" cy="1416715"/>
            </a:xfrm>
            <a:custGeom>
              <a:avLst/>
              <a:gdLst/>
              <a:ahLst/>
              <a:cxnLst/>
              <a:rect l="l" t="t" r="r" b="b"/>
              <a:pathLst>
                <a:path w="8170" h="7066" extrusionOk="0">
                  <a:moveTo>
                    <a:pt x="383" y="2605"/>
                  </a:moveTo>
                  <a:cubicBezTo>
                    <a:pt x="383" y="2606"/>
                    <a:pt x="383" y="2608"/>
                    <a:pt x="384" y="2610"/>
                  </a:cubicBezTo>
                  <a:lnTo>
                    <a:pt x="384" y="2610"/>
                  </a:lnTo>
                  <a:cubicBezTo>
                    <a:pt x="384" y="2608"/>
                    <a:pt x="383" y="2606"/>
                    <a:pt x="383" y="2605"/>
                  </a:cubicBezTo>
                  <a:close/>
                  <a:moveTo>
                    <a:pt x="6070" y="0"/>
                  </a:moveTo>
                  <a:cubicBezTo>
                    <a:pt x="6026" y="0"/>
                    <a:pt x="5983" y="7"/>
                    <a:pt x="5943" y="27"/>
                  </a:cubicBezTo>
                  <a:cubicBezTo>
                    <a:pt x="5903" y="45"/>
                    <a:pt x="5879" y="76"/>
                    <a:pt x="5838" y="98"/>
                  </a:cubicBezTo>
                  <a:cubicBezTo>
                    <a:pt x="5770" y="132"/>
                    <a:pt x="5684" y="132"/>
                    <a:pt x="5607" y="138"/>
                  </a:cubicBezTo>
                  <a:cubicBezTo>
                    <a:pt x="5375" y="162"/>
                    <a:pt x="5122" y="286"/>
                    <a:pt x="5063" y="524"/>
                  </a:cubicBezTo>
                  <a:cubicBezTo>
                    <a:pt x="5375" y="363"/>
                    <a:pt x="5715" y="258"/>
                    <a:pt x="6067" y="221"/>
                  </a:cubicBezTo>
                  <a:lnTo>
                    <a:pt x="6067" y="221"/>
                  </a:lnTo>
                  <a:cubicBezTo>
                    <a:pt x="5817" y="437"/>
                    <a:pt x="5533" y="613"/>
                    <a:pt x="5230" y="746"/>
                  </a:cubicBezTo>
                  <a:cubicBezTo>
                    <a:pt x="5591" y="731"/>
                    <a:pt x="5946" y="669"/>
                    <a:pt x="6305" y="607"/>
                  </a:cubicBezTo>
                  <a:lnTo>
                    <a:pt x="6305" y="607"/>
                  </a:lnTo>
                  <a:cubicBezTo>
                    <a:pt x="6070" y="703"/>
                    <a:pt x="5832" y="798"/>
                    <a:pt x="5591" y="894"/>
                  </a:cubicBezTo>
                  <a:cubicBezTo>
                    <a:pt x="5557" y="907"/>
                    <a:pt x="5517" y="925"/>
                    <a:pt x="5496" y="956"/>
                  </a:cubicBezTo>
                  <a:cubicBezTo>
                    <a:pt x="5471" y="984"/>
                    <a:pt x="5468" y="1018"/>
                    <a:pt x="5465" y="1055"/>
                  </a:cubicBezTo>
                  <a:cubicBezTo>
                    <a:pt x="5452" y="1169"/>
                    <a:pt x="5437" y="1286"/>
                    <a:pt x="5422" y="1401"/>
                  </a:cubicBezTo>
                  <a:cubicBezTo>
                    <a:pt x="5480" y="1385"/>
                    <a:pt x="5542" y="1370"/>
                    <a:pt x="5604" y="1354"/>
                  </a:cubicBezTo>
                  <a:lnTo>
                    <a:pt x="5604" y="1354"/>
                  </a:lnTo>
                  <a:cubicBezTo>
                    <a:pt x="5517" y="1472"/>
                    <a:pt x="5449" y="1598"/>
                    <a:pt x="5394" y="1734"/>
                  </a:cubicBezTo>
                  <a:cubicBezTo>
                    <a:pt x="5561" y="1598"/>
                    <a:pt x="5727" y="1459"/>
                    <a:pt x="5894" y="1320"/>
                  </a:cubicBezTo>
                  <a:lnTo>
                    <a:pt x="5894" y="1320"/>
                  </a:lnTo>
                  <a:cubicBezTo>
                    <a:pt x="5909" y="1502"/>
                    <a:pt x="5885" y="1688"/>
                    <a:pt x="5832" y="1861"/>
                  </a:cubicBezTo>
                  <a:cubicBezTo>
                    <a:pt x="5699" y="1864"/>
                    <a:pt x="5554" y="1879"/>
                    <a:pt x="5477" y="1987"/>
                  </a:cubicBezTo>
                  <a:cubicBezTo>
                    <a:pt x="5434" y="2046"/>
                    <a:pt x="5425" y="2126"/>
                    <a:pt x="5403" y="2197"/>
                  </a:cubicBezTo>
                  <a:cubicBezTo>
                    <a:pt x="5348" y="2358"/>
                    <a:pt x="5215" y="2490"/>
                    <a:pt x="5051" y="2537"/>
                  </a:cubicBezTo>
                  <a:cubicBezTo>
                    <a:pt x="5048" y="2540"/>
                    <a:pt x="5091" y="2660"/>
                    <a:pt x="5104" y="2669"/>
                  </a:cubicBezTo>
                  <a:cubicBezTo>
                    <a:pt x="5134" y="2697"/>
                    <a:pt x="5182" y="2705"/>
                    <a:pt x="5228" y="2705"/>
                  </a:cubicBezTo>
                  <a:cubicBezTo>
                    <a:pt x="5253" y="2705"/>
                    <a:pt x="5277" y="2703"/>
                    <a:pt x="5298" y="2700"/>
                  </a:cubicBezTo>
                  <a:cubicBezTo>
                    <a:pt x="5437" y="2691"/>
                    <a:pt x="5573" y="2666"/>
                    <a:pt x="5703" y="2629"/>
                  </a:cubicBezTo>
                  <a:cubicBezTo>
                    <a:pt x="5730" y="2728"/>
                    <a:pt x="5764" y="2821"/>
                    <a:pt x="5792" y="2923"/>
                  </a:cubicBezTo>
                  <a:cubicBezTo>
                    <a:pt x="5885" y="2790"/>
                    <a:pt x="5974" y="2663"/>
                    <a:pt x="6067" y="2537"/>
                  </a:cubicBezTo>
                  <a:cubicBezTo>
                    <a:pt x="6172" y="2722"/>
                    <a:pt x="6280" y="2910"/>
                    <a:pt x="6382" y="3096"/>
                  </a:cubicBezTo>
                  <a:cubicBezTo>
                    <a:pt x="5879" y="3188"/>
                    <a:pt x="5375" y="3284"/>
                    <a:pt x="4869" y="3376"/>
                  </a:cubicBezTo>
                  <a:cubicBezTo>
                    <a:pt x="5200" y="3419"/>
                    <a:pt x="5533" y="3441"/>
                    <a:pt x="5866" y="3441"/>
                  </a:cubicBezTo>
                  <a:cubicBezTo>
                    <a:pt x="6210" y="3441"/>
                    <a:pt x="6554" y="3417"/>
                    <a:pt x="6895" y="3371"/>
                  </a:cubicBezTo>
                  <a:lnTo>
                    <a:pt x="6895" y="3371"/>
                  </a:lnTo>
                  <a:cubicBezTo>
                    <a:pt x="6812" y="3384"/>
                    <a:pt x="6675" y="3683"/>
                    <a:pt x="6650" y="3756"/>
                  </a:cubicBezTo>
                  <a:cubicBezTo>
                    <a:pt x="6598" y="3883"/>
                    <a:pt x="6530" y="3979"/>
                    <a:pt x="6465" y="4102"/>
                  </a:cubicBezTo>
                  <a:cubicBezTo>
                    <a:pt x="6668" y="4237"/>
                    <a:pt x="6949" y="4288"/>
                    <a:pt x="7213" y="4288"/>
                  </a:cubicBezTo>
                  <a:cubicBezTo>
                    <a:pt x="7318" y="4288"/>
                    <a:pt x="7421" y="4280"/>
                    <a:pt x="7515" y="4266"/>
                  </a:cubicBezTo>
                  <a:lnTo>
                    <a:pt x="7515" y="4266"/>
                  </a:lnTo>
                  <a:cubicBezTo>
                    <a:pt x="7268" y="4380"/>
                    <a:pt x="6995" y="4441"/>
                    <a:pt x="6723" y="4441"/>
                  </a:cubicBezTo>
                  <a:cubicBezTo>
                    <a:pt x="6607" y="4441"/>
                    <a:pt x="6492" y="4430"/>
                    <a:pt x="6379" y="4408"/>
                  </a:cubicBezTo>
                  <a:cubicBezTo>
                    <a:pt x="5869" y="4312"/>
                    <a:pt x="5493" y="4003"/>
                    <a:pt x="5153" y="3633"/>
                  </a:cubicBezTo>
                  <a:cubicBezTo>
                    <a:pt x="5129" y="3606"/>
                    <a:pt x="5096" y="3575"/>
                    <a:pt x="5063" y="3575"/>
                  </a:cubicBezTo>
                  <a:cubicBezTo>
                    <a:pt x="5058" y="3575"/>
                    <a:pt x="5053" y="3575"/>
                    <a:pt x="5048" y="3577"/>
                  </a:cubicBezTo>
                  <a:cubicBezTo>
                    <a:pt x="5030" y="3586"/>
                    <a:pt x="5017" y="3596"/>
                    <a:pt x="5002" y="3611"/>
                  </a:cubicBezTo>
                  <a:cubicBezTo>
                    <a:pt x="4372" y="4266"/>
                    <a:pt x="3742" y="4914"/>
                    <a:pt x="3115" y="5562"/>
                  </a:cubicBezTo>
                  <a:cubicBezTo>
                    <a:pt x="3084" y="5593"/>
                    <a:pt x="3057" y="5618"/>
                    <a:pt x="3017" y="5630"/>
                  </a:cubicBezTo>
                  <a:cubicBezTo>
                    <a:pt x="3007" y="5633"/>
                    <a:pt x="2997" y="5634"/>
                    <a:pt x="2988" y="5634"/>
                  </a:cubicBezTo>
                  <a:cubicBezTo>
                    <a:pt x="2926" y="5634"/>
                    <a:pt x="2864" y="5586"/>
                    <a:pt x="2816" y="5541"/>
                  </a:cubicBezTo>
                  <a:cubicBezTo>
                    <a:pt x="2485" y="5229"/>
                    <a:pt x="2161" y="4914"/>
                    <a:pt x="1840" y="4590"/>
                  </a:cubicBezTo>
                  <a:cubicBezTo>
                    <a:pt x="1680" y="4426"/>
                    <a:pt x="1525" y="4266"/>
                    <a:pt x="1365" y="4099"/>
                  </a:cubicBezTo>
                  <a:cubicBezTo>
                    <a:pt x="1247" y="3972"/>
                    <a:pt x="1099" y="3793"/>
                    <a:pt x="1362" y="3704"/>
                  </a:cubicBezTo>
                  <a:cubicBezTo>
                    <a:pt x="1247" y="3515"/>
                    <a:pt x="1170" y="3309"/>
                    <a:pt x="1130" y="3092"/>
                  </a:cubicBezTo>
                  <a:lnTo>
                    <a:pt x="1130" y="3092"/>
                  </a:lnTo>
                  <a:cubicBezTo>
                    <a:pt x="1102" y="3253"/>
                    <a:pt x="1124" y="3423"/>
                    <a:pt x="1189" y="3577"/>
                  </a:cubicBezTo>
                  <a:cubicBezTo>
                    <a:pt x="1195" y="3596"/>
                    <a:pt x="1204" y="3617"/>
                    <a:pt x="1195" y="3636"/>
                  </a:cubicBezTo>
                  <a:cubicBezTo>
                    <a:pt x="1189" y="3651"/>
                    <a:pt x="1173" y="3654"/>
                    <a:pt x="1161" y="3664"/>
                  </a:cubicBezTo>
                  <a:cubicBezTo>
                    <a:pt x="1053" y="3713"/>
                    <a:pt x="942" y="3756"/>
                    <a:pt x="824" y="3787"/>
                  </a:cubicBezTo>
                  <a:cubicBezTo>
                    <a:pt x="892" y="3698"/>
                    <a:pt x="954" y="3605"/>
                    <a:pt x="1019" y="3515"/>
                  </a:cubicBezTo>
                  <a:cubicBezTo>
                    <a:pt x="911" y="3330"/>
                    <a:pt x="787" y="3160"/>
                    <a:pt x="667" y="2987"/>
                  </a:cubicBezTo>
                  <a:cubicBezTo>
                    <a:pt x="621" y="2923"/>
                    <a:pt x="587" y="2855"/>
                    <a:pt x="540" y="2790"/>
                  </a:cubicBezTo>
                  <a:cubicBezTo>
                    <a:pt x="511" y="2748"/>
                    <a:pt x="397" y="2660"/>
                    <a:pt x="384" y="2610"/>
                  </a:cubicBezTo>
                  <a:lnTo>
                    <a:pt x="384" y="2610"/>
                  </a:lnTo>
                  <a:cubicBezTo>
                    <a:pt x="438" y="2884"/>
                    <a:pt x="640" y="3054"/>
                    <a:pt x="744" y="3315"/>
                  </a:cubicBezTo>
                  <a:cubicBezTo>
                    <a:pt x="742" y="3315"/>
                    <a:pt x="740" y="3315"/>
                    <a:pt x="739" y="3315"/>
                  </a:cubicBezTo>
                  <a:cubicBezTo>
                    <a:pt x="698" y="3315"/>
                    <a:pt x="666" y="3283"/>
                    <a:pt x="639" y="3253"/>
                  </a:cubicBezTo>
                  <a:cubicBezTo>
                    <a:pt x="531" y="3126"/>
                    <a:pt x="439" y="2984"/>
                    <a:pt x="371" y="2830"/>
                  </a:cubicBezTo>
                  <a:cubicBezTo>
                    <a:pt x="343" y="2768"/>
                    <a:pt x="312" y="2697"/>
                    <a:pt x="253" y="2663"/>
                  </a:cubicBezTo>
                  <a:cubicBezTo>
                    <a:pt x="246" y="2656"/>
                    <a:pt x="236" y="2653"/>
                    <a:pt x="225" y="2653"/>
                  </a:cubicBezTo>
                  <a:cubicBezTo>
                    <a:pt x="221" y="2653"/>
                    <a:pt x="217" y="2653"/>
                    <a:pt x="213" y="2654"/>
                  </a:cubicBezTo>
                  <a:cubicBezTo>
                    <a:pt x="182" y="2663"/>
                    <a:pt x="182" y="2700"/>
                    <a:pt x="185" y="2731"/>
                  </a:cubicBezTo>
                  <a:cubicBezTo>
                    <a:pt x="216" y="2895"/>
                    <a:pt x="312" y="3034"/>
                    <a:pt x="405" y="3170"/>
                  </a:cubicBezTo>
                  <a:cubicBezTo>
                    <a:pt x="463" y="3253"/>
                    <a:pt x="522" y="3333"/>
                    <a:pt x="577" y="3417"/>
                  </a:cubicBezTo>
                  <a:cubicBezTo>
                    <a:pt x="593" y="3438"/>
                    <a:pt x="608" y="3472"/>
                    <a:pt x="590" y="3494"/>
                  </a:cubicBezTo>
                  <a:cubicBezTo>
                    <a:pt x="445" y="3370"/>
                    <a:pt x="321" y="3219"/>
                    <a:pt x="238" y="3046"/>
                  </a:cubicBezTo>
                  <a:cubicBezTo>
                    <a:pt x="201" y="2963"/>
                    <a:pt x="161" y="2876"/>
                    <a:pt x="83" y="2830"/>
                  </a:cubicBezTo>
                  <a:lnTo>
                    <a:pt x="83" y="2830"/>
                  </a:lnTo>
                  <a:cubicBezTo>
                    <a:pt x="0" y="2907"/>
                    <a:pt x="170" y="3185"/>
                    <a:pt x="213" y="3256"/>
                  </a:cubicBezTo>
                  <a:cubicBezTo>
                    <a:pt x="290" y="3392"/>
                    <a:pt x="383" y="3515"/>
                    <a:pt x="451" y="3654"/>
                  </a:cubicBezTo>
                  <a:cubicBezTo>
                    <a:pt x="460" y="3667"/>
                    <a:pt x="463" y="3673"/>
                    <a:pt x="460" y="3685"/>
                  </a:cubicBezTo>
                  <a:cubicBezTo>
                    <a:pt x="455" y="3697"/>
                    <a:pt x="443" y="3702"/>
                    <a:pt x="431" y="3702"/>
                  </a:cubicBezTo>
                  <a:cubicBezTo>
                    <a:pt x="427" y="3702"/>
                    <a:pt x="423" y="3701"/>
                    <a:pt x="420" y="3701"/>
                  </a:cubicBezTo>
                  <a:cubicBezTo>
                    <a:pt x="405" y="3698"/>
                    <a:pt x="398" y="3685"/>
                    <a:pt x="386" y="3673"/>
                  </a:cubicBezTo>
                  <a:cubicBezTo>
                    <a:pt x="315" y="3596"/>
                    <a:pt x="250" y="3515"/>
                    <a:pt x="182" y="3435"/>
                  </a:cubicBezTo>
                  <a:cubicBezTo>
                    <a:pt x="173" y="3423"/>
                    <a:pt x="161" y="3410"/>
                    <a:pt x="151" y="3410"/>
                  </a:cubicBezTo>
                  <a:cubicBezTo>
                    <a:pt x="150" y="3410"/>
                    <a:pt x="150" y="3410"/>
                    <a:pt x="149" y="3410"/>
                  </a:cubicBezTo>
                  <a:cubicBezTo>
                    <a:pt x="123" y="3410"/>
                    <a:pt x="111" y="3452"/>
                    <a:pt x="114" y="3481"/>
                  </a:cubicBezTo>
                  <a:cubicBezTo>
                    <a:pt x="139" y="3617"/>
                    <a:pt x="238" y="3732"/>
                    <a:pt x="340" y="3821"/>
                  </a:cubicBezTo>
                  <a:cubicBezTo>
                    <a:pt x="469" y="3932"/>
                    <a:pt x="571" y="4071"/>
                    <a:pt x="698" y="4188"/>
                  </a:cubicBezTo>
                  <a:cubicBezTo>
                    <a:pt x="810" y="4288"/>
                    <a:pt x="961" y="4324"/>
                    <a:pt x="1108" y="4324"/>
                  </a:cubicBezTo>
                  <a:cubicBezTo>
                    <a:pt x="1142" y="4324"/>
                    <a:pt x="1177" y="4322"/>
                    <a:pt x="1210" y="4318"/>
                  </a:cubicBezTo>
                  <a:cubicBezTo>
                    <a:pt x="1211" y="4318"/>
                    <a:pt x="1211" y="4318"/>
                    <a:pt x="1212" y="4318"/>
                  </a:cubicBezTo>
                  <a:cubicBezTo>
                    <a:pt x="1253" y="4318"/>
                    <a:pt x="1350" y="4460"/>
                    <a:pt x="1374" y="4488"/>
                  </a:cubicBezTo>
                  <a:cubicBezTo>
                    <a:pt x="1513" y="4645"/>
                    <a:pt x="1633" y="4821"/>
                    <a:pt x="1772" y="4979"/>
                  </a:cubicBezTo>
                  <a:cubicBezTo>
                    <a:pt x="1973" y="5210"/>
                    <a:pt x="2177" y="5433"/>
                    <a:pt x="2396" y="5646"/>
                  </a:cubicBezTo>
                  <a:cubicBezTo>
                    <a:pt x="2519" y="5766"/>
                    <a:pt x="2655" y="5893"/>
                    <a:pt x="2816" y="5951"/>
                  </a:cubicBezTo>
                  <a:cubicBezTo>
                    <a:pt x="2850" y="5963"/>
                    <a:pt x="2884" y="5968"/>
                    <a:pt x="2919" y="5968"/>
                  </a:cubicBezTo>
                  <a:cubicBezTo>
                    <a:pt x="3056" y="5968"/>
                    <a:pt x="3196" y="5889"/>
                    <a:pt x="3307" y="5825"/>
                  </a:cubicBezTo>
                  <a:cubicBezTo>
                    <a:pt x="3989" y="5411"/>
                    <a:pt x="4607" y="4939"/>
                    <a:pt x="5233" y="4451"/>
                  </a:cubicBezTo>
                  <a:cubicBezTo>
                    <a:pt x="5422" y="4686"/>
                    <a:pt x="5619" y="4929"/>
                    <a:pt x="5897" y="5047"/>
                  </a:cubicBezTo>
                  <a:cubicBezTo>
                    <a:pt x="6240" y="5195"/>
                    <a:pt x="6644" y="5121"/>
                    <a:pt x="6999" y="5238"/>
                  </a:cubicBezTo>
                  <a:cubicBezTo>
                    <a:pt x="6687" y="5331"/>
                    <a:pt x="6379" y="5427"/>
                    <a:pt x="6070" y="5519"/>
                  </a:cubicBezTo>
                  <a:cubicBezTo>
                    <a:pt x="6147" y="5674"/>
                    <a:pt x="6322" y="5775"/>
                    <a:pt x="6496" y="5775"/>
                  </a:cubicBezTo>
                  <a:cubicBezTo>
                    <a:pt x="6530" y="5775"/>
                    <a:pt x="6565" y="5771"/>
                    <a:pt x="6598" y="5763"/>
                  </a:cubicBezTo>
                  <a:lnTo>
                    <a:pt x="6598" y="5763"/>
                  </a:lnTo>
                  <a:cubicBezTo>
                    <a:pt x="6561" y="6059"/>
                    <a:pt x="6561" y="6359"/>
                    <a:pt x="6592" y="6658"/>
                  </a:cubicBezTo>
                  <a:cubicBezTo>
                    <a:pt x="6397" y="6553"/>
                    <a:pt x="6212" y="6430"/>
                    <a:pt x="6042" y="6294"/>
                  </a:cubicBezTo>
                  <a:lnTo>
                    <a:pt x="6042" y="6294"/>
                  </a:lnTo>
                  <a:lnTo>
                    <a:pt x="6088" y="6875"/>
                  </a:lnTo>
                  <a:cubicBezTo>
                    <a:pt x="5940" y="6813"/>
                    <a:pt x="5776" y="6808"/>
                    <a:pt x="5612" y="6808"/>
                  </a:cubicBezTo>
                  <a:cubicBezTo>
                    <a:pt x="5577" y="6808"/>
                    <a:pt x="5543" y="6808"/>
                    <a:pt x="5509" y="6808"/>
                  </a:cubicBezTo>
                  <a:cubicBezTo>
                    <a:pt x="5310" y="6808"/>
                    <a:pt x="5116" y="6800"/>
                    <a:pt x="4952" y="6695"/>
                  </a:cubicBezTo>
                  <a:lnTo>
                    <a:pt x="4952" y="6695"/>
                  </a:lnTo>
                  <a:cubicBezTo>
                    <a:pt x="4971" y="6834"/>
                    <a:pt x="4940" y="6924"/>
                    <a:pt x="4928" y="7060"/>
                  </a:cubicBezTo>
                  <a:cubicBezTo>
                    <a:pt x="5184" y="7046"/>
                    <a:pt x="5443" y="7041"/>
                    <a:pt x="5702" y="7041"/>
                  </a:cubicBezTo>
                  <a:cubicBezTo>
                    <a:pt x="6240" y="7041"/>
                    <a:pt x="6782" y="7062"/>
                    <a:pt x="7323" y="7066"/>
                  </a:cubicBezTo>
                  <a:lnTo>
                    <a:pt x="8166" y="7066"/>
                  </a:lnTo>
                  <a:lnTo>
                    <a:pt x="8169" y="4012"/>
                  </a:lnTo>
                  <a:cubicBezTo>
                    <a:pt x="8058" y="3732"/>
                    <a:pt x="7932" y="3457"/>
                    <a:pt x="7783" y="3191"/>
                  </a:cubicBezTo>
                  <a:cubicBezTo>
                    <a:pt x="7716" y="3062"/>
                    <a:pt x="7626" y="2926"/>
                    <a:pt x="7487" y="2876"/>
                  </a:cubicBezTo>
                  <a:cubicBezTo>
                    <a:pt x="7432" y="2857"/>
                    <a:pt x="7375" y="2852"/>
                    <a:pt x="7318" y="2852"/>
                  </a:cubicBezTo>
                  <a:cubicBezTo>
                    <a:pt x="7285" y="2852"/>
                    <a:pt x="7253" y="2854"/>
                    <a:pt x="7222" y="2855"/>
                  </a:cubicBezTo>
                  <a:cubicBezTo>
                    <a:pt x="7144" y="2860"/>
                    <a:pt x="7066" y="2862"/>
                    <a:pt x="6987" y="2862"/>
                  </a:cubicBezTo>
                  <a:cubicBezTo>
                    <a:pt x="6878" y="2862"/>
                    <a:pt x="6768" y="2858"/>
                    <a:pt x="6660" y="2849"/>
                  </a:cubicBezTo>
                  <a:cubicBezTo>
                    <a:pt x="6641" y="2849"/>
                    <a:pt x="6623" y="2845"/>
                    <a:pt x="6607" y="2833"/>
                  </a:cubicBezTo>
                  <a:cubicBezTo>
                    <a:pt x="6592" y="2821"/>
                    <a:pt x="6582" y="2799"/>
                    <a:pt x="6579" y="2778"/>
                  </a:cubicBezTo>
                  <a:cubicBezTo>
                    <a:pt x="6511" y="2546"/>
                    <a:pt x="6456" y="2321"/>
                    <a:pt x="6552" y="2089"/>
                  </a:cubicBezTo>
                  <a:cubicBezTo>
                    <a:pt x="6607" y="1959"/>
                    <a:pt x="6697" y="1851"/>
                    <a:pt x="6762" y="1734"/>
                  </a:cubicBezTo>
                  <a:cubicBezTo>
                    <a:pt x="6842" y="1589"/>
                    <a:pt x="6891" y="1434"/>
                    <a:pt x="6913" y="1274"/>
                  </a:cubicBezTo>
                  <a:cubicBezTo>
                    <a:pt x="6922" y="1169"/>
                    <a:pt x="6928" y="1064"/>
                    <a:pt x="6968" y="971"/>
                  </a:cubicBezTo>
                  <a:cubicBezTo>
                    <a:pt x="7004" y="895"/>
                    <a:pt x="7084" y="833"/>
                    <a:pt x="7165" y="833"/>
                  </a:cubicBezTo>
                  <a:cubicBezTo>
                    <a:pt x="7182" y="833"/>
                    <a:pt x="7199" y="836"/>
                    <a:pt x="7215" y="842"/>
                  </a:cubicBezTo>
                  <a:cubicBezTo>
                    <a:pt x="7181" y="672"/>
                    <a:pt x="7098" y="508"/>
                    <a:pt x="6978" y="385"/>
                  </a:cubicBezTo>
                  <a:cubicBezTo>
                    <a:pt x="6950" y="360"/>
                    <a:pt x="6916" y="323"/>
                    <a:pt x="6919" y="286"/>
                  </a:cubicBezTo>
                  <a:cubicBezTo>
                    <a:pt x="6919" y="267"/>
                    <a:pt x="6928" y="246"/>
                    <a:pt x="6922" y="227"/>
                  </a:cubicBezTo>
                  <a:cubicBezTo>
                    <a:pt x="6916" y="212"/>
                    <a:pt x="6900" y="196"/>
                    <a:pt x="6885" y="190"/>
                  </a:cubicBezTo>
                  <a:cubicBezTo>
                    <a:pt x="6823" y="150"/>
                    <a:pt x="6752" y="122"/>
                    <a:pt x="6684" y="101"/>
                  </a:cubicBezTo>
                  <a:cubicBezTo>
                    <a:pt x="6604" y="76"/>
                    <a:pt x="6518" y="61"/>
                    <a:pt x="6434" y="51"/>
                  </a:cubicBezTo>
                  <a:cubicBezTo>
                    <a:pt x="6351" y="39"/>
                    <a:pt x="6271" y="24"/>
                    <a:pt x="6190" y="11"/>
                  </a:cubicBezTo>
                  <a:cubicBezTo>
                    <a:pt x="6150" y="5"/>
                    <a:pt x="6109" y="0"/>
                    <a:pt x="60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4" name="Google Shape;3064;p95"/>
          <p:cNvGrpSpPr/>
          <p:nvPr/>
        </p:nvGrpSpPr>
        <p:grpSpPr>
          <a:xfrm>
            <a:off x="8068193" y="3236798"/>
            <a:ext cx="846610" cy="1020259"/>
            <a:chOff x="7744513" y="2759370"/>
            <a:chExt cx="846610" cy="1020259"/>
          </a:xfrm>
        </p:grpSpPr>
        <p:sp>
          <p:nvSpPr>
            <p:cNvPr id="3065" name="Google Shape;3065;p95"/>
            <p:cNvSpPr/>
            <p:nvPr/>
          </p:nvSpPr>
          <p:spPr>
            <a:xfrm>
              <a:off x="8045798" y="2768731"/>
              <a:ext cx="240068" cy="376915"/>
            </a:xfrm>
            <a:custGeom>
              <a:avLst/>
              <a:gdLst/>
              <a:ahLst/>
              <a:cxnLst/>
              <a:rect l="l" t="t" r="r" b="b"/>
              <a:pathLst>
                <a:path w="1949" h="3060" extrusionOk="0">
                  <a:moveTo>
                    <a:pt x="1005" y="0"/>
                  </a:moveTo>
                  <a:cubicBezTo>
                    <a:pt x="931" y="0"/>
                    <a:pt x="856" y="9"/>
                    <a:pt x="784" y="27"/>
                  </a:cubicBezTo>
                  <a:cubicBezTo>
                    <a:pt x="355" y="135"/>
                    <a:pt x="299" y="675"/>
                    <a:pt x="219" y="1034"/>
                  </a:cubicBezTo>
                  <a:cubicBezTo>
                    <a:pt x="207" y="1086"/>
                    <a:pt x="194" y="1145"/>
                    <a:pt x="160" y="1191"/>
                  </a:cubicBezTo>
                  <a:cubicBezTo>
                    <a:pt x="134" y="1227"/>
                    <a:pt x="92" y="1252"/>
                    <a:pt x="48" y="1252"/>
                  </a:cubicBezTo>
                  <a:cubicBezTo>
                    <a:pt x="36" y="1252"/>
                    <a:pt x="24" y="1251"/>
                    <a:pt x="12" y="1247"/>
                  </a:cubicBezTo>
                  <a:cubicBezTo>
                    <a:pt x="12" y="1247"/>
                    <a:pt x="12" y="1247"/>
                    <a:pt x="12" y="1247"/>
                  </a:cubicBezTo>
                  <a:lnTo>
                    <a:pt x="12" y="1247"/>
                  </a:lnTo>
                  <a:cubicBezTo>
                    <a:pt x="1" y="1247"/>
                    <a:pt x="130" y="1435"/>
                    <a:pt x="145" y="1450"/>
                  </a:cubicBezTo>
                  <a:cubicBezTo>
                    <a:pt x="133" y="1546"/>
                    <a:pt x="117" y="1648"/>
                    <a:pt x="105" y="1744"/>
                  </a:cubicBezTo>
                  <a:cubicBezTo>
                    <a:pt x="108" y="1740"/>
                    <a:pt x="112" y="1738"/>
                    <a:pt x="117" y="1738"/>
                  </a:cubicBezTo>
                  <a:cubicBezTo>
                    <a:pt x="131" y="1738"/>
                    <a:pt x="148" y="1753"/>
                    <a:pt x="148" y="1772"/>
                  </a:cubicBezTo>
                  <a:cubicBezTo>
                    <a:pt x="148" y="1793"/>
                    <a:pt x="136" y="1812"/>
                    <a:pt x="130" y="1833"/>
                  </a:cubicBezTo>
                  <a:cubicBezTo>
                    <a:pt x="117" y="1880"/>
                    <a:pt x="151" y="1932"/>
                    <a:pt x="133" y="1975"/>
                  </a:cubicBezTo>
                  <a:cubicBezTo>
                    <a:pt x="126" y="1991"/>
                    <a:pt x="111" y="2006"/>
                    <a:pt x="102" y="2022"/>
                  </a:cubicBezTo>
                  <a:cubicBezTo>
                    <a:pt x="86" y="2059"/>
                    <a:pt x="126" y="2102"/>
                    <a:pt x="160" y="2127"/>
                  </a:cubicBezTo>
                  <a:cubicBezTo>
                    <a:pt x="306" y="2224"/>
                    <a:pt x="483" y="2296"/>
                    <a:pt x="658" y="2296"/>
                  </a:cubicBezTo>
                  <a:cubicBezTo>
                    <a:pt x="743" y="2296"/>
                    <a:pt x="827" y="2279"/>
                    <a:pt x="908" y="2241"/>
                  </a:cubicBezTo>
                  <a:cubicBezTo>
                    <a:pt x="912" y="2239"/>
                    <a:pt x="915" y="2238"/>
                    <a:pt x="919" y="2238"/>
                  </a:cubicBezTo>
                  <a:cubicBezTo>
                    <a:pt x="942" y="2238"/>
                    <a:pt x="954" y="2278"/>
                    <a:pt x="972" y="2299"/>
                  </a:cubicBezTo>
                  <a:cubicBezTo>
                    <a:pt x="997" y="2321"/>
                    <a:pt x="1009" y="2358"/>
                    <a:pt x="1016" y="2392"/>
                  </a:cubicBezTo>
                  <a:cubicBezTo>
                    <a:pt x="1050" y="2503"/>
                    <a:pt x="1102" y="2627"/>
                    <a:pt x="1087" y="2747"/>
                  </a:cubicBezTo>
                  <a:cubicBezTo>
                    <a:pt x="1087" y="2769"/>
                    <a:pt x="1068" y="2830"/>
                    <a:pt x="1040" y="2889"/>
                  </a:cubicBezTo>
                  <a:cubicBezTo>
                    <a:pt x="1011" y="2945"/>
                    <a:pt x="974" y="2995"/>
                    <a:pt x="936" y="2995"/>
                  </a:cubicBezTo>
                  <a:cubicBezTo>
                    <a:pt x="934" y="2995"/>
                    <a:pt x="931" y="2994"/>
                    <a:pt x="929" y="2994"/>
                  </a:cubicBezTo>
                  <a:lnTo>
                    <a:pt x="929" y="2994"/>
                  </a:lnTo>
                  <a:cubicBezTo>
                    <a:pt x="997" y="3006"/>
                    <a:pt x="1068" y="3022"/>
                    <a:pt x="1139" y="3031"/>
                  </a:cubicBezTo>
                  <a:cubicBezTo>
                    <a:pt x="1217" y="3043"/>
                    <a:pt x="1292" y="3060"/>
                    <a:pt x="1367" y="3060"/>
                  </a:cubicBezTo>
                  <a:cubicBezTo>
                    <a:pt x="1387" y="3060"/>
                    <a:pt x="1406" y="3058"/>
                    <a:pt x="1426" y="3056"/>
                  </a:cubicBezTo>
                  <a:cubicBezTo>
                    <a:pt x="1608" y="3031"/>
                    <a:pt x="1772" y="2892"/>
                    <a:pt x="1840" y="2707"/>
                  </a:cubicBezTo>
                  <a:cubicBezTo>
                    <a:pt x="1553" y="2577"/>
                    <a:pt x="1349" y="2105"/>
                    <a:pt x="1562" y="1818"/>
                  </a:cubicBezTo>
                  <a:cubicBezTo>
                    <a:pt x="1695" y="1636"/>
                    <a:pt x="1815" y="1435"/>
                    <a:pt x="1877" y="1216"/>
                  </a:cubicBezTo>
                  <a:cubicBezTo>
                    <a:pt x="1942" y="993"/>
                    <a:pt x="1948" y="746"/>
                    <a:pt x="1859" y="537"/>
                  </a:cubicBezTo>
                  <a:cubicBezTo>
                    <a:pt x="1711" y="193"/>
                    <a:pt x="1356" y="0"/>
                    <a:pt x="1005" y="0"/>
                  </a:cubicBezTo>
                  <a:close/>
                </a:path>
              </a:pathLst>
            </a:custGeom>
            <a:solidFill>
              <a:srgbClr val="D770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95"/>
            <p:cNvSpPr/>
            <p:nvPr/>
          </p:nvSpPr>
          <p:spPr>
            <a:xfrm>
              <a:off x="8054790" y="2759370"/>
              <a:ext cx="243517" cy="298330"/>
            </a:xfrm>
            <a:custGeom>
              <a:avLst/>
              <a:gdLst/>
              <a:ahLst/>
              <a:cxnLst/>
              <a:rect l="l" t="t" r="r" b="b"/>
              <a:pathLst>
                <a:path w="1977" h="2422" extrusionOk="0">
                  <a:moveTo>
                    <a:pt x="941" y="0"/>
                  </a:moveTo>
                  <a:cubicBezTo>
                    <a:pt x="726" y="0"/>
                    <a:pt x="518" y="67"/>
                    <a:pt x="331" y="227"/>
                  </a:cubicBezTo>
                  <a:cubicBezTo>
                    <a:pt x="245" y="295"/>
                    <a:pt x="171" y="381"/>
                    <a:pt x="106" y="474"/>
                  </a:cubicBezTo>
                  <a:cubicBezTo>
                    <a:pt x="1" y="619"/>
                    <a:pt x="486" y="819"/>
                    <a:pt x="597" y="819"/>
                  </a:cubicBezTo>
                  <a:cubicBezTo>
                    <a:pt x="569" y="866"/>
                    <a:pt x="547" y="912"/>
                    <a:pt x="532" y="961"/>
                  </a:cubicBezTo>
                  <a:cubicBezTo>
                    <a:pt x="476" y="1125"/>
                    <a:pt x="486" y="1307"/>
                    <a:pt x="554" y="1455"/>
                  </a:cubicBezTo>
                  <a:cubicBezTo>
                    <a:pt x="572" y="1316"/>
                    <a:pt x="618" y="1187"/>
                    <a:pt x="689" y="1066"/>
                  </a:cubicBezTo>
                  <a:cubicBezTo>
                    <a:pt x="702" y="1048"/>
                    <a:pt x="717" y="1023"/>
                    <a:pt x="739" y="1014"/>
                  </a:cubicBezTo>
                  <a:cubicBezTo>
                    <a:pt x="751" y="1008"/>
                    <a:pt x="763" y="1005"/>
                    <a:pt x="776" y="1005"/>
                  </a:cubicBezTo>
                  <a:cubicBezTo>
                    <a:pt x="824" y="1005"/>
                    <a:pt x="872" y="1048"/>
                    <a:pt x="896" y="1094"/>
                  </a:cubicBezTo>
                  <a:cubicBezTo>
                    <a:pt x="980" y="1249"/>
                    <a:pt x="943" y="1452"/>
                    <a:pt x="819" y="1573"/>
                  </a:cubicBezTo>
                  <a:cubicBezTo>
                    <a:pt x="794" y="1601"/>
                    <a:pt x="757" y="1622"/>
                    <a:pt x="736" y="1653"/>
                  </a:cubicBezTo>
                  <a:cubicBezTo>
                    <a:pt x="656" y="1758"/>
                    <a:pt x="686" y="1912"/>
                    <a:pt x="720" y="2039"/>
                  </a:cubicBezTo>
                  <a:cubicBezTo>
                    <a:pt x="742" y="1986"/>
                    <a:pt x="770" y="1931"/>
                    <a:pt x="794" y="1878"/>
                  </a:cubicBezTo>
                  <a:cubicBezTo>
                    <a:pt x="810" y="2054"/>
                    <a:pt x="896" y="2224"/>
                    <a:pt x="1035" y="2332"/>
                  </a:cubicBezTo>
                  <a:cubicBezTo>
                    <a:pt x="1041" y="2274"/>
                    <a:pt x="1041" y="2212"/>
                    <a:pt x="1045" y="2150"/>
                  </a:cubicBezTo>
                  <a:cubicBezTo>
                    <a:pt x="1119" y="2270"/>
                    <a:pt x="1230" y="2363"/>
                    <a:pt x="1359" y="2422"/>
                  </a:cubicBezTo>
                  <a:cubicBezTo>
                    <a:pt x="1335" y="2329"/>
                    <a:pt x="1319" y="2233"/>
                    <a:pt x="1310" y="2135"/>
                  </a:cubicBezTo>
                  <a:lnTo>
                    <a:pt x="1310" y="2135"/>
                  </a:lnTo>
                  <a:cubicBezTo>
                    <a:pt x="1366" y="2193"/>
                    <a:pt x="1427" y="2237"/>
                    <a:pt x="1498" y="2267"/>
                  </a:cubicBezTo>
                  <a:cubicBezTo>
                    <a:pt x="1458" y="2181"/>
                    <a:pt x="1452" y="2082"/>
                    <a:pt x="1489" y="1993"/>
                  </a:cubicBezTo>
                  <a:cubicBezTo>
                    <a:pt x="1529" y="1894"/>
                    <a:pt x="1616" y="1817"/>
                    <a:pt x="1684" y="1733"/>
                  </a:cubicBezTo>
                  <a:cubicBezTo>
                    <a:pt x="1881" y="1508"/>
                    <a:pt x="1977" y="1193"/>
                    <a:pt x="1952" y="893"/>
                  </a:cubicBezTo>
                  <a:cubicBezTo>
                    <a:pt x="1915" y="538"/>
                    <a:pt x="1730" y="217"/>
                    <a:pt x="1400" y="91"/>
                  </a:cubicBezTo>
                  <a:cubicBezTo>
                    <a:pt x="1247" y="33"/>
                    <a:pt x="1092" y="0"/>
                    <a:pt x="941" y="0"/>
                  </a:cubicBezTo>
                  <a:close/>
                </a:path>
              </a:pathLst>
            </a:custGeom>
            <a:solidFill>
              <a:srgbClr val="2D32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95"/>
            <p:cNvSpPr/>
            <p:nvPr/>
          </p:nvSpPr>
          <p:spPr>
            <a:xfrm>
              <a:off x="7753998" y="3568381"/>
              <a:ext cx="217281" cy="84991"/>
            </a:xfrm>
            <a:custGeom>
              <a:avLst/>
              <a:gdLst/>
              <a:ahLst/>
              <a:cxnLst/>
              <a:rect l="l" t="t" r="r" b="b"/>
              <a:pathLst>
                <a:path w="1764" h="690" extrusionOk="0">
                  <a:moveTo>
                    <a:pt x="1432" y="1"/>
                  </a:moveTo>
                  <a:cubicBezTo>
                    <a:pt x="1331" y="1"/>
                    <a:pt x="1223" y="16"/>
                    <a:pt x="1156" y="28"/>
                  </a:cubicBezTo>
                  <a:cubicBezTo>
                    <a:pt x="850" y="77"/>
                    <a:pt x="541" y="133"/>
                    <a:pt x="251" y="244"/>
                  </a:cubicBezTo>
                  <a:cubicBezTo>
                    <a:pt x="93" y="306"/>
                    <a:pt x="1" y="318"/>
                    <a:pt x="81" y="497"/>
                  </a:cubicBezTo>
                  <a:cubicBezTo>
                    <a:pt x="134" y="608"/>
                    <a:pt x="279" y="679"/>
                    <a:pt x="390" y="689"/>
                  </a:cubicBezTo>
                  <a:cubicBezTo>
                    <a:pt x="396" y="689"/>
                    <a:pt x="403" y="689"/>
                    <a:pt x="410" y="689"/>
                  </a:cubicBezTo>
                  <a:cubicBezTo>
                    <a:pt x="465" y="689"/>
                    <a:pt x="520" y="678"/>
                    <a:pt x="575" y="670"/>
                  </a:cubicBezTo>
                  <a:cubicBezTo>
                    <a:pt x="915" y="599"/>
                    <a:pt x="1248" y="500"/>
                    <a:pt x="1569" y="368"/>
                  </a:cubicBezTo>
                  <a:cubicBezTo>
                    <a:pt x="1693" y="318"/>
                    <a:pt x="1764" y="219"/>
                    <a:pt x="1727" y="130"/>
                  </a:cubicBezTo>
                  <a:cubicBezTo>
                    <a:pt x="1711" y="99"/>
                    <a:pt x="1683" y="62"/>
                    <a:pt x="1634" y="37"/>
                  </a:cubicBezTo>
                  <a:cubicBezTo>
                    <a:pt x="1587" y="10"/>
                    <a:pt x="1512" y="1"/>
                    <a:pt x="14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95"/>
            <p:cNvSpPr/>
            <p:nvPr/>
          </p:nvSpPr>
          <p:spPr>
            <a:xfrm>
              <a:off x="7744513" y="3231868"/>
              <a:ext cx="677463" cy="484201"/>
            </a:xfrm>
            <a:custGeom>
              <a:avLst/>
              <a:gdLst/>
              <a:ahLst/>
              <a:cxnLst/>
              <a:rect l="l" t="t" r="r" b="b"/>
              <a:pathLst>
                <a:path w="5500" h="3931" extrusionOk="0">
                  <a:moveTo>
                    <a:pt x="2421" y="1"/>
                  </a:moveTo>
                  <a:cubicBezTo>
                    <a:pt x="2371" y="1"/>
                    <a:pt x="2321" y="14"/>
                    <a:pt x="2273" y="43"/>
                  </a:cubicBezTo>
                  <a:cubicBezTo>
                    <a:pt x="2100" y="148"/>
                    <a:pt x="1819" y="1457"/>
                    <a:pt x="1921" y="1460"/>
                  </a:cubicBezTo>
                  <a:cubicBezTo>
                    <a:pt x="1513" y="1448"/>
                    <a:pt x="1128" y="1340"/>
                    <a:pt x="726" y="1306"/>
                  </a:cubicBezTo>
                  <a:cubicBezTo>
                    <a:pt x="675" y="1301"/>
                    <a:pt x="622" y="1298"/>
                    <a:pt x="568" y="1298"/>
                  </a:cubicBezTo>
                  <a:cubicBezTo>
                    <a:pt x="398" y="1298"/>
                    <a:pt x="229" y="1331"/>
                    <a:pt x="121" y="1460"/>
                  </a:cubicBezTo>
                  <a:cubicBezTo>
                    <a:pt x="13" y="1587"/>
                    <a:pt x="1" y="1781"/>
                    <a:pt x="53" y="1942"/>
                  </a:cubicBezTo>
                  <a:cubicBezTo>
                    <a:pt x="106" y="2105"/>
                    <a:pt x="214" y="2241"/>
                    <a:pt x="328" y="2359"/>
                  </a:cubicBezTo>
                  <a:cubicBezTo>
                    <a:pt x="862" y="2924"/>
                    <a:pt x="1554" y="3269"/>
                    <a:pt x="2261" y="3507"/>
                  </a:cubicBezTo>
                  <a:cubicBezTo>
                    <a:pt x="2852" y="3699"/>
                    <a:pt x="3541" y="3930"/>
                    <a:pt x="4181" y="3930"/>
                  </a:cubicBezTo>
                  <a:cubicBezTo>
                    <a:pt x="4282" y="3930"/>
                    <a:pt x="4382" y="3924"/>
                    <a:pt x="4480" y="3912"/>
                  </a:cubicBezTo>
                  <a:cubicBezTo>
                    <a:pt x="4721" y="3884"/>
                    <a:pt x="4953" y="3822"/>
                    <a:pt x="5154" y="3739"/>
                  </a:cubicBezTo>
                  <a:cubicBezTo>
                    <a:pt x="5268" y="3686"/>
                    <a:pt x="5385" y="3615"/>
                    <a:pt x="5447" y="3498"/>
                  </a:cubicBezTo>
                  <a:cubicBezTo>
                    <a:pt x="5499" y="3393"/>
                    <a:pt x="5499" y="3269"/>
                    <a:pt x="5499" y="3152"/>
                  </a:cubicBezTo>
                  <a:cubicBezTo>
                    <a:pt x="5496" y="2954"/>
                    <a:pt x="5496" y="2760"/>
                    <a:pt x="5484" y="2565"/>
                  </a:cubicBezTo>
                  <a:cubicBezTo>
                    <a:pt x="5481" y="2519"/>
                    <a:pt x="5423" y="2127"/>
                    <a:pt x="5419" y="2127"/>
                  </a:cubicBezTo>
                  <a:cubicBezTo>
                    <a:pt x="5419" y="2127"/>
                    <a:pt x="5419" y="2127"/>
                    <a:pt x="5419" y="2127"/>
                  </a:cubicBezTo>
                  <a:cubicBezTo>
                    <a:pt x="5083" y="2312"/>
                    <a:pt x="4718" y="2430"/>
                    <a:pt x="4338" y="2467"/>
                  </a:cubicBezTo>
                  <a:cubicBezTo>
                    <a:pt x="4263" y="2475"/>
                    <a:pt x="4159" y="2492"/>
                    <a:pt x="4058" y="2492"/>
                  </a:cubicBezTo>
                  <a:cubicBezTo>
                    <a:pt x="3905" y="2492"/>
                    <a:pt x="3757" y="2454"/>
                    <a:pt x="3718" y="2297"/>
                  </a:cubicBezTo>
                  <a:cubicBezTo>
                    <a:pt x="3690" y="2195"/>
                    <a:pt x="3715" y="2087"/>
                    <a:pt x="3740" y="1982"/>
                  </a:cubicBezTo>
                  <a:cubicBezTo>
                    <a:pt x="3767" y="1877"/>
                    <a:pt x="3795" y="1769"/>
                    <a:pt x="3780" y="1664"/>
                  </a:cubicBezTo>
                  <a:cubicBezTo>
                    <a:pt x="3767" y="1581"/>
                    <a:pt x="3727" y="1506"/>
                    <a:pt x="3690" y="1439"/>
                  </a:cubicBezTo>
                  <a:cubicBezTo>
                    <a:pt x="3526" y="1145"/>
                    <a:pt x="3347" y="864"/>
                    <a:pt x="3147" y="599"/>
                  </a:cubicBezTo>
                  <a:cubicBezTo>
                    <a:pt x="3008" y="412"/>
                    <a:pt x="2706" y="1"/>
                    <a:pt x="24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95"/>
            <p:cNvSpPr/>
            <p:nvPr/>
          </p:nvSpPr>
          <p:spPr>
            <a:xfrm>
              <a:off x="7978791" y="3277812"/>
              <a:ext cx="73535" cy="174293"/>
            </a:xfrm>
            <a:custGeom>
              <a:avLst/>
              <a:gdLst/>
              <a:ahLst/>
              <a:cxnLst/>
              <a:rect l="l" t="t" r="r" b="b"/>
              <a:pathLst>
                <a:path w="597" h="1415" extrusionOk="0">
                  <a:moveTo>
                    <a:pt x="572" y="0"/>
                  </a:moveTo>
                  <a:cubicBezTo>
                    <a:pt x="553" y="22"/>
                    <a:pt x="535" y="41"/>
                    <a:pt x="516" y="68"/>
                  </a:cubicBezTo>
                  <a:cubicBezTo>
                    <a:pt x="501" y="96"/>
                    <a:pt x="488" y="121"/>
                    <a:pt x="476" y="149"/>
                  </a:cubicBezTo>
                  <a:cubicBezTo>
                    <a:pt x="464" y="176"/>
                    <a:pt x="457" y="204"/>
                    <a:pt x="448" y="235"/>
                  </a:cubicBezTo>
                  <a:cubicBezTo>
                    <a:pt x="445" y="266"/>
                    <a:pt x="442" y="294"/>
                    <a:pt x="439" y="325"/>
                  </a:cubicBezTo>
                  <a:cubicBezTo>
                    <a:pt x="430" y="380"/>
                    <a:pt x="430" y="442"/>
                    <a:pt x="433" y="501"/>
                  </a:cubicBezTo>
                  <a:cubicBezTo>
                    <a:pt x="439" y="559"/>
                    <a:pt x="445" y="618"/>
                    <a:pt x="448" y="673"/>
                  </a:cubicBezTo>
                  <a:cubicBezTo>
                    <a:pt x="457" y="732"/>
                    <a:pt x="461" y="791"/>
                    <a:pt x="470" y="849"/>
                  </a:cubicBezTo>
                  <a:lnTo>
                    <a:pt x="488" y="1022"/>
                  </a:lnTo>
                  <a:lnTo>
                    <a:pt x="527" y="1314"/>
                  </a:lnTo>
                  <a:lnTo>
                    <a:pt x="527" y="1314"/>
                  </a:lnTo>
                  <a:cubicBezTo>
                    <a:pt x="453" y="1276"/>
                    <a:pt x="374" y="1243"/>
                    <a:pt x="294" y="1211"/>
                  </a:cubicBezTo>
                  <a:cubicBezTo>
                    <a:pt x="244" y="1192"/>
                    <a:pt x="198" y="1174"/>
                    <a:pt x="149" y="1158"/>
                  </a:cubicBezTo>
                  <a:cubicBezTo>
                    <a:pt x="99" y="1143"/>
                    <a:pt x="53" y="1121"/>
                    <a:pt x="1" y="1106"/>
                  </a:cubicBezTo>
                  <a:lnTo>
                    <a:pt x="1" y="1106"/>
                  </a:lnTo>
                  <a:cubicBezTo>
                    <a:pt x="47" y="1133"/>
                    <a:pt x="93" y="1152"/>
                    <a:pt x="139" y="1177"/>
                  </a:cubicBezTo>
                  <a:lnTo>
                    <a:pt x="278" y="1242"/>
                  </a:lnTo>
                  <a:lnTo>
                    <a:pt x="417" y="1313"/>
                  </a:lnTo>
                  <a:cubicBezTo>
                    <a:pt x="464" y="1334"/>
                    <a:pt x="507" y="1362"/>
                    <a:pt x="550" y="1390"/>
                  </a:cubicBezTo>
                  <a:lnTo>
                    <a:pt x="596" y="1414"/>
                  </a:lnTo>
                  <a:lnTo>
                    <a:pt x="593" y="1362"/>
                  </a:lnTo>
                  <a:cubicBezTo>
                    <a:pt x="581" y="1245"/>
                    <a:pt x="565" y="1130"/>
                    <a:pt x="553" y="1013"/>
                  </a:cubicBezTo>
                  <a:lnTo>
                    <a:pt x="535" y="840"/>
                  </a:lnTo>
                  <a:lnTo>
                    <a:pt x="510" y="667"/>
                  </a:lnTo>
                  <a:cubicBezTo>
                    <a:pt x="494" y="550"/>
                    <a:pt x="476" y="439"/>
                    <a:pt x="479" y="325"/>
                  </a:cubicBezTo>
                  <a:cubicBezTo>
                    <a:pt x="482" y="297"/>
                    <a:pt x="482" y="266"/>
                    <a:pt x="488" y="238"/>
                  </a:cubicBezTo>
                  <a:cubicBezTo>
                    <a:pt x="491" y="207"/>
                    <a:pt x="494" y="179"/>
                    <a:pt x="504" y="155"/>
                  </a:cubicBezTo>
                  <a:cubicBezTo>
                    <a:pt x="507" y="127"/>
                    <a:pt x="519" y="99"/>
                    <a:pt x="528" y="71"/>
                  </a:cubicBezTo>
                  <a:cubicBezTo>
                    <a:pt x="535" y="56"/>
                    <a:pt x="541" y="44"/>
                    <a:pt x="550" y="34"/>
                  </a:cubicBezTo>
                  <a:lnTo>
                    <a:pt x="572" y="0"/>
                  </a:ln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95"/>
            <p:cNvSpPr/>
            <p:nvPr/>
          </p:nvSpPr>
          <p:spPr>
            <a:xfrm>
              <a:off x="7827410" y="3423404"/>
              <a:ext cx="310524" cy="87824"/>
            </a:xfrm>
            <a:custGeom>
              <a:avLst/>
              <a:gdLst/>
              <a:ahLst/>
              <a:cxnLst/>
              <a:rect l="l" t="t" r="r" b="b"/>
              <a:pathLst>
                <a:path w="2521" h="713" extrusionOk="0">
                  <a:moveTo>
                    <a:pt x="1" y="1"/>
                  </a:moveTo>
                  <a:cubicBezTo>
                    <a:pt x="1" y="1"/>
                    <a:pt x="7" y="4"/>
                    <a:pt x="25" y="10"/>
                  </a:cubicBezTo>
                  <a:cubicBezTo>
                    <a:pt x="44" y="13"/>
                    <a:pt x="72" y="22"/>
                    <a:pt x="109" y="32"/>
                  </a:cubicBezTo>
                  <a:cubicBezTo>
                    <a:pt x="143" y="44"/>
                    <a:pt x="186" y="56"/>
                    <a:pt x="232" y="75"/>
                  </a:cubicBezTo>
                  <a:cubicBezTo>
                    <a:pt x="275" y="93"/>
                    <a:pt x="328" y="118"/>
                    <a:pt x="387" y="140"/>
                  </a:cubicBezTo>
                  <a:cubicBezTo>
                    <a:pt x="498" y="192"/>
                    <a:pt x="624" y="257"/>
                    <a:pt x="763" y="325"/>
                  </a:cubicBezTo>
                  <a:cubicBezTo>
                    <a:pt x="834" y="362"/>
                    <a:pt x="905" y="396"/>
                    <a:pt x="979" y="430"/>
                  </a:cubicBezTo>
                  <a:lnTo>
                    <a:pt x="1211" y="523"/>
                  </a:lnTo>
                  <a:cubicBezTo>
                    <a:pt x="1368" y="581"/>
                    <a:pt x="1529" y="625"/>
                    <a:pt x="1683" y="655"/>
                  </a:cubicBezTo>
                  <a:cubicBezTo>
                    <a:pt x="1754" y="671"/>
                    <a:pt x="1832" y="677"/>
                    <a:pt x="1903" y="689"/>
                  </a:cubicBezTo>
                  <a:cubicBezTo>
                    <a:pt x="1974" y="696"/>
                    <a:pt x="2041" y="705"/>
                    <a:pt x="2103" y="708"/>
                  </a:cubicBezTo>
                  <a:cubicBezTo>
                    <a:pt x="2156" y="712"/>
                    <a:pt x="2206" y="713"/>
                    <a:pt x="2251" y="713"/>
                  </a:cubicBezTo>
                  <a:cubicBezTo>
                    <a:pt x="2310" y="713"/>
                    <a:pt x="2362" y="711"/>
                    <a:pt x="2403" y="711"/>
                  </a:cubicBezTo>
                  <a:cubicBezTo>
                    <a:pt x="2443" y="711"/>
                    <a:pt x="2471" y="708"/>
                    <a:pt x="2489" y="708"/>
                  </a:cubicBezTo>
                  <a:lnTo>
                    <a:pt x="2520" y="708"/>
                  </a:lnTo>
                  <a:cubicBezTo>
                    <a:pt x="2520" y="708"/>
                    <a:pt x="2477" y="705"/>
                    <a:pt x="2403" y="696"/>
                  </a:cubicBezTo>
                  <a:cubicBezTo>
                    <a:pt x="2366" y="692"/>
                    <a:pt x="2322" y="689"/>
                    <a:pt x="2273" y="683"/>
                  </a:cubicBezTo>
                  <a:cubicBezTo>
                    <a:pt x="2224" y="680"/>
                    <a:pt x="2168" y="674"/>
                    <a:pt x="2106" y="665"/>
                  </a:cubicBezTo>
                  <a:cubicBezTo>
                    <a:pt x="1983" y="649"/>
                    <a:pt x="1844" y="628"/>
                    <a:pt x="1693" y="591"/>
                  </a:cubicBezTo>
                  <a:cubicBezTo>
                    <a:pt x="1622" y="575"/>
                    <a:pt x="1544" y="557"/>
                    <a:pt x="1467" y="535"/>
                  </a:cubicBezTo>
                  <a:cubicBezTo>
                    <a:pt x="1390" y="510"/>
                    <a:pt x="1313" y="482"/>
                    <a:pt x="1236" y="458"/>
                  </a:cubicBezTo>
                  <a:cubicBezTo>
                    <a:pt x="1158" y="430"/>
                    <a:pt x="1081" y="399"/>
                    <a:pt x="1007" y="368"/>
                  </a:cubicBezTo>
                  <a:cubicBezTo>
                    <a:pt x="933" y="337"/>
                    <a:pt x="859" y="303"/>
                    <a:pt x="791" y="273"/>
                  </a:cubicBezTo>
                  <a:cubicBezTo>
                    <a:pt x="652" y="205"/>
                    <a:pt x="516" y="149"/>
                    <a:pt x="402" y="106"/>
                  </a:cubicBezTo>
                  <a:cubicBezTo>
                    <a:pt x="343" y="81"/>
                    <a:pt x="288" y="66"/>
                    <a:pt x="238" y="50"/>
                  </a:cubicBezTo>
                  <a:cubicBezTo>
                    <a:pt x="189" y="41"/>
                    <a:pt x="146" y="29"/>
                    <a:pt x="112" y="19"/>
                  </a:cubicBezTo>
                  <a:cubicBezTo>
                    <a:pt x="78" y="13"/>
                    <a:pt x="50" y="10"/>
                    <a:pt x="32" y="4"/>
                  </a:cubicBezTo>
                  <a:cubicBezTo>
                    <a:pt x="10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95"/>
            <p:cNvSpPr/>
            <p:nvPr/>
          </p:nvSpPr>
          <p:spPr>
            <a:xfrm>
              <a:off x="7886410" y="3538326"/>
              <a:ext cx="702467" cy="238960"/>
            </a:xfrm>
            <a:custGeom>
              <a:avLst/>
              <a:gdLst/>
              <a:ahLst/>
              <a:cxnLst/>
              <a:rect l="l" t="t" r="r" b="b"/>
              <a:pathLst>
                <a:path w="5703" h="1940" extrusionOk="0">
                  <a:moveTo>
                    <a:pt x="4307" y="0"/>
                  </a:moveTo>
                  <a:lnTo>
                    <a:pt x="4307" y="0"/>
                  </a:lnTo>
                  <a:cubicBezTo>
                    <a:pt x="4323" y="192"/>
                    <a:pt x="4338" y="380"/>
                    <a:pt x="4354" y="575"/>
                  </a:cubicBezTo>
                  <a:cubicBezTo>
                    <a:pt x="4085" y="596"/>
                    <a:pt x="3822" y="710"/>
                    <a:pt x="3616" y="896"/>
                  </a:cubicBezTo>
                  <a:cubicBezTo>
                    <a:pt x="3529" y="973"/>
                    <a:pt x="3443" y="1065"/>
                    <a:pt x="3328" y="1065"/>
                  </a:cubicBezTo>
                  <a:cubicBezTo>
                    <a:pt x="3267" y="1065"/>
                    <a:pt x="3211" y="1035"/>
                    <a:pt x="3156" y="1010"/>
                  </a:cubicBezTo>
                  <a:cubicBezTo>
                    <a:pt x="3002" y="943"/>
                    <a:pt x="2835" y="915"/>
                    <a:pt x="2668" y="915"/>
                  </a:cubicBezTo>
                  <a:cubicBezTo>
                    <a:pt x="2597" y="915"/>
                    <a:pt x="2525" y="920"/>
                    <a:pt x="2455" y="930"/>
                  </a:cubicBezTo>
                  <a:cubicBezTo>
                    <a:pt x="2398" y="935"/>
                    <a:pt x="1996" y="1078"/>
                    <a:pt x="1906" y="1078"/>
                  </a:cubicBezTo>
                  <a:cubicBezTo>
                    <a:pt x="1898" y="1078"/>
                    <a:pt x="1892" y="1077"/>
                    <a:pt x="1890" y="1075"/>
                  </a:cubicBezTo>
                  <a:cubicBezTo>
                    <a:pt x="1536" y="761"/>
                    <a:pt x="1061" y="626"/>
                    <a:pt x="592" y="626"/>
                  </a:cubicBezTo>
                  <a:cubicBezTo>
                    <a:pt x="529" y="626"/>
                    <a:pt x="467" y="628"/>
                    <a:pt x="405" y="633"/>
                  </a:cubicBezTo>
                  <a:cubicBezTo>
                    <a:pt x="343" y="636"/>
                    <a:pt x="278" y="649"/>
                    <a:pt x="219" y="667"/>
                  </a:cubicBezTo>
                  <a:cubicBezTo>
                    <a:pt x="142" y="695"/>
                    <a:pt x="77" y="735"/>
                    <a:pt x="47" y="806"/>
                  </a:cubicBezTo>
                  <a:cubicBezTo>
                    <a:pt x="0" y="899"/>
                    <a:pt x="22" y="1013"/>
                    <a:pt x="77" y="1099"/>
                  </a:cubicBezTo>
                  <a:cubicBezTo>
                    <a:pt x="130" y="1183"/>
                    <a:pt x="210" y="1244"/>
                    <a:pt x="297" y="1300"/>
                  </a:cubicBezTo>
                  <a:cubicBezTo>
                    <a:pt x="686" y="1550"/>
                    <a:pt x="1211" y="1729"/>
                    <a:pt x="1658" y="1816"/>
                  </a:cubicBezTo>
                  <a:cubicBezTo>
                    <a:pt x="2070" y="1899"/>
                    <a:pt x="2488" y="1940"/>
                    <a:pt x="2906" y="1940"/>
                  </a:cubicBezTo>
                  <a:cubicBezTo>
                    <a:pt x="2935" y="1940"/>
                    <a:pt x="2965" y="1940"/>
                    <a:pt x="2995" y="1939"/>
                  </a:cubicBezTo>
                  <a:cubicBezTo>
                    <a:pt x="3696" y="1933"/>
                    <a:pt x="4400" y="1809"/>
                    <a:pt x="5057" y="1575"/>
                  </a:cubicBezTo>
                  <a:cubicBezTo>
                    <a:pt x="5289" y="1488"/>
                    <a:pt x="5703" y="1439"/>
                    <a:pt x="5653" y="1121"/>
                  </a:cubicBezTo>
                  <a:cubicBezTo>
                    <a:pt x="5610" y="874"/>
                    <a:pt x="5375" y="683"/>
                    <a:pt x="5206" y="516"/>
                  </a:cubicBezTo>
                  <a:cubicBezTo>
                    <a:pt x="4962" y="278"/>
                    <a:pt x="4653" y="37"/>
                    <a:pt x="43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95"/>
            <p:cNvSpPr/>
            <p:nvPr/>
          </p:nvSpPr>
          <p:spPr>
            <a:xfrm>
              <a:off x="7941469" y="3635634"/>
              <a:ext cx="631888" cy="118741"/>
            </a:xfrm>
            <a:custGeom>
              <a:avLst/>
              <a:gdLst/>
              <a:ahLst/>
              <a:cxnLst/>
              <a:rect l="l" t="t" r="r" b="b"/>
              <a:pathLst>
                <a:path w="5130" h="964" extrusionOk="0">
                  <a:moveTo>
                    <a:pt x="1" y="1"/>
                  </a:moveTo>
                  <a:cubicBezTo>
                    <a:pt x="1" y="1"/>
                    <a:pt x="10" y="19"/>
                    <a:pt x="35" y="50"/>
                  </a:cubicBezTo>
                  <a:cubicBezTo>
                    <a:pt x="57" y="81"/>
                    <a:pt x="97" y="127"/>
                    <a:pt x="146" y="180"/>
                  </a:cubicBezTo>
                  <a:cubicBezTo>
                    <a:pt x="195" y="235"/>
                    <a:pt x="263" y="297"/>
                    <a:pt x="347" y="362"/>
                  </a:cubicBezTo>
                  <a:cubicBezTo>
                    <a:pt x="433" y="424"/>
                    <a:pt x="529" y="488"/>
                    <a:pt x="643" y="550"/>
                  </a:cubicBezTo>
                  <a:cubicBezTo>
                    <a:pt x="702" y="581"/>
                    <a:pt x="760" y="612"/>
                    <a:pt x="825" y="640"/>
                  </a:cubicBezTo>
                  <a:cubicBezTo>
                    <a:pt x="856" y="655"/>
                    <a:pt x="887" y="668"/>
                    <a:pt x="921" y="683"/>
                  </a:cubicBezTo>
                  <a:cubicBezTo>
                    <a:pt x="958" y="695"/>
                    <a:pt x="992" y="711"/>
                    <a:pt x="1026" y="720"/>
                  </a:cubicBezTo>
                  <a:cubicBezTo>
                    <a:pt x="1060" y="732"/>
                    <a:pt x="1097" y="748"/>
                    <a:pt x="1131" y="760"/>
                  </a:cubicBezTo>
                  <a:cubicBezTo>
                    <a:pt x="1168" y="772"/>
                    <a:pt x="1202" y="782"/>
                    <a:pt x="1242" y="794"/>
                  </a:cubicBezTo>
                  <a:cubicBezTo>
                    <a:pt x="1276" y="806"/>
                    <a:pt x="1316" y="819"/>
                    <a:pt x="1353" y="828"/>
                  </a:cubicBezTo>
                  <a:cubicBezTo>
                    <a:pt x="1393" y="837"/>
                    <a:pt x="1430" y="850"/>
                    <a:pt x="1471" y="856"/>
                  </a:cubicBezTo>
                  <a:cubicBezTo>
                    <a:pt x="1625" y="896"/>
                    <a:pt x="1789" y="921"/>
                    <a:pt x="1958" y="942"/>
                  </a:cubicBezTo>
                  <a:cubicBezTo>
                    <a:pt x="2045" y="948"/>
                    <a:pt x="2128" y="958"/>
                    <a:pt x="2215" y="961"/>
                  </a:cubicBezTo>
                  <a:cubicBezTo>
                    <a:pt x="2258" y="961"/>
                    <a:pt x="2298" y="964"/>
                    <a:pt x="2341" y="964"/>
                  </a:cubicBezTo>
                  <a:lnTo>
                    <a:pt x="2474" y="964"/>
                  </a:lnTo>
                  <a:lnTo>
                    <a:pt x="2601" y="961"/>
                  </a:lnTo>
                  <a:cubicBezTo>
                    <a:pt x="2644" y="961"/>
                    <a:pt x="2684" y="958"/>
                    <a:pt x="2727" y="952"/>
                  </a:cubicBezTo>
                  <a:lnTo>
                    <a:pt x="2857" y="942"/>
                  </a:lnTo>
                  <a:cubicBezTo>
                    <a:pt x="2897" y="936"/>
                    <a:pt x="2940" y="930"/>
                    <a:pt x="2983" y="927"/>
                  </a:cubicBezTo>
                  <a:cubicBezTo>
                    <a:pt x="3153" y="902"/>
                    <a:pt x="3314" y="871"/>
                    <a:pt x="3474" y="837"/>
                  </a:cubicBezTo>
                  <a:cubicBezTo>
                    <a:pt x="3555" y="819"/>
                    <a:pt x="3632" y="800"/>
                    <a:pt x="3706" y="779"/>
                  </a:cubicBezTo>
                  <a:cubicBezTo>
                    <a:pt x="3777" y="757"/>
                    <a:pt x="3851" y="739"/>
                    <a:pt x="3922" y="714"/>
                  </a:cubicBezTo>
                  <a:cubicBezTo>
                    <a:pt x="3990" y="692"/>
                    <a:pt x="4061" y="668"/>
                    <a:pt x="4126" y="646"/>
                  </a:cubicBezTo>
                  <a:cubicBezTo>
                    <a:pt x="4187" y="618"/>
                    <a:pt x="4249" y="593"/>
                    <a:pt x="4311" y="572"/>
                  </a:cubicBezTo>
                  <a:cubicBezTo>
                    <a:pt x="4431" y="525"/>
                    <a:pt x="4539" y="476"/>
                    <a:pt x="4635" y="439"/>
                  </a:cubicBezTo>
                  <a:cubicBezTo>
                    <a:pt x="4731" y="405"/>
                    <a:pt x="4820" y="383"/>
                    <a:pt x="4894" y="368"/>
                  </a:cubicBezTo>
                  <a:cubicBezTo>
                    <a:pt x="4966" y="353"/>
                    <a:pt x="5027" y="346"/>
                    <a:pt x="5067" y="346"/>
                  </a:cubicBezTo>
                  <a:lnTo>
                    <a:pt x="5129" y="346"/>
                  </a:lnTo>
                  <a:cubicBezTo>
                    <a:pt x="5129" y="346"/>
                    <a:pt x="5111" y="346"/>
                    <a:pt x="5070" y="334"/>
                  </a:cubicBezTo>
                  <a:cubicBezTo>
                    <a:pt x="5033" y="334"/>
                    <a:pt x="4972" y="334"/>
                    <a:pt x="4898" y="346"/>
                  </a:cubicBezTo>
                  <a:cubicBezTo>
                    <a:pt x="4823" y="359"/>
                    <a:pt x="4734" y="380"/>
                    <a:pt x="4635" y="411"/>
                  </a:cubicBezTo>
                  <a:cubicBezTo>
                    <a:pt x="4533" y="442"/>
                    <a:pt x="4425" y="485"/>
                    <a:pt x="4308" y="532"/>
                  </a:cubicBezTo>
                  <a:cubicBezTo>
                    <a:pt x="4246" y="550"/>
                    <a:pt x="4184" y="575"/>
                    <a:pt x="4116" y="596"/>
                  </a:cubicBezTo>
                  <a:cubicBezTo>
                    <a:pt x="4052" y="621"/>
                    <a:pt x="3984" y="640"/>
                    <a:pt x="3913" y="664"/>
                  </a:cubicBezTo>
                  <a:cubicBezTo>
                    <a:pt x="3845" y="686"/>
                    <a:pt x="3771" y="705"/>
                    <a:pt x="3697" y="726"/>
                  </a:cubicBezTo>
                  <a:cubicBezTo>
                    <a:pt x="3622" y="745"/>
                    <a:pt x="3545" y="760"/>
                    <a:pt x="3468" y="779"/>
                  </a:cubicBezTo>
                  <a:cubicBezTo>
                    <a:pt x="3391" y="794"/>
                    <a:pt x="3311" y="816"/>
                    <a:pt x="3230" y="825"/>
                  </a:cubicBezTo>
                  <a:cubicBezTo>
                    <a:pt x="3150" y="837"/>
                    <a:pt x="3067" y="853"/>
                    <a:pt x="2983" y="859"/>
                  </a:cubicBezTo>
                  <a:cubicBezTo>
                    <a:pt x="2943" y="865"/>
                    <a:pt x="2903" y="871"/>
                    <a:pt x="2860" y="874"/>
                  </a:cubicBezTo>
                  <a:cubicBezTo>
                    <a:pt x="2817" y="884"/>
                    <a:pt x="2773" y="884"/>
                    <a:pt x="2733" y="887"/>
                  </a:cubicBezTo>
                  <a:cubicBezTo>
                    <a:pt x="2690" y="890"/>
                    <a:pt x="2647" y="896"/>
                    <a:pt x="2604" y="896"/>
                  </a:cubicBezTo>
                  <a:lnTo>
                    <a:pt x="2477" y="899"/>
                  </a:lnTo>
                  <a:lnTo>
                    <a:pt x="2347" y="899"/>
                  </a:lnTo>
                  <a:cubicBezTo>
                    <a:pt x="2304" y="896"/>
                    <a:pt x="2261" y="896"/>
                    <a:pt x="2218" y="896"/>
                  </a:cubicBezTo>
                  <a:cubicBezTo>
                    <a:pt x="2134" y="890"/>
                    <a:pt x="2054" y="887"/>
                    <a:pt x="1968" y="881"/>
                  </a:cubicBezTo>
                  <a:cubicBezTo>
                    <a:pt x="1801" y="859"/>
                    <a:pt x="1637" y="837"/>
                    <a:pt x="1483" y="803"/>
                  </a:cubicBezTo>
                  <a:cubicBezTo>
                    <a:pt x="1443" y="794"/>
                    <a:pt x="1406" y="782"/>
                    <a:pt x="1366" y="776"/>
                  </a:cubicBezTo>
                  <a:cubicBezTo>
                    <a:pt x="1329" y="766"/>
                    <a:pt x="1291" y="757"/>
                    <a:pt x="1254" y="745"/>
                  </a:cubicBezTo>
                  <a:cubicBezTo>
                    <a:pt x="1220" y="732"/>
                    <a:pt x="1180" y="726"/>
                    <a:pt x="1146" y="714"/>
                  </a:cubicBezTo>
                  <a:lnTo>
                    <a:pt x="1041" y="680"/>
                  </a:lnTo>
                  <a:cubicBezTo>
                    <a:pt x="1007" y="668"/>
                    <a:pt x="977" y="655"/>
                    <a:pt x="943" y="646"/>
                  </a:cubicBezTo>
                  <a:cubicBezTo>
                    <a:pt x="912" y="634"/>
                    <a:pt x="875" y="618"/>
                    <a:pt x="844" y="606"/>
                  </a:cubicBezTo>
                  <a:cubicBezTo>
                    <a:pt x="779" y="578"/>
                    <a:pt x="720" y="547"/>
                    <a:pt x="665" y="519"/>
                  </a:cubicBezTo>
                  <a:cubicBezTo>
                    <a:pt x="550" y="464"/>
                    <a:pt x="452" y="405"/>
                    <a:pt x="365" y="343"/>
                  </a:cubicBezTo>
                  <a:cubicBezTo>
                    <a:pt x="282" y="285"/>
                    <a:pt x="211" y="226"/>
                    <a:pt x="158" y="174"/>
                  </a:cubicBezTo>
                  <a:cubicBezTo>
                    <a:pt x="103" y="121"/>
                    <a:pt x="66" y="78"/>
                    <a:pt x="38" y="47"/>
                  </a:cubicBezTo>
                  <a:cubicBezTo>
                    <a:pt x="16" y="1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95"/>
            <p:cNvSpPr/>
            <p:nvPr/>
          </p:nvSpPr>
          <p:spPr>
            <a:xfrm>
              <a:off x="8258274" y="3657313"/>
              <a:ext cx="79694" cy="44959"/>
            </a:xfrm>
            <a:custGeom>
              <a:avLst/>
              <a:gdLst/>
              <a:ahLst/>
              <a:cxnLst/>
              <a:rect l="l" t="t" r="r" b="b"/>
              <a:pathLst>
                <a:path w="647" h="365" extrusionOk="0">
                  <a:moveTo>
                    <a:pt x="1" y="1"/>
                  </a:moveTo>
                  <a:cubicBezTo>
                    <a:pt x="1" y="1"/>
                    <a:pt x="13" y="10"/>
                    <a:pt x="29" y="22"/>
                  </a:cubicBezTo>
                  <a:cubicBezTo>
                    <a:pt x="47" y="28"/>
                    <a:pt x="75" y="41"/>
                    <a:pt x="106" y="56"/>
                  </a:cubicBezTo>
                  <a:cubicBezTo>
                    <a:pt x="121" y="62"/>
                    <a:pt x="137" y="72"/>
                    <a:pt x="155" y="78"/>
                  </a:cubicBezTo>
                  <a:cubicBezTo>
                    <a:pt x="171" y="87"/>
                    <a:pt x="192" y="99"/>
                    <a:pt x="211" y="106"/>
                  </a:cubicBezTo>
                  <a:cubicBezTo>
                    <a:pt x="229" y="115"/>
                    <a:pt x="248" y="124"/>
                    <a:pt x="269" y="136"/>
                  </a:cubicBezTo>
                  <a:lnTo>
                    <a:pt x="325" y="170"/>
                  </a:lnTo>
                  <a:cubicBezTo>
                    <a:pt x="368" y="195"/>
                    <a:pt x="402" y="223"/>
                    <a:pt x="442" y="245"/>
                  </a:cubicBezTo>
                  <a:cubicBezTo>
                    <a:pt x="476" y="269"/>
                    <a:pt x="510" y="288"/>
                    <a:pt x="541" y="306"/>
                  </a:cubicBezTo>
                  <a:cubicBezTo>
                    <a:pt x="603" y="346"/>
                    <a:pt x="646" y="365"/>
                    <a:pt x="646" y="365"/>
                  </a:cubicBezTo>
                  <a:cubicBezTo>
                    <a:pt x="646" y="365"/>
                    <a:pt x="615" y="331"/>
                    <a:pt x="566" y="278"/>
                  </a:cubicBezTo>
                  <a:cubicBezTo>
                    <a:pt x="538" y="254"/>
                    <a:pt x="507" y="226"/>
                    <a:pt x="473" y="198"/>
                  </a:cubicBezTo>
                  <a:cubicBezTo>
                    <a:pt x="458" y="183"/>
                    <a:pt x="439" y="167"/>
                    <a:pt x="418" y="155"/>
                  </a:cubicBezTo>
                  <a:cubicBezTo>
                    <a:pt x="399" y="146"/>
                    <a:pt x="381" y="130"/>
                    <a:pt x="362" y="118"/>
                  </a:cubicBezTo>
                  <a:cubicBezTo>
                    <a:pt x="340" y="106"/>
                    <a:pt x="319" y="93"/>
                    <a:pt x="300" y="84"/>
                  </a:cubicBezTo>
                  <a:cubicBezTo>
                    <a:pt x="279" y="72"/>
                    <a:pt x="257" y="59"/>
                    <a:pt x="238" y="53"/>
                  </a:cubicBezTo>
                  <a:cubicBezTo>
                    <a:pt x="198" y="31"/>
                    <a:pt x="155" y="22"/>
                    <a:pt x="121" y="13"/>
                  </a:cubicBezTo>
                  <a:cubicBezTo>
                    <a:pt x="103" y="10"/>
                    <a:pt x="87" y="7"/>
                    <a:pt x="72" y="7"/>
                  </a:cubicBezTo>
                  <a:cubicBezTo>
                    <a:pt x="56" y="1"/>
                    <a:pt x="44" y="1"/>
                    <a:pt x="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95"/>
            <p:cNvSpPr/>
            <p:nvPr/>
          </p:nvSpPr>
          <p:spPr>
            <a:xfrm>
              <a:off x="8089033" y="3656450"/>
              <a:ext cx="81911" cy="24635"/>
            </a:xfrm>
            <a:custGeom>
              <a:avLst/>
              <a:gdLst/>
              <a:ahLst/>
              <a:cxnLst/>
              <a:rect l="l" t="t" r="r" b="b"/>
              <a:pathLst>
                <a:path w="665" h="200" extrusionOk="0">
                  <a:moveTo>
                    <a:pt x="613" y="0"/>
                  </a:moveTo>
                  <a:cubicBezTo>
                    <a:pt x="596" y="0"/>
                    <a:pt x="576" y="0"/>
                    <a:pt x="554" y="1"/>
                  </a:cubicBezTo>
                  <a:cubicBezTo>
                    <a:pt x="520" y="5"/>
                    <a:pt x="479" y="14"/>
                    <a:pt x="442" y="20"/>
                  </a:cubicBezTo>
                  <a:cubicBezTo>
                    <a:pt x="424" y="23"/>
                    <a:pt x="399" y="29"/>
                    <a:pt x="381" y="35"/>
                  </a:cubicBezTo>
                  <a:cubicBezTo>
                    <a:pt x="362" y="45"/>
                    <a:pt x="337" y="48"/>
                    <a:pt x="319" y="54"/>
                  </a:cubicBezTo>
                  <a:cubicBezTo>
                    <a:pt x="300" y="63"/>
                    <a:pt x="276" y="69"/>
                    <a:pt x="257" y="79"/>
                  </a:cubicBezTo>
                  <a:lnTo>
                    <a:pt x="198" y="100"/>
                  </a:lnTo>
                  <a:cubicBezTo>
                    <a:pt x="164" y="116"/>
                    <a:pt x="127" y="131"/>
                    <a:pt x="97" y="147"/>
                  </a:cubicBezTo>
                  <a:cubicBezTo>
                    <a:pt x="41" y="174"/>
                    <a:pt x="1" y="199"/>
                    <a:pt x="1" y="199"/>
                  </a:cubicBezTo>
                  <a:cubicBezTo>
                    <a:pt x="1" y="199"/>
                    <a:pt x="44" y="199"/>
                    <a:pt x="109" y="184"/>
                  </a:cubicBezTo>
                  <a:cubicBezTo>
                    <a:pt x="140" y="174"/>
                    <a:pt x="180" y="168"/>
                    <a:pt x="217" y="156"/>
                  </a:cubicBezTo>
                  <a:cubicBezTo>
                    <a:pt x="235" y="147"/>
                    <a:pt x="260" y="143"/>
                    <a:pt x="279" y="137"/>
                  </a:cubicBezTo>
                  <a:cubicBezTo>
                    <a:pt x="300" y="128"/>
                    <a:pt x="322" y="125"/>
                    <a:pt x="340" y="116"/>
                  </a:cubicBezTo>
                  <a:cubicBezTo>
                    <a:pt x="384" y="100"/>
                    <a:pt x="424" y="91"/>
                    <a:pt x="461" y="76"/>
                  </a:cubicBezTo>
                  <a:cubicBezTo>
                    <a:pt x="501" y="63"/>
                    <a:pt x="535" y="51"/>
                    <a:pt x="566" y="38"/>
                  </a:cubicBezTo>
                  <a:cubicBezTo>
                    <a:pt x="597" y="29"/>
                    <a:pt x="618" y="20"/>
                    <a:pt x="640" y="14"/>
                  </a:cubicBezTo>
                  <a:cubicBezTo>
                    <a:pt x="655" y="5"/>
                    <a:pt x="665" y="1"/>
                    <a:pt x="665" y="1"/>
                  </a:cubicBezTo>
                  <a:cubicBezTo>
                    <a:pt x="665" y="1"/>
                    <a:pt x="645" y="0"/>
                    <a:pt x="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95"/>
            <p:cNvSpPr/>
            <p:nvPr/>
          </p:nvSpPr>
          <p:spPr>
            <a:xfrm>
              <a:off x="8323680" y="3667536"/>
              <a:ext cx="100141" cy="44713"/>
            </a:xfrm>
            <a:custGeom>
              <a:avLst/>
              <a:gdLst/>
              <a:ahLst/>
              <a:cxnLst/>
              <a:rect l="l" t="t" r="r" b="b"/>
              <a:pathLst>
                <a:path w="813" h="363" extrusionOk="0">
                  <a:moveTo>
                    <a:pt x="217" y="1"/>
                  </a:moveTo>
                  <a:cubicBezTo>
                    <a:pt x="189" y="1"/>
                    <a:pt x="164" y="1"/>
                    <a:pt x="143" y="4"/>
                  </a:cubicBezTo>
                  <a:cubicBezTo>
                    <a:pt x="130" y="4"/>
                    <a:pt x="124" y="7"/>
                    <a:pt x="112" y="7"/>
                  </a:cubicBezTo>
                  <a:cubicBezTo>
                    <a:pt x="103" y="10"/>
                    <a:pt x="93" y="10"/>
                    <a:pt x="84" y="16"/>
                  </a:cubicBezTo>
                  <a:cubicBezTo>
                    <a:pt x="66" y="19"/>
                    <a:pt x="50" y="23"/>
                    <a:pt x="38" y="26"/>
                  </a:cubicBezTo>
                  <a:cubicBezTo>
                    <a:pt x="16" y="38"/>
                    <a:pt x="1" y="41"/>
                    <a:pt x="1" y="41"/>
                  </a:cubicBezTo>
                  <a:lnTo>
                    <a:pt x="93" y="41"/>
                  </a:lnTo>
                  <a:cubicBezTo>
                    <a:pt x="99" y="40"/>
                    <a:pt x="104" y="40"/>
                    <a:pt x="110" y="40"/>
                  </a:cubicBezTo>
                  <a:cubicBezTo>
                    <a:pt x="122" y="40"/>
                    <a:pt x="135" y="41"/>
                    <a:pt x="149" y="41"/>
                  </a:cubicBezTo>
                  <a:cubicBezTo>
                    <a:pt x="174" y="41"/>
                    <a:pt x="195" y="47"/>
                    <a:pt x="220" y="50"/>
                  </a:cubicBezTo>
                  <a:cubicBezTo>
                    <a:pt x="242" y="50"/>
                    <a:pt x="266" y="57"/>
                    <a:pt x="294" y="63"/>
                  </a:cubicBezTo>
                  <a:cubicBezTo>
                    <a:pt x="316" y="66"/>
                    <a:pt x="343" y="72"/>
                    <a:pt x="371" y="81"/>
                  </a:cubicBezTo>
                  <a:cubicBezTo>
                    <a:pt x="396" y="87"/>
                    <a:pt x="421" y="97"/>
                    <a:pt x="448" y="109"/>
                  </a:cubicBezTo>
                  <a:cubicBezTo>
                    <a:pt x="473" y="118"/>
                    <a:pt x="501" y="131"/>
                    <a:pt x="526" y="143"/>
                  </a:cubicBezTo>
                  <a:cubicBezTo>
                    <a:pt x="547" y="155"/>
                    <a:pt x="572" y="171"/>
                    <a:pt x="594" y="180"/>
                  </a:cubicBezTo>
                  <a:cubicBezTo>
                    <a:pt x="612" y="195"/>
                    <a:pt x="637" y="208"/>
                    <a:pt x="655" y="223"/>
                  </a:cubicBezTo>
                  <a:cubicBezTo>
                    <a:pt x="674" y="239"/>
                    <a:pt x="695" y="251"/>
                    <a:pt x="711" y="266"/>
                  </a:cubicBezTo>
                  <a:cubicBezTo>
                    <a:pt x="726" y="279"/>
                    <a:pt x="742" y="294"/>
                    <a:pt x="751" y="304"/>
                  </a:cubicBezTo>
                  <a:cubicBezTo>
                    <a:pt x="766" y="316"/>
                    <a:pt x="779" y="328"/>
                    <a:pt x="788" y="334"/>
                  </a:cubicBezTo>
                  <a:lnTo>
                    <a:pt x="813" y="362"/>
                  </a:lnTo>
                  <a:cubicBezTo>
                    <a:pt x="813" y="362"/>
                    <a:pt x="807" y="350"/>
                    <a:pt x="794" y="328"/>
                  </a:cubicBezTo>
                  <a:cubicBezTo>
                    <a:pt x="791" y="316"/>
                    <a:pt x="782" y="304"/>
                    <a:pt x="773" y="288"/>
                  </a:cubicBezTo>
                  <a:cubicBezTo>
                    <a:pt x="760" y="273"/>
                    <a:pt x="748" y="254"/>
                    <a:pt x="733" y="239"/>
                  </a:cubicBezTo>
                  <a:cubicBezTo>
                    <a:pt x="723" y="233"/>
                    <a:pt x="717" y="220"/>
                    <a:pt x="711" y="211"/>
                  </a:cubicBezTo>
                  <a:lnTo>
                    <a:pt x="683" y="186"/>
                  </a:lnTo>
                  <a:cubicBezTo>
                    <a:pt x="665" y="165"/>
                    <a:pt x="643" y="149"/>
                    <a:pt x="621" y="131"/>
                  </a:cubicBezTo>
                  <a:cubicBezTo>
                    <a:pt x="597" y="115"/>
                    <a:pt x="575" y="97"/>
                    <a:pt x="547" y="84"/>
                  </a:cubicBezTo>
                  <a:cubicBezTo>
                    <a:pt x="519" y="69"/>
                    <a:pt x="492" y="57"/>
                    <a:pt x="467" y="47"/>
                  </a:cubicBezTo>
                  <a:cubicBezTo>
                    <a:pt x="439" y="38"/>
                    <a:pt x="411" y="26"/>
                    <a:pt x="381" y="19"/>
                  </a:cubicBezTo>
                  <a:cubicBezTo>
                    <a:pt x="356" y="10"/>
                    <a:pt x="325" y="7"/>
                    <a:pt x="297" y="4"/>
                  </a:cubicBezTo>
                  <a:cubicBezTo>
                    <a:pt x="269" y="4"/>
                    <a:pt x="242" y="1"/>
                    <a:pt x="2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95"/>
            <p:cNvSpPr/>
            <p:nvPr/>
          </p:nvSpPr>
          <p:spPr>
            <a:xfrm>
              <a:off x="8089402" y="3677760"/>
              <a:ext cx="84621" cy="32518"/>
            </a:xfrm>
            <a:custGeom>
              <a:avLst/>
              <a:gdLst/>
              <a:ahLst/>
              <a:cxnLst/>
              <a:rect l="l" t="t" r="r" b="b"/>
              <a:pathLst>
                <a:path w="687" h="264" extrusionOk="0">
                  <a:moveTo>
                    <a:pt x="590" y="0"/>
                  </a:moveTo>
                  <a:cubicBezTo>
                    <a:pt x="582" y="0"/>
                    <a:pt x="574" y="1"/>
                    <a:pt x="566" y="1"/>
                  </a:cubicBezTo>
                  <a:cubicBezTo>
                    <a:pt x="547" y="1"/>
                    <a:pt x="526" y="4"/>
                    <a:pt x="507" y="11"/>
                  </a:cubicBezTo>
                  <a:cubicBezTo>
                    <a:pt x="489" y="14"/>
                    <a:pt x="464" y="17"/>
                    <a:pt x="446" y="20"/>
                  </a:cubicBezTo>
                  <a:cubicBezTo>
                    <a:pt x="424" y="29"/>
                    <a:pt x="402" y="32"/>
                    <a:pt x="381" y="38"/>
                  </a:cubicBezTo>
                  <a:cubicBezTo>
                    <a:pt x="356" y="48"/>
                    <a:pt x="337" y="54"/>
                    <a:pt x="316" y="63"/>
                  </a:cubicBezTo>
                  <a:cubicBezTo>
                    <a:pt x="273" y="79"/>
                    <a:pt x="229" y="97"/>
                    <a:pt x="192" y="122"/>
                  </a:cubicBezTo>
                  <a:cubicBezTo>
                    <a:pt x="152" y="143"/>
                    <a:pt x="118" y="168"/>
                    <a:pt x="90" y="187"/>
                  </a:cubicBezTo>
                  <a:cubicBezTo>
                    <a:pt x="32" y="230"/>
                    <a:pt x="1" y="264"/>
                    <a:pt x="1" y="264"/>
                  </a:cubicBezTo>
                  <a:cubicBezTo>
                    <a:pt x="1" y="264"/>
                    <a:pt x="13" y="261"/>
                    <a:pt x="32" y="251"/>
                  </a:cubicBezTo>
                  <a:cubicBezTo>
                    <a:pt x="53" y="245"/>
                    <a:pt x="78" y="233"/>
                    <a:pt x="109" y="217"/>
                  </a:cubicBezTo>
                  <a:cubicBezTo>
                    <a:pt x="140" y="202"/>
                    <a:pt x="180" y="187"/>
                    <a:pt x="217" y="171"/>
                  </a:cubicBezTo>
                  <a:cubicBezTo>
                    <a:pt x="239" y="165"/>
                    <a:pt x="260" y="156"/>
                    <a:pt x="279" y="150"/>
                  </a:cubicBezTo>
                  <a:cubicBezTo>
                    <a:pt x="300" y="140"/>
                    <a:pt x="322" y="134"/>
                    <a:pt x="344" y="125"/>
                  </a:cubicBezTo>
                  <a:cubicBezTo>
                    <a:pt x="362" y="116"/>
                    <a:pt x="384" y="109"/>
                    <a:pt x="405" y="100"/>
                  </a:cubicBezTo>
                  <a:cubicBezTo>
                    <a:pt x="427" y="94"/>
                    <a:pt x="446" y="88"/>
                    <a:pt x="467" y="79"/>
                  </a:cubicBezTo>
                  <a:cubicBezTo>
                    <a:pt x="486" y="69"/>
                    <a:pt x="504" y="66"/>
                    <a:pt x="523" y="60"/>
                  </a:cubicBezTo>
                  <a:cubicBezTo>
                    <a:pt x="544" y="51"/>
                    <a:pt x="563" y="45"/>
                    <a:pt x="578" y="38"/>
                  </a:cubicBezTo>
                  <a:cubicBezTo>
                    <a:pt x="602" y="34"/>
                    <a:pt x="624" y="27"/>
                    <a:pt x="641" y="27"/>
                  </a:cubicBezTo>
                  <a:cubicBezTo>
                    <a:pt x="646" y="27"/>
                    <a:pt x="651" y="28"/>
                    <a:pt x="655" y="29"/>
                  </a:cubicBezTo>
                  <a:cubicBezTo>
                    <a:pt x="674" y="32"/>
                    <a:pt x="686" y="35"/>
                    <a:pt x="686" y="35"/>
                  </a:cubicBezTo>
                  <a:lnTo>
                    <a:pt x="674" y="23"/>
                  </a:lnTo>
                  <a:cubicBezTo>
                    <a:pt x="671" y="23"/>
                    <a:pt x="665" y="17"/>
                    <a:pt x="655" y="14"/>
                  </a:cubicBezTo>
                  <a:cubicBezTo>
                    <a:pt x="639" y="4"/>
                    <a:pt x="615" y="0"/>
                    <a:pt x="5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95"/>
            <p:cNvSpPr/>
            <p:nvPr/>
          </p:nvSpPr>
          <p:spPr>
            <a:xfrm>
              <a:off x="8006506" y="3634895"/>
              <a:ext cx="95584" cy="18353"/>
            </a:xfrm>
            <a:custGeom>
              <a:avLst/>
              <a:gdLst/>
              <a:ahLst/>
              <a:cxnLst/>
              <a:rect l="l" t="t" r="r" b="b"/>
              <a:pathLst>
                <a:path w="776" h="149" extrusionOk="0">
                  <a:moveTo>
                    <a:pt x="390" y="0"/>
                  </a:moveTo>
                  <a:cubicBezTo>
                    <a:pt x="368" y="0"/>
                    <a:pt x="340" y="0"/>
                    <a:pt x="313" y="7"/>
                  </a:cubicBezTo>
                  <a:cubicBezTo>
                    <a:pt x="285" y="7"/>
                    <a:pt x="260" y="13"/>
                    <a:pt x="236" y="16"/>
                  </a:cubicBezTo>
                  <a:cubicBezTo>
                    <a:pt x="214" y="25"/>
                    <a:pt x="189" y="28"/>
                    <a:pt x="168" y="38"/>
                  </a:cubicBezTo>
                  <a:lnTo>
                    <a:pt x="109" y="59"/>
                  </a:lnTo>
                  <a:lnTo>
                    <a:pt x="63" y="84"/>
                  </a:lnTo>
                  <a:cubicBezTo>
                    <a:pt x="47" y="90"/>
                    <a:pt x="35" y="99"/>
                    <a:pt x="29" y="105"/>
                  </a:cubicBezTo>
                  <a:cubicBezTo>
                    <a:pt x="13" y="118"/>
                    <a:pt x="1" y="127"/>
                    <a:pt x="1" y="127"/>
                  </a:cubicBezTo>
                  <a:lnTo>
                    <a:pt x="35" y="115"/>
                  </a:lnTo>
                  <a:cubicBezTo>
                    <a:pt x="60" y="105"/>
                    <a:pt x="90" y="99"/>
                    <a:pt x="124" y="90"/>
                  </a:cubicBezTo>
                  <a:cubicBezTo>
                    <a:pt x="140" y="87"/>
                    <a:pt x="161" y="84"/>
                    <a:pt x="183" y="81"/>
                  </a:cubicBezTo>
                  <a:cubicBezTo>
                    <a:pt x="202" y="75"/>
                    <a:pt x="223" y="75"/>
                    <a:pt x="248" y="71"/>
                  </a:cubicBezTo>
                  <a:cubicBezTo>
                    <a:pt x="269" y="71"/>
                    <a:pt x="294" y="68"/>
                    <a:pt x="316" y="68"/>
                  </a:cubicBezTo>
                  <a:lnTo>
                    <a:pt x="390" y="68"/>
                  </a:lnTo>
                  <a:cubicBezTo>
                    <a:pt x="415" y="68"/>
                    <a:pt x="439" y="68"/>
                    <a:pt x="464" y="71"/>
                  </a:cubicBezTo>
                  <a:cubicBezTo>
                    <a:pt x="486" y="71"/>
                    <a:pt x="510" y="75"/>
                    <a:pt x="532" y="81"/>
                  </a:cubicBezTo>
                  <a:cubicBezTo>
                    <a:pt x="557" y="87"/>
                    <a:pt x="578" y="90"/>
                    <a:pt x="600" y="96"/>
                  </a:cubicBezTo>
                  <a:cubicBezTo>
                    <a:pt x="618" y="99"/>
                    <a:pt x="637" y="105"/>
                    <a:pt x="655" y="112"/>
                  </a:cubicBezTo>
                  <a:cubicBezTo>
                    <a:pt x="692" y="118"/>
                    <a:pt x="717" y="130"/>
                    <a:pt x="742" y="136"/>
                  </a:cubicBezTo>
                  <a:lnTo>
                    <a:pt x="776" y="149"/>
                  </a:lnTo>
                  <a:cubicBezTo>
                    <a:pt x="776" y="149"/>
                    <a:pt x="770" y="142"/>
                    <a:pt x="745" y="127"/>
                  </a:cubicBezTo>
                  <a:cubicBezTo>
                    <a:pt x="733" y="118"/>
                    <a:pt x="726" y="112"/>
                    <a:pt x="711" y="102"/>
                  </a:cubicBezTo>
                  <a:cubicBezTo>
                    <a:pt x="699" y="96"/>
                    <a:pt x="683" y="84"/>
                    <a:pt x="665" y="75"/>
                  </a:cubicBezTo>
                  <a:cubicBezTo>
                    <a:pt x="646" y="62"/>
                    <a:pt x="625" y="56"/>
                    <a:pt x="606" y="50"/>
                  </a:cubicBezTo>
                  <a:cubicBezTo>
                    <a:pt x="587" y="41"/>
                    <a:pt x="563" y="34"/>
                    <a:pt x="541" y="25"/>
                  </a:cubicBezTo>
                  <a:cubicBezTo>
                    <a:pt x="516" y="22"/>
                    <a:pt x="495" y="13"/>
                    <a:pt x="467" y="10"/>
                  </a:cubicBezTo>
                  <a:cubicBezTo>
                    <a:pt x="445" y="7"/>
                    <a:pt x="418" y="7"/>
                    <a:pt x="3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95"/>
            <p:cNvSpPr/>
            <p:nvPr/>
          </p:nvSpPr>
          <p:spPr>
            <a:xfrm>
              <a:off x="7790581" y="3239751"/>
              <a:ext cx="342303" cy="498612"/>
            </a:xfrm>
            <a:custGeom>
              <a:avLst/>
              <a:gdLst/>
              <a:ahLst/>
              <a:cxnLst/>
              <a:rect l="l" t="t" r="r" b="b"/>
              <a:pathLst>
                <a:path w="2779" h="4048" extrusionOk="0">
                  <a:moveTo>
                    <a:pt x="2192" y="1"/>
                  </a:moveTo>
                  <a:cubicBezTo>
                    <a:pt x="2140" y="1"/>
                    <a:pt x="1964" y="1226"/>
                    <a:pt x="1930" y="1375"/>
                  </a:cubicBezTo>
                  <a:cubicBezTo>
                    <a:pt x="1914" y="1439"/>
                    <a:pt x="1899" y="1504"/>
                    <a:pt x="1877" y="1566"/>
                  </a:cubicBezTo>
                  <a:cubicBezTo>
                    <a:pt x="1853" y="1628"/>
                    <a:pt x="1822" y="1689"/>
                    <a:pt x="1791" y="1751"/>
                  </a:cubicBezTo>
                  <a:cubicBezTo>
                    <a:pt x="1655" y="2032"/>
                    <a:pt x="1569" y="2335"/>
                    <a:pt x="1495" y="2640"/>
                  </a:cubicBezTo>
                  <a:cubicBezTo>
                    <a:pt x="1457" y="2795"/>
                    <a:pt x="1417" y="2943"/>
                    <a:pt x="1374" y="3094"/>
                  </a:cubicBezTo>
                  <a:cubicBezTo>
                    <a:pt x="1337" y="3236"/>
                    <a:pt x="1278" y="3388"/>
                    <a:pt x="1204" y="3514"/>
                  </a:cubicBezTo>
                  <a:cubicBezTo>
                    <a:pt x="1173" y="3496"/>
                    <a:pt x="1127" y="3465"/>
                    <a:pt x="1081" y="3446"/>
                  </a:cubicBezTo>
                  <a:cubicBezTo>
                    <a:pt x="1056" y="3434"/>
                    <a:pt x="1025" y="3421"/>
                    <a:pt x="988" y="3418"/>
                  </a:cubicBezTo>
                  <a:cubicBezTo>
                    <a:pt x="984" y="3418"/>
                    <a:pt x="980" y="3418"/>
                    <a:pt x="976" y="3418"/>
                  </a:cubicBezTo>
                  <a:cubicBezTo>
                    <a:pt x="956" y="3418"/>
                    <a:pt x="934" y="3423"/>
                    <a:pt x="914" y="3428"/>
                  </a:cubicBezTo>
                  <a:cubicBezTo>
                    <a:pt x="797" y="3449"/>
                    <a:pt x="679" y="3462"/>
                    <a:pt x="559" y="3465"/>
                  </a:cubicBezTo>
                  <a:cubicBezTo>
                    <a:pt x="559" y="3492"/>
                    <a:pt x="581" y="3514"/>
                    <a:pt x="602" y="3526"/>
                  </a:cubicBezTo>
                  <a:cubicBezTo>
                    <a:pt x="627" y="3539"/>
                    <a:pt x="652" y="3542"/>
                    <a:pt x="676" y="3545"/>
                  </a:cubicBezTo>
                  <a:cubicBezTo>
                    <a:pt x="704" y="3551"/>
                    <a:pt x="729" y="3554"/>
                    <a:pt x="754" y="3567"/>
                  </a:cubicBezTo>
                  <a:cubicBezTo>
                    <a:pt x="710" y="3567"/>
                    <a:pt x="673" y="3585"/>
                    <a:pt x="630" y="3585"/>
                  </a:cubicBezTo>
                  <a:cubicBezTo>
                    <a:pt x="568" y="3585"/>
                    <a:pt x="507" y="3585"/>
                    <a:pt x="448" y="3597"/>
                  </a:cubicBezTo>
                  <a:cubicBezTo>
                    <a:pt x="294" y="3628"/>
                    <a:pt x="142" y="3690"/>
                    <a:pt x="19" y="3792"/>
                  </a:cubicBezTo>
                  <a:cubicBezTo>
                    <a:pt x="13" y="3798"/>
                    <a:pt x="9" y="3804"/>
                    <a:pt x="3" y="3814"/>
                  </a:cubicBezTo>
                  <a:cubicBezTo>
                    <a:pt x="0" y="3832"/>
                    <a:pt x="19" y="3848"/>
                    <a:pt x="34" y="3848"/>
                  </a:cubicBezTo>
                  <a:cubicBezTo>
                    <a:pt x="50" y="3848"/>
                    <a:pt x="65" y="3835"/>
                    <a:pt x="81" y="3829"/>
                  </a:cubicBezTo>
                  <a:cubicBezTo>
                    <a:pt x="124" y="3804"/>
                    <a:pt x="170" y="3786"/>
                    <a:pt x="219" y="3783"/>
                  </a:cubicBezTo>
                  <a:lnTo>
                    <a:pt x="219" y="3783"/>
                  </a:lnTo>
                  <a:cubicBezTo>
                    <a:pt x="167" y="3817"/>
                    <a:pt x="111" y="3860"/>
                    <a:pt x="62" y="3900"/>
                  </a:cubicBezTo>
                  <a:cubicBezTo>
                    <a:pt x="40" y="3922"/>
                    <a:pt x="16" y="3943"/>
                    <a:pt x="19" y="3971"/>
                  </a:cubicBezTo>
                  <a:cubicBezTo>
                    <a:pt x="19" y="3974"/>
                    <a:pt x="19" y="3977"/>
                    <a:pt x="25" y="3983"/>
                  </a:cubicBezTo>
                  <a:cubicBezTo>
                    <a:pt x="28" y="3986"/>
                    <a:pt x="31" y="3986"/>
                    <a:pt x="34" y="3986"/>
                  </a:cubicBezTo>
                  <a:cubicBezTo>
                    <a:pt x="41" y="3988"/>
                    <a:pt x="48" y="3988"/>
                    <a:pt x="54" y="3988"/>
                  </a:cubicBezTo>
                  <a:cubicBezTo>
                    <a:pt x="136" y="3988"/>
                    <a:pt x="207" y="3898"/>
                    <a:pt x="284" y="3898"/>
                  </a:cubicBezTo>
                  <a:cubicBezTo>
                    <a:pt x="291" y="3898"/>
                    <a:pt x="299" y="3898"/>
                    <a:pt x="306" y="3900"/>
                  </a:cubicBezTo>
                  <a:cubicBezTo>
                    <a:pt x="263" y="3922"/>
                    <a:pt x="219" y="3946"/>
                    <a:pt x="185" y="3977"/>
                  </a:cubicBezTo>
                  <a:cubicBezTo>
                    <a:pt x="170" y="3993"/>
                    <a:pt x="152" y="4020"/>
                    <a:pt x="158" y="4045"/>
                  </a:cubicBezTo>
                  <a:cubicBezTo>
                    <a:pt x="164" y="4047"/>
                    <a:pt x="171" y="4048"/>
                    <a:pt x="179" y="4048"/>
                  </a:cubicBezTo>
                  <a:cubicBezTo>
                    <a:pt x="204" y="4048"/>
                    <a:pt x="233" y="4037"/>
                    <a:pt x="260" y="4030"/>
                  </a:cubicBezTo>
                  <a:cubicBezTo>
                    <a:pt x="329" y="4005"/>
                    <a:pt x="399" y="3998"/>
                    <a:pt x="470" y="3998"/>
                  </a:cubicBezTo>
                  <a:cubicBezTo>
                    <a:pt x="562" y="3998"/>
                    <a:pt x="654" y="4010"/>
                    <a:pt x="744" y="4017"/>
                  </a:cubicBezTo>
                  <a:cubicBezTo>
                    <a:pt x="806" y="4022"/>
                    <a:pt x="875" y="4028"/>
                    <a:pt x="946" y="4028"/>
                  </a:cubicBezTo>
                  <a:cubicBezTo>
                    <a:pt x="1138" y="4028"/>
                    <a:pt x="1339" y="3987"/>
                    <a:pt x="1420" y="3786"/>
                  </a:cubicBezTo>
                  <a:cubicBezTo>
                    <a:pt x="1476" y="3653"/>
                    <a:pt x="1541" y="3530"/>
                    <a:pt x="1600" y="3400"/>
                  </a:cubicBezTo>
                  <a:cubicBezTo>
                    <a:pt x="1680" y="3221"/>
                    <a:pt x="1760" y="3045"/>
                    <a:pt x="1837" y="2866"/>
                  </a:cubicBezTo>
                  <a:cubicBezTo>
                    <a:pt x="2026" y="2434"/>
                    <a:pt x="2195" y="2007"/>
                    <a:pt x="2316" y="1551"/>
                  </a:cubicBezTo>
                  <a:cubicBezTo>
                    <a:pt x="2442" y="1069"/>
                    <a:pt x="2597" y="597"/>
                    <a:pt x="2779" y="133"/>
                  </a:cubicBezTo>
                  <a:cubicBezTo>
                    <a:pt x="2587" y="81"/>
                    <a:pt x="2390" y="35"/>
                    <a:pt x="2192" y="1"/>
                  </a:cubicBezTo>
                  <a:close/>
                </a:path>
              </a:pathLst>
            </a:custGeom>
            <a:solidFill>
              <a:srgbClr val="D770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95"/>
            <p:cNvSpPr/>
            <p:nvPr/>
          </p:nvSpPr>
          <p:spPr>
            <a:xfrm>
              <a:off x="8346098" y="3214254"/>
              <a:ext cx="116154" cy="263348"/>
            </a:xfrm>
            <a:custGeom>
              <a:avLst/>
              <a:gdLst/>
              <a:ahLst/>
              <a:cxnLst/>
              <a:rect l="l" t="t" r="r" b="b"/>
              <a:pathLst>
                <a:path w="943" h="2138" extrusionOk="0">
                  <a:moveTo>
                    <a:pt x="509" y="1"/>
                  </a:moveTo>
                  <a:cubicBezTo>
                    <a:pt x="508" y="1"/>
                    <a:pt x="508" y="1"/>
                    <a:pt x="507" y="1"/>
                  </a:cubicBezTo>
                  <a:cubicBezTo>
                    <a:pt x="337" y="63"/>
                    <a:pt x="168" y="134"/>
                    <a:pt x="1" y="214"/>
                  </a:cubicBezTo>
                  <a:cubicBezTo>
                    <a:pt x="1" y="214"/>
                    <a:pt x="1" y="214"/>
                    <a:pt x="1" y="214"/>
                  </a:cubicBezTo>
                  <a:cubicBezTo>
                    <a:pt x="32" y="214"/>
                    <a:pt x="365" y="1452"/>
                    <a:pt x="384" y="1563"/>
                  </a:cubicBezTo>
                  <a:cubicBezTo>
                    <a:pt x="418" y="1748"/>
                    <a:pt x="455" y="1943"/>
                    <a:pt x="566" y="2088"/>
                  </a:cubicBezTo>
                  <a:cubicBezTo>
                    <a:pt x="581" y="2113"/>
                    <a:pt x="603" y="2131"/>
                    <a:pt x="631" y="2137"/>
                  </a:cubicBezTo>
                  <a:cubicBezTo>
                    <a:pt x="633" y="2138"/>
                    <a:pt x="636" y="2138"/>
                    <a:pt x="639" y="2138"/>
                  </a:cubicBezTo>
                  <a:cubicBezTo>
                    <a:pt x="660" y="2138"/>
                    <a:pt x="679" y="2127"/>
                    <a:pt x="696" y="2122"/>
                  </a:cubicBezTo>
                  <a:cubicBezTo>
                    <a:pt x="733" y="2106"/>
                    <a:pt x="764" y="2082"/>
                    <a:pt x="785" y="2060"/>
                  </a:cubicBezTo>
                  <a:cubicBezTo>
                    <a:pt x="856" y="1989"/>
                    <a:pt x="896" y="1896"/>
                    <a:pt x="918" y="1801"/>
                  </a:cubicBezTo>
                  <a:cubicBezTo>
                    <a:pt x="943" y="1668"/>
                    <a:pt x="927" y="1535"/>
                    <a:pt x="909" y="1399"/>
                  </a:cubicBezTo>
                  <a:cubicBezTo>
                    <a:pt x="893" y="1304"/>
                    <a:pt x="570" y="1"/>
                    <a:pt x="509" y="1"/>
                  </a:cubicBezTo>
                  <a:close/>
                </a:path>
              </a:pathLst>
            </a:custGeom>
            <a:solidFill>
              <a:srgbClr val="D770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95"/>
            <p:cNvSpPr/>
            <p:nvPr/>
          </p:nvSpPr>
          <p:spPr>
            <a:xfrm>
              <a:off x="8021040" y="3069277"/>
              <a:ext cx="414114" cy="502184"/>
            </a:xfrm>
            <a:custGeom>
              <a:avLst/>
              <a:gdLst/>
              <a:ahLst/>
              <a:cxnLst/>
              <a:rect l="l" t="t" r="r" b="b"/>
              <a:pathLst>
                <a:path w="3362" h="4077" extrusionOk="0">
                  <a:moveTo>
                    <a:pt x="1710" y="0"/>
                  </a:moveTo>
                  <a:cubicBezTo>
                    <a:pt x="1668" y="0"/>
                    <a:pt x="1628" y="1"/>
                    <a:pt x="1590" y="1"/>
                  </a:cubicBezTo>
                  <a:cubicBezTo>
                    <a:pt x="1226" y="14"/>
                    <a:pt x="849" y="113"/>
                    <a:pt x="547" y="341"/>
                  </a:cubicBezTo>
                  <a:cubicBezTo>
                    <a:pt x="352" y="489"/>
                    <a:pt x="361" y="715"/>
                    <a:pt x="290" y="946"/>
                  </a:cubicBezTo>
                  <a:cubicBezTo>
                    <a:pt x="213" y="1218"/>
                    <a:pt x="182" y="1530"/>
                    <a:pt x="0" y="1755"/>
                  </a:cubicBezTo>
                  <a:cubicBezTo>
                    <a:pt x="214" y="1910"/>
                    <a:pt x="477" y="1998"/>
                    <a:pt x="739" y="1998"/>
                  </a:cubicBezTo>
                  <a:cubicBezTo>
                    <a:pt x="806" y="1998"/>
                    <a:pt x="873" y="1992"/>
                    <a:pt x="939" y="1981"/>
                  </a:cubicBezTo>
                  <a:cubicBezTo>
                    <a:pt x="948" y="1981"/>
                    <a:pt x="960" y="1977"/>
                    <a:pt x="967" y="1977"/>
                  </a:cubicBezTo>
                  <a:cubicBezTo>
                    <a:pt x="948" y="1882"/>
                    <a:pt x="951" y="1777"/>
                    <a:pt x="979" y="1681"/>
                  </a:cubicBezTo>
                  <a:cubicBezTo>
                    <a:pt x="994" y="1869"/>
                    <a:pt x="1025" y="2055"/>
                    <a:pt x="1068" y="2240"/>
                  </a:cubicBezTo>
                  <a:cubicBezTo>
                    <a:pt x="1093" y="2363"/>
                    <a:pt x="1130" y="2487"/>
                    <a:pt x="1124" y="2613"/>
                  </a:cubicBezTo>
                  <a:cubicBezTo>
                    <a:pt x="1121" y="2721"/>
                    <a:pt x="1093" y="2836"/>
                    <a:pt x="1139" y="2931"/>
                  </a:cubicBezTo>
                  <a:cubicBezTo>
                    <a:pt x="1152" y="2959"/>
                    <a:pt x="1167" y="2981"/>
                    <a:pt x="1173" y="3009"/>
                  </a:cubicBezTo>
                  <a:cubicBezTo>
                    <a:pt x="1180" y="3036"/>
                    <a:pt x="1173" y="3061"/>
                    <a:pt x="1170" y="3089"/>
                  </a:cubicBezTo>
                  <a:cubicBezTo>
                    <a:pt x="1155" y="3175"/>
                    <a:pt x="1152" y="3259"/>
                    <a:pt x="1152" y="3345"/>
                  </a:cubicBezTo>
                  <a:cubicBezTo>
                    <a:pt x="1152" y="3401"/>
                    <a:pt x="1183" y="3490"/>
                    <a:pt x="1152" y="3546"/>
                  </a:cubicBezTo>
                  <a:cubicBezTo>
                    <a:pt x="1149" y="3554"/>
                    <a:pt x="1096" y="3616"/>
                    <a:pt x="1072" y="3616"/>
                  </a:cubicBezTo>
                  <a:cubicBezTo>
                    <a:pt x="1068" y="3616"/>
                    <a:pt x="1064" y="3615"/>
                    <a:pt x="1062" y="3611"/>
                  </a:cubicBezTo>
                  <a:lnTo>
                    <a:pt x="1062" y="3611"/>
                  </a:lnTo>
                  <a:cubicBezTo>
                    <a:pt x="1158" y="3793"/>
                    <a:pt x="1328" y="3922"/>
                    <a:pt x="1513" y="3993"/>
                  </a:cubicBezTo>
                  <a:cubicBezTo>
                    <a:pt x="1698" y="4061"/>
                    <a:pt x="1899" y="4077"/>
                    <a:pt x="2093" y="4077"/>
                  </a:cubicBezTo>
                  <a:cubicBezTo>
                    <a:pt x="2510" y="4077"/>
                    <a:pt x="2939" y="3997"/>
                    <a:pt x="3279" y="3740"/>
                  </a:cubicBezTo>
                  <a:cubicBezTo>
                    <a:pt x="3313" y="3719"/>
                    <a:pt x="3347" y="3688"/>
                    <a:pt x="3356" y="3645"/>
                  </a:cubicBezTo>
                  <a:cubicBezTo>
                    <a:pt x="3362" y="3606"/>
                    <a:pt x="3337" y="3559"/>
                    <a:pt x="3301" y="3559"/>
                  </a:cubicBezTo>
                  <a:cubicBezTo>
                    <a:pt x="3297" y="3559"/>
                    <a:pt x="3293" y="3560"/>
                    <a:pt x="3288" y="3561"/>
                  </a:cubicBezTo>
                  <a:cubicBezTo>
                    <a:pt x="3332" y="3530"/>
                    <a:pt x="3319" y="3456"/>
                    <a:pt x="3294" y="3407"/>
                  </a:cubicBezTo>
                  <a:cubicBezTo>
                    <a:pt x="3267" y="3361"/>
                    <a:pt x="3223" y="3314"/>
                    <a:pt x="3220" y="3259"/>
                  </a:cubicBezTo>
                  <a:cubicBezTo>
                    <a:pt x="3220" y="3231"/>
                    <a:pt x="3227" y="3200"/>
                    <a:pt x="3233" y="3175"/>
                  </a:cubicBezTo>
                  <a:cubicBezTo>
                    <a:pt x="3248" y="3083"/>
                    <a:pt x="3220" y="2990"/>
                    <a:pt x="3202" y="2897"/>
                  </a:cubicBezTo>
                  <a:cubicBezTo>
                    <a:pt x="3149" y="2684"/>
                    <a:pt x="3094" y="2471"/>
                    <a:pt x="3066" y="2255"/>
                  </a:cubicBezTo>
                  <a:cubicBezTo>
                    <a:pt x="3035" y="1987"/>
                    <a:pt x="2983" y="1718"/>
                    <a:pt x="2899" y="1465"/>
                  </a:cubicBezTo>
                  <a:cubicBezTo>
                    <a:pt x="3069" y="1422"/>
                    <a:pt x="3217" y="1295"/>
                    <a:pt x="3294" y="1128"/>
                  </a:cubicBezTo>
                  <a:lnTo>
                    <a:pt x="3294" y="1128"/>
                  </a:lnTo>
                  <a:cubicBezTo>
                    <a:pt x="3293" y="1131"/>
                    <a:pt x="3291" y="1132"/>
                    <a:pt x="3288" y="1132"/>
                  </a:cubicBezTo>
                  <a:cubicBezTo>
                    <a:pt x="3245" y="1132"/>
                    <a:pt x="3041" y="846"/>
                    <a:pt x="3032" y="829"/>
                  </a:cubicBezTo>
                  <a:cubicBezTo>
                    <a:pt x="2946" y="699"/>
                    <a:pt x="2850" y="582"/>
                    <a:pt x="2770" y="449"/>
                  </a:cubicBezTo>
                  <a:cubicBezTo>
                    <a:pt x="2726" y="375"/>
                    <a:pt x="2683" y="304"/>
                    <a:pt x="2625" y="245"/>
                  </a:cubicBezTo>
                  <a:cubicBezTo>
                    <a:pt x="2415" y="31"/>
                    <a:pt x="2017" y="0"/>
                    <a:pt x="17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95"/>
            <p:cNvSpPr/>
            <p:nvPr/>
          </p:nvSpPr>
          <p:spPr>
            <a:xfrm>
              <a:off x="7800340" y="2766391"/>
              <a:ext cx="790783" cy="1013238"/>
            </a:xfrm>
            <a:custGeom>
              <a:avLst/>
              <a:gdLst/>
              <a:ahLst/>
              <a:cxnLst/>
              <a:rect l="l" t="t" r="r" b="b"/>
              <a:pathLst>
                <a:path w="6420" h="8226" extrusionOk="0">
                  <a:moveTo>
                    <a:pt x="2195" y="1579"/>
                  </a:moveTo>
                  <a:cubicBezTo>
                    <a:pt x="2195" y="1581"/>
                    <a:pt x="2196" y="1582"/>
                    <a:pt x="2196" y="1584"/>
                  </a:cubicBezTo>
                  <a:cubicBezTo>
                    <a:pt x="2196" y="1582"/>
                    <a:pt x="2195" y="1581"/>
                    <a:pt x="2195" y="1579"/>
                  </a:cubicBezTo>
                  <a:close/>
                  <a:moveTo>
                    <a:pt x="2795" y="4143"/>
                  </a:moveTo>
                  <a:cubicBezTo>
                    <a:pt x="2807" y="4285"/>
                    <a:pt x="2869" y="4430"/>
                    <a:pt x="2900" y="4572"/>
                  </a:cubicBezTo>
                  <a:cubicBezTo>
                    <a:pt x="2937" y="4761"/>
                    <a:pt x="2971" y="4949"/>
                    <a:pt x="3011" y="5140"/>
                  </a:cubicBezTo>
                  <a:cubicBezTo>
                    <a:pt x="3030" y="5233"/>
                    <a:pt x="3048" y="5329"/>
                    <a:pt x="3082" y="5418"/>
                  </a:cubicBezTo>
                  <a:cubicBezTo>
                    <a:pt x="3097" y="5452"/>
                    <a:pt x="3113" y="5489"/>
                    <a:pt x="3119" y="5529"/>
                  </a:cubicBezTo>
                  <a:cubicBezTo>
                    <a:pt x="3119" y="5566"/>
                    <a:pt x="3107" y="5603"/>
                    <a:pt x="3097" y="5641"/>
                  </a:cubicBezTo>
                  <a:cubicBezTo>
                    <a:pt x="3088" y="5721"/>
                    <a:pt x="3113" y="5810"/>
                    <a:pt x="3168" y="5872"/>
                  </a:cubicBezTo>
                  <a:cubicBezTo>
                    <a:pt x="3202" y="5906"/>
                    <a:pt x="3246" y="5965"/>
                    <a:pt x="3206" y="5996"/>
                  </a:cubicBezTo>
                  <a:cubicBezTo>
                    <a:pt x="3196" y="6008"/>
                    <a:pt x="3181" y="6008"/>
                    <a:pt x="3168" y="6020"/>
                  </a:cubicBezTo>
                  <a:cubicBezTo>
                    <a:pt x="3144" y="6042"/>
                    <a:pt x="3172" y="6082"/>
                    <a:pt x="3199" y="6101"/>
                  </a:cubicBezTo>
                  <a:cubicBezTo>
                    <a:pt x="3267" y="6153"/>
                    <a:pt x="3335" y="6212"/>
                    <a:pt x="3403" y="6267"/>
                  </a:cubicBezTo>
                  <a:cubicBezTo>
                    <a:pt x="3415" y="6273"/>
                    <a:pt x="3428" y="6286"/>
                    <a:pt x="3431" y="6301"/>
                  </a:cubicBezTo>
                  <a:cubicBezTo>
                    <a:pt x="3433" y="6330"/>
                    <a:pt x="3403" y="6342"/>
                    <a:pt x="3371" y="6342"/>
                  </a:cubicBezTo>
                  <a:cubicBezTo>
                    <a:pt x="3361" y="6342"/>
                    <a:pt x="3351" y="6340"/>
                    <a:pt x="3341" y="6338"/>
                  </a:cubicBezTo>
                  <a:cubicBezTo>
                    <a:pt x="3280" y="6323"/>
                    <a:pt x="3221" y="6301"/>
                    <a:pt x="3168" y="6267"/>
                  </a:cubicBezTo>
                  <a:lnTo>
                    <a:pt x="3168" y="6267"/>
                  </a:lnTo>
                  <a:cubicBezTo>
                    <a:pt x="3190" y="6304"/>
                    <a:pt x="3215" y="6338"/>
                    <a:pt x="3233" y="6378"/>
                  </a:cubicBezTo>
                  <a:cubicBezTo>
                    <a:pt x="3228" y="6379"/>
                    <a:pt x="3224" y="6379"/>
                    <a:pt x="3219" y="6379"/>
                  </a:cubicBezTo>
                  <a:cubicBezTo>
                    <a:pt x="3113" y="6379"/>
                    <a:pt x="3040" y="6254"/>
                    <a:pt x="2934" y="6224"/>
                  </a:cubicBezTo>
                  <a:cubicBezTo>
                    <a:pt x="2911" y="6218"/>
                    <a:pt x="2886" y="6216"/>
                    <a:pt x="2861" y="6216"/>
                  </a:cubicBezTo>
                  <a:cubicBezTo>
                    <a:pt x="2837" y="6216"/>
                    <a:pt x="2812" y="6218"/>
                    <a:pt x="2789" y="6221"/>
                  </a:cubicBezTo>
                  <a:cubicBezTo>
                    <a:pt x="2782" y="6221"/>
                    <a:pt x="2776" y="6221"/>
                    <a:pt x="2769" y="6221"/>
                  </a:cubicBezTo>
                  <a:cubicBezTo>
                    <a:pt x="2646" y="6221"/>
                    <a:pt x="2520" y="6193"/>
                    <a:pt x="2409" y="6134"/>
                  </a:cubicBezTo>
                  <a:cubicBezTo>
                    <a:pt x="2520" y="6128"/>
                    <a:pt x="2628" y="6119"/>
                    <a:pt x="2739" y="6113"/>
                  </a:cubicBezTo>
                  <a:cubicBezTo>
                    <a:pt x="2786" y="6107"/>
                    <a:pt x="2841" y="6104"/>
                    <a:pt x="2878" y="6076"/>
                  </a:cubicBezTo>
                  <a:cubicBezTo>
                    <a:pt x="2949" y="6030"/>
                    <a:pt x="2955" y="5934"/>
                    <a:pt x="2955" y="5850"/>
                  </a:cubicBezTo>
                  <a:cubicBezTo>
                    <a:pt x="2962" y="5594"/>
                    <a:pt x="2949" y="5344"/>
                    <a:pt x="2931" y="5088"/>
                  </a:cubicBezTo>
                  <a:cubicBezTo>
                    <a:pt x="2909" y="4878"/>
                    <a:pt x="2900" y="4619"/>
                    <a:pt x="2770" y="4440"/>
                  </a:cubicBezTo>
                  <a:cubicBezTo>
                    <a:pt x="2779" y="4440"/>
                    <a:pt x="2783" y="4436"/>
                    <a:pt x="2792" y="4436"/>
                  </a:cubicBezTo>
                  <a:cubicBezTo>
                    <a:pt x="2764" y="4341"/>
                    <a:pt x="2764" y="4236"/>
                    <a:pt x="2795" y="4143"/>
                  </a:cubicBezTo>
                  <a:close/>
                  <a:moveTo>
                    <a:pt x="3222" y="0"/>
                  </a:moveTo>
                  <a:cubicBezTo>
                    <a:pt x="3183" y="0"/>
                    <a:pt x="3144" y="3"/>
                    <a:pt x="3104" y="9"/>
                  </a:cubicBezTo>
                  <a:cubicBezTo>
                    <a:pt x="3067" y="12"/>
                    <a:pt x="3033" y="25"/>
                    <a:pt x="3011" y="52"/>
                  </a:cubicBezTo>
                  <a:cubicBezTo>
                    <a:pt x="2989" y="80"/>
                    <a:pt x="2999" y="129"/>
                    <a:pt x="3030" y="136"/>
                  </a:cubicBezTo>
                  <a:cubicBezTo>
                    <a:pt x="2906" y="145"/>
                    <a:pt x="2783" y="176"/>
                    <a:pt x="2671" y="228"/>
                  </a:cubicBezTo>
                  <a:cubicBezTo>
                    <a:pt x="2597" y="265"/>
                    <a:pt x="2520" y="336"/>
                    <a:pt x="2542" y="414"/>
                  </a:cubicBezTo>
                  <a:cubicBezTo>
                    <a:pt x="2570" y="503"/>
                    <a:pt x="2702" y="512"/>
                    <a:pt x="2752" y="590"/>
                  </a:cubicBezTo>
                  <a:cubicBezTo>
                    <a:pt x="2686" y="573"/>
                    <a:pt x="2586" y="553"/>
                    <a:pt x="2498" y="553"/>
                  </a:cubicBezTo>
                  <a:cubicBezTo>
                    <a:pt x="2457" y="553"/>
                    <a:pt x="2419" y="557"/>
                    <a:pt x="2387" y="568"/>
                  </a:cubicBezTo>
                  <a:cubicBezTo>
                    <a:pt x="2381" y="574"/>
                    <a:pt x="2372" y="577"/>
                    <a:pt x="2369" y="580"/>
                  </a:cubicBezTo>
                  <a:cubicBezTo>
                    <a:pt x="2353" y="599"/>
                    <a:pt x="2378" y="623"/>
                    <a:pt x="2400" y="636"/>
                  </a:cubicBezTo>
                  <a:cubicBezTo>
                    <a:pt x="2508" y="691"/>
                    <a:pt x="2631" y="716"/>
                    <a:pt x="2752" y="735"/>
                  </a:cubicBezTo>
                  <a:cubicBezTo>
                    <a:pt x="2650" y="892"/>
                    <a:pt x="2613" y="1090"/>
                    <a:pt x="2650" y="1275"/>
                  </a:cubicBezTo>
                  <a:cubicBezTo>
                    <a:pt x="2671" y="1185"/>
                    <a:pt x="2727" y="1016"/>
                    <a:pt x="2826" y="982"/>
                  </a:cubicBezTo>
                  <a:cubicBezTo>
                    <a:pt x="2844" y="975"/>
                    <a:pt x="2863" y="971"/>
                    <a:pt x="2882" y="971"/>
                  </a:cubicBezTo>
                  <a:cubicBezTo>
                    <a:pt x="2916" y="971"/>
                    <a:pt x="2950" y="983"/>
                    <a:pt x="2974" y="1006"/>
                  </a:cubicBezTo>
                  <a:cubicBezTo>
                    <a:pt x="2983" y="1012"/>
                    <a:pt x="2996" y="1025"/>
                    <a:pt x="2996" y="1037"/>
                  </a:cubicBezTo>
                  <a:cubicBezTo>
                    <a:pt x="2996" y="1053"/>
                    <a:pt x="2980" y="1062"/>
                    <a:pt x="2965" y="1074"/>
                  </a:cubicBezTo>
                  <a:cubicBezTo>
                    <a:pt x="2906" y="1114"/>
                    <a:pt x="2857" y="1167"/>
                    <a:pt x="2817" y="1226"/>
                  </a:cubicBezTo>
                  <a:cubicBezTo>
                    <a:pt x="2733" y="1361"/>
                    <a:pt x="2712" y="1522"/>
                    <a:pt x="2696" y="1679"/>
                  </a:cubicBezTo>
                  <a:cubicBezTo>
                    <a:pt x="2644" y="1577"/>
                    <a:pt x="2628" y="1448"/>
                    <a:pt x="2656" y="1337"/>
                  </a:cubicBezTo>
                  <a:lnTo>
                    <a:pt x="2656" y="1337"/>
                  </a:lnTo>
                  <a:cubicBezTo>
                    <a:pt x="2644" y="1349"/>
                    <a:pt x="2631" y="1361"/>
                    <a:pt x="2613" y="1364"/>
                  </a:cubicBezTo>
                  <a:cubicBezTo>
                    <a:pt x="2625" y="1346"/>
                    <a:pt x="2625" y="1337"/>
                    <a:pt x="2625" y="1334"/>
                  </a:cubicBezTo>
                  <a:cubicBezTo>
                    <a:pt x="2603" y="1244"/>
                    <a:pt x="2591" y="1117"/>
                    <a:pt x="2600" y="1037"/>
                  </a:cubicBezTo>
                  <a:cubicBezTo>
                    <a:pt x="2616" y="935"/>
                    <a:pt x="2619" y="852"/>
                    <a:pt x="2690" y="772"/>
                  </a:cubicBezTo>
                  <a:cubicBezTo>
                    <a:pt x="2566" y="747"/>
                    <a:pt x="2443" y="701"/>
                    <a:pt x="2338" y="627"/>
                  </a:cubicBezTo>
                  <a:lnTo>
                    <a:pt x="2338" y="627"/>
                  </a:lnTo>
                  <a:cubicBezTo>
                    <a:pt x="2347" y="676"/>
                    <a:pt x="2353" y="735"/>
                    <a:pt x="2397" y="765"/>
                  </a:cubicBezTo>
                  <a:cubicBezTo>
                    <a:pt x="2403" y="775"/>
                    <a:pt x="2415" y="778"/>
                    <a:pt x="2418" y="790"/>
                  </a:cubicBezTo>
                  <a:cubicBezTo>
                    <a:pt x="2428" y="799"/>
                    <a:pt x="2424" y="818"/>
                    <a:pt x="2424" y="827"/>
                  </a:cubicBezTo>
                  <a:cubicBezTo>
                    <a:pt x="2409" y="954"/>
                    <a:pt x="2415" y="1090"/>
                    <a:pt x="2341" y="1198"/>
                  </a:cubicBezTo>
                  <a:cubicBezTo>
                    <a:pt x="2258" y="1323"/>
                    <a:pt x="2167" y="1409"/>
                    <a:pt x="2195" y="1579"/>
                  </a:cubicBezTo>
                  <a:lnTo>
                    <a:pt x="2195" y="1579"/>
                  </a:lnTo>
                  <a:cubicBezTo>
                    <a:pt x="2191" y="1541"/>
                    <a:pt x="2251" y="1503"/>
                    <a:pt x="2296" y="1503"/>
                  </a:cubicBezTo>
                  <a:cubicBezTo>
                    <a:pt x="2310" y="1503"/>
                    <a:pt x="2323" y="1507"/>
                    <a:pt x="2332" y="1516"/>
                  </a:cubicBezTo>
                  <a:cubicBezTo>
                    <a:pt x="2363" y="1547"/>
                    <a:pt x="2332" y="1692"/>
                    <a:pt x="2335" y="1738"/>
                  </a:cubicBezTo>
                  <a:cubicBezTo>
                    <a:pt x="2360" y="1948"/>
                    <a:pt x="2458" y="2059"/>
                    <a:pt x="2594" y="2201"/>
                  </a:cubicBezTo>
                  <a:cubicBezTo>
                    <a:pt x="2597" y="2207"/>
                    <a:pt x="2600" y="2210"/>
                    <a:pt x="2597" y="2213"/>
                  </a:cubicBezTo>
                  <a:cubicBezTo>
                    <a:pt x="2597" y="2217"/>
                    <a:pt x="2594" y="2223"/>
                    <a:pt x="2591" y="2226"/>
                  </a:cubicBezTo>
                  <a:cubicBezTo>
                    <a:pt x="2570" y="2235"/>
                    <a:pt x="2551" y="2251"/>
                    <a:pt x="2532" y="2263"/>
                  </a:cubicBezTo>
                  <a:cubicBezTo>
                    <a:pt x="2569" y="2307"/>
                    <a:pt x="2624" y="2322"/>
                    <a:pt x="2681" y="2322"/>
                  </a:cubicBezTo>
                  <a:cubicBezTo>
                    <a:pt x="2720" y="2322"/>
                    <a:pt x="2761" y="2315"/>
                    <a:pt x="2798" y="2306"/>
                  </a:cubicBezTo>
                  <a:cubicBezTo>
                    <a:pt x="2853" y="2291"/>
                    <a:pt x="2891" y="2282"/>
                    <a:pt x="2920" y="2282"/>
                  </a:cubicBezTo>
                  <a:cubicBezTo>
                    <a:pt x="2976" y="2282"/>
                    <a:pt x="2997" y="2317"/>
                    <a:pt x="3030" y="2417"/>
                  </a:cubicBezTo>
                  <a:cubicBezTo>
                    <a:pt x="3036" y="2435"/>
                    <a:pt x="3098" y="2665"/>
                    <a:pt x="3112" y="2667"/>
                  </a:cubicBezTo>
                  <a:lnTo>
                    <a:pt x="3112" y="2667"/>
                  </a:lnTo>
                  <a:cubicBezTo>
                    <a:pt x="2933" y="2692"/>
                    <a:pt x="2755" y="2751"/>
                    <a:pt x="2597" y="2837"/>
                  </a:cubicBezTo>
                  <a:cubicBezTo>
                    <a:pt x="2539" y="2868"/>
                    <a:pt x="2483" y="2905"/>
                    <a:pt x="2440" y="2954"/>
                  </a:cubicBezTo>
                  <a:cubicBezTo>
                    <a:pt x="2378" y="3029"/>
                    <a:pt x="2350" y="3121"/>
                    <a:pt x="2329" y="3214"/>
                  </a:cubicBezTo>
                  <a:cubicBezTo>
                    <a:pt x="2282" y="3414"/>
                    <a:pt x="2252" y="3615"/>
                    <a:pt x="2205" y="3816"/>
                  </a:cubicBezTo>
                  <a:cubicBezTo>
                    <a:pt x="2193" y="3862"/>
                    <a:pt x="2059" y="4325"/>
                    <a:pt x="2024" y="4325"/>
                  </a:cubicBezTo>
                  <a:cubicBezTo>
                    <a:pt x="2024" y="4325"/>
                    <a:pt x="2023" y="4325"/>
                    <a:pt x="2023" y="4325"/>
                  </a:cubicBezTo>
                  <a:cubicBezTo>
                    <a:pt x="1977" y="4313"/>
                    <a:pt x="1934" y="4301"/>
                    <a:pt x="1887" y="4294"/>
                  </a:cubicBezTo>
                  <a:cubicBezTo>
                    <a:pt x="1885" y="4294"/>
                    <a:pt x="1880" y="4293"/>
                    <a:pt x="1876" y="4293"/>
                  </a:cubicBezTo>
                  <a:cubicBezTo>
                    <a:pt x="1875" y="4293"/>
                    <a:pt x="1873" y="4293"/>
                    <a:pt x="1872" y="4294"/>
                  </a:cubicBezTo>
                  <a:cubicBezTo>
                    <a:pt x="1869" y="4297"/>
                    <a:pt x="1866" y="4307"/>
                    <a:pt x="1866" y="4310"/>
                  </a:cubicBezTo>
                  <a:cubicBezTo>
                    <a:pt x="1819" y="4569"/>
                    <a:pt x="1866" y="4887"/>
                    <a:pt x="1742" y="5128"/>
                  </a:cubicBezTo>
                  <a:cubicBezTo>
                    <a:pt x="1706" y="5198"/>
                    <a:pt x="1636" y="5266"/>
                    <a:pt x="1556" y="5266"/>
                  </a:cubicBezTo>
                  <a:cubicBezTo>
                    <a:pt x="1548" y="5266"/>
                    <a:pt x="1540" y="5265"/>
                    <a:pt x="1532" y="5264"/>
                  </a:cubicBezTo>
                  <a:lnTo>
                    <a:pt x="1532" y="5264"/>
                  </a:lnTo>
                  <a:cubicBezTo>
                    <a:pt x="1606" y="5301"/>
                    <a:pt x="1683" y="5341"/>
                    <a:pt x="1745" y="5394"/>
                  </a:cubicBezTo>
                  <a:cubicBezTo>
                    <a:pt x="1699" y="5409"/>
                    <a:pt x="1647" y="5414"/>
                    <a:pt x="1593" y="5414"/>
                  </a:cubicBezTo>
                  <a:cubicBezTo>
                    <a:pt x="1491" y="5414"/>
                    <a:pt x="1381" y="5396"/>
                    <a:pt x="1287" y="5396"/>
                  </a:cubicBezTo>
                  <a:cubicBezTo>
                    <a:pt x="1282" y="5396"/>
                    <a:pt x="1278" y="5397"/>
                    <a:pt x="1273" y="5397"/>
                  </a:cubicBezTo>
                  <a:cubicBezTo>
                    <a:pt x="1063" y="5406"/>
                    <a:pt x="862" y="5409"/>
                    <a:pt x="655" y="5458"/>
                  </a:cubicBezTo>
                  <a:cubicBezTo>
                    <a:pt x="924" y="5563"/>
                    <a:pt x="1128" y="5813"/>
                    <a:pt x="1180" y="6097"/>
                  </a:cubicBezTo>
                  <a:cubicBezTo>
                    <a:pt x="1236" y="6378"/>
                    <a:pt x="1131" y="6684"/>
                    <a:pt x="918" y="6879"/>
                  </a:cubicBezTo>
                  <a:lnTo>
                    <a:pt x="1362" y="6879"/>
                  </a:lnTo>
                  <a:cubicBezTo>
                    <a:pt x="1440" y="6409"/>
                    <a:pt x="1557" y="5934"/>
                    <a:pt x="1764" y="5505"/>
                  </a:cubicBezTo>
                  <a:cubicBezTo>
                    <a:pt x="1934" y="5156"/>
                    <a:pt x="1896" y="4733"/>
                    <a:pt x="2035" y="4368"/>
                  </a:cubicBezTo>
                  <a:cubicBezTo>
                    <a:pt x="2038" y="4359"/>
                    <a:pt x="2042" y="4347"/>
                    <a:pt x="2051" y="4347"/>
                  </a:cubicBezTo>
                  <a:cubicBezTo>
                    <a:pt x="2052" y="4347"/>
                    <a:pt x="2053" y="4346"/>
                    <a:pt x="2054" y="4346"/>
                  </a:cubicBezTo>
                  <a:cubicBezTo>
                    <a:pt x="2062" y="4346"/>
                    <a:pt x="2070" y="4357"/>
                    <a:pt x="2076" y="4362"/>
                  </a:cubicBezTo>
                  <a:cubicBezTo>
                    <a:pt x="2190" y="4498"/>
                    <a:pt x="2119" y="4671"/>
                    <a:pt x="2088" y="4835"/>
                  </a:cubicBezTo>
                  <a:cubicBezTo>
                    <a:pt x="2051" y="5054"/>
                    <a:pt x="2008" y="5279"/>
                    <a:pt x="1958" y="5498"/>
                  </a:cubicBezTo>
                  <a:cubicBezTo>
                    <a:pt x="1946" y="5548"/>
                    <a:pt x="1934" y="5597"/>
                    <a:pt x="1915" y="5644"/>
                  </a:cubicBezTo>
                  <a:cubicBezTo>
                    <a:pt x="1890" y="5702"/>
                    <a:pt x="1856" y="5752"/>
                    <a:pt x="1825" y="5804"/>
                  </a:cubicBezTo>
                  <a:cubicBezTo>
                    <a:pt x="1687" y="6042"/>
                    <a:pt x="1628" y="6317"/>
                    <a:pt x="1557" y="6585"/>
                  </a:cubicBezTo>
                  <a:cubicBezTo>
                    <a:pt x="1470" y="6894"/>
                    <a:pt x="1378" y="7243"/>
                    <a:pt x="1220" y="7524"/>
                  </a:cubicBezTo>
                  <a:cubicBezTo>
                    <a:pt x="1205" y="7521"/>
                    <a:pt x="990" y="7435"/>
                    <a:pt x="926" y="7435"/>
                  </a:cubicBezTo>
                  <a:cubicBezTo>
                    <a:pt x="913" y="7435"/>
                    <a:pt x="906" y="7438"/>
                    <a:pt x="909" y="7447"/>
                  </a:cubicBezTo>
                  <a:cubicBezTo>
                    <a:pt x="915" y="7481"/>
                    <a:pt x="942" y="7508"/>
                    <a:pt x="976" y="7515"/>
                  </a:cubicBezTo>
                  <a:cubicBezTo>
                    <a:pt x="708" y="7552"/>
                    <a:pt x="436" y="7623"/>
                    <a:pt x="186" y="7731"/>
                  </a:cubicBezTo>
                  <a:cubicBezTo>
                    <a:pt x="121" y="7758"/>
                    <a:pt x="53" y="7796"/>
                    <a:pt x="1" y="7839"/>
                  </a:cubicBezTo>
                  <a:cubicBezTo>
                    <a:pt x="84" y="7799"/>
                    <a:pt x="177" y="7786"/>
                    <a:pt x="260" y="7755"/>
                  </a:cubicBezTo>
                  <a:lnTo>
                    <a:pt x="260" y="7755"/>
                  </a:lnTo>
                  <a:cubicBezTo>
                    <a:pt x="217" y="7774"/>
                    <a:pt x="174" y="7802"/>
                    <a:pt x="140" y="7833"/>
                  </a:cubicBezTo>
                  <a:cubicBezTo>
                    <a:pt x="121" y="7848"/>
                    <a:pt x="100" y="7876"/>
                    <a:pt x="112" y="7897"/>
                  </a:cubicBezTo>
                  <a:cubicBezTo>
                    <a:pt x="120" y="7901"/>
                    <a:pt x="129" y="7902"/>
                    <a:pt x="138" y="7902"/>
                  </a:cubicBezTo>
                  <a:cubicBezTo>
                    <a:pt x="163" y="7902"/>
                    <a:pt x="191" y="7891"/>
                    <a:pt x="214" y="7882"/>
                  </a:cubicBezTo>
                  <a:cubicBezTo>
                    <a:pt x="284" y="7858"/>
                    <a:pt x="357" y="7850"/>
                    <a:pt x="430" y="7850"/>
                  </a:cubicBezTo>
                  <a:cubicBezTo>
                    <a:pt x="520" y="7850"/>
                    <a:pt x="610" y="7862"/>
                    <a:pt x="699" y="7873"/>
                  </a:cubicBezTo>
                  <a:cubicBezTo>
                    <a:pt x="763" y="7877"/>
                    <a:pt x="830" y="7881"/>
                    <a:pt x="897" y="7881"/>
                  </a:cubicBezTo>
                  <a:cubicBezTo>
                    <a:pt x="992" y="7881"/>
                    <a:pt x="1087" y="7872"/>
                    <a:pt x="1174" y="7836"/>
                  </a:cubicBezTo>
                  <a:cubicBezTo>
                    <a:pt x="1344" y="7768"/>
                    <a:pt x="1372" y="7576"/>
                    <a:pt x="1455" y="7431"/>
                  </a:cubicBezTo>
                  <a:cubicBezTo>
                    <a:pt x="1575" y="7224"/>
                    <a:pt x="1829" y="7132"/>
                    <a:pt x="2069" y="7104"/>
                  </a:cubicBezTo>
                  <a:lnTo>
                    <a:pt x="2069" y="7104"/>
                  </a:lnTo>
                  <a:cubicBezTo>
                    <a:pt x="1989" y="7181"/>
                    <a:pt x="1903" y="7264"/>
                    <a:pt x="1856" y="7366"/>
                  </a:cubicBezTo>
                  <a:cubicBezTo>
                    <a:pt x="1810" y="7465"/>
                    <a:pt x="1810" y="7601"/>
                    <a:pt x="1887" y="7684"/>
                  </a:cubicBezTo>
                  <a:cubicBezTo>
                    <a:pt x="2042" y="7511"/>
                    <a:pt x="2267" y="7400"/>
                    <a:pt x="2499" y="7388"/>
                  </a:cubicBezTo>
                  <a:lnTo>
                    <a:pt x="2499" y="7388"/>
                  </a:lnTo>
                  <a:cubicBezTo>
                    <a:pt x="2437" y="7437"/>
                    <a:pt x="2384" y="7499"/>
                    <a:pt x="2347" y="7570"/>
                  </a:cubicBezTo>
                  <a:cubicBezTo>
                    <a:pt x="2428" y="7536"/>
                    <a:pt x="2517" y="7511"/>
                    <a:pt x="2607" y="7511"/>
                  </a:cubicBezTo>
                  <a:cubicBezTo>
                    <a:pt x="2585" y="7567"/>
                    <a:pt x="2529" y="7601"/>
                    <a:pt x="2486" y="7638"/>
                  </a:cubicBezTo>
                  <a:cubicBezTo>
                    <a:pt x="2443" y="7681"/>
                    <a:pt x="2412" y="7746"/>
                    <a:pt x="2446" y="7792"/>
                  </a:cubicBezTo>
                  <a:cubicBezTo>
                    <a:pt x="2461" y="7814"/>
                    <a:pt x="2483" y="7820"/>
                    <a:pt x="2505" y="7833"/>
                  </a:cubicBezTo>
                  <a:cubicBezTo>
                    <a:pt x="2832" y="7972"/>
                    <a:pt x="3199" y="7987"/>
                    <a:pt x="3554" y="7999"/>
                  </a:cubicBezTo>
                  <a:cubicBezTo>
                    <a:pt x="3323" y="8075"/>
                    <a:pt x="3078" y="8117"/>
                    <a:pt x="2835" y="8117"/>
                  </a:cubicBezTo>
                  <a:cubicBezTo>
                    <a:pt x="2818" y="8117"/>
                    <a:pt x="2802" y="8117"/>
                    <a:pt x="2786" y="8117"/>
                  </a:cubicBezTo>
                  <a:lnTo>
                    <a:pt x="2786" y="8117"/>
                  </a:lnTo>
                  <a:cubicBezTo>
                    <a:pt x="2927" y="8207"/>
                    <a:pt x="3132" y="8226"/>
                    <a:pt x="3332" y="8226"/>
                  </a:cubicBezTo>
                  <a:cubicBezTo>
                    <a:pt x="3468" y="8226"/>
                    <a:pt x="3601" y="8217"/>
                    <a:pt x="3709" y="8215"/>
                  </a:cubicBezTo>
                  <a:cubicBezTo>
                    <a:pt x="4413" y="8206"/>
                    <a:pt x="5114" y="8083"/>
                    <a:pt x="5774" y="7848"/>
                  </a:cubicBezTo>
                  <a:cubicBezTo>
                    <a:pt x="6006" y="7768"/>
                    <a:pt x="6420" y="7712"/>
                    <a:pt x="6367" y="7397"/>
                  </a:cubicBezTo>
                  <a:cubicBezTo>
                    <a:pt x="6330" y="7144"/>
                    <a:pt x="6095" y="6956"/>
                    <a:pt x="5919" y="6789"/>
                  </a:cubicBezTo>
                  <a:cubicBezTo>
                    <a:pt x="5685" y="6557"/>
                    <a:pt x="5385" y="6323"/>
                    <a:pt x="5046" y="6277"/>
                  </a:cubicBezTo>
                  <a:cubicBezTo>
                    <a:pt x="5046" y="6264"/>
                    <a:pt x="5039" y="6249"/>
                    <a:pt x="5039" y="6233"/>
                  </a:cubicBezTo>
                  <a:cubicBezTo>
                    <a:pt x="5055" y="6224"/>
                    <a:pt x="5073" y="6212"/>
                    <a:pt x="5092" y="6199"/>
                  </a:cubicBezTo>
                  <a:cubicBezTo>
                    <a:pt x="5126" y="6178"/>
                    <a:pt x="5160" y="6147"/>
                    <a:pt x="5169" y="6104"/>
                  </a:cubicBezTo>
                  <a:cubicBezTo>
                    <a:pt x="5175" y="6064"/>
                    <a:pt x="5149" y="6016"/>
                    <a:pt x="5111" y="6016"/>
                  </a:cubicBezTo>
                  <a:cubicBezTo>
                    <a:pt x="5108" y="6016"/>
                    <a:pt x="5105" y="6016"/>
                    <a:pt x="5101" y="6017"/>
                  </a:cubicBezTo>
                  <a:cubicBezTo>
                    <a:pt x="5144" y="5986"/>
                    <a:pt x="5132" y="5915"/>
                    <a:pt x="5107" y="5863"/>
                  </a:cubicBezTo>
                  <a:cubicBezTo>
                    <a:pt x="5083" y="5826"/>
                    <a:pt x="5052" y="5792"/>
                    <a:pt x="5039" y="5749"/>
                  </a:cubicBezTo>
                  <a:lnTo>
                    <a:pt x="5039" y="5749"/>
                  </a:lnTo>
                  <a:cubicBezTo>
                    <a:pt x="5052" y="5761"/>
                    <a:pt x="5067" y="5770"/>
                    <a:pt x="5086" y="5776"/>
                  </a:cubicBezTo>
                  <a:cubicBezTo>
                    <a:pt x="5088" y="5777"/>
                    <a:pt x="5091" y="5777"/>
                    <a:pt x="5094" y="5777"/>
                  </a:cubicBezTo>
                  <a:cubicBezTo>
                    <a:pt x="5115" y="5777"/>
                    <a:pt x="5134" y="5766"/>
                    <a:pt x="5154" y="5761"/>
                  </a:cubicBezTo>
                  <a:cubicBezTo>
                    <a:pt x="5185" y="5739"/>
                    <a:pt x="5215" y="5721"/>
                    <a:pt x="5237" y="5693"/>
                  </a:cubicBezTo>
                  <a:cubicBezTo>
                    <a:pt x="5308" y="5625"/>
                    <a:pt x="5348" y="5532"/>
                    <a:pt x="5370" y="5437"/>
                  </a:cubicBezTo>
                  <a:cubicBezTo>
                    <a:pt x="5395" y="5304"/>
                    <a:pt x="5379" y="5168"/>
                    <a:pt x="5361" y="5035"/>
                  </a:cubicBezTo>
                  <a:cubicBezTo>
                    <a:pt x="5348" y="4952"/>
                    <a:pt x="5117" y="4032"/>
                    <a:pt x="5009" y="3732"/>
                  </a:cubicBezTo>
                  <a:cubicBezTo>
                    <a:pt x="5049" y="3692"/>
                    <a:pt x="5083" y="3640"/>
                    <a:pt x="5107" y="3587"/>
                  </a:cubicBezTo>
                  <a:lnTo>
                    <a:pt x="5107" y="3587"/>
                  </a:lnTo>
                  <a:cubicBezTo>
                    <a:pt x="5106" y="3590"/>
                    <a:pt x="5104" y="3591"/>
                    <a:pt x="5101" y="3591"/>
                  </a:cubicBezTo>
                  <a:cubicBezTo>
                    <a:pt x="5058" y="3591"/>
                    <a:pt x="4853" y="3305"/>
                    <a:pt x="4842" y="3285"/>
                  </a:cubicBezTo>
                  <a:cubicBezTo>
                    <a:pt x="4759" y="3158"/>
                    <a:pt x="4663" y="3038"/>
                    <a:pt x="4579" y="2908"/>
                  </a:cubicBezTo>
                  <a:cubicBezTo>
                    <a:pt x="4539" y="2834"/>
                    <a:pt x="4496" y="2760"/>
                    <a:pt x="4437" y="2704"/>
                  </a:cubicBezTo>
                  <a:cubicBezTo>
                    <a:pt x="4240" y="2498"/>
                    <a:pt x="3876" y="2460"/>
                    <a:pt x="3576" y="2460"/>
                  </a:cubicBezTo>
                  <a:cubicBezTo>
                    <a:pt x="3527" y="2371"/>
                    <a:pt x="3493" y="2266"/>
                    <a:pt x="3486" y="2167"/>
                  </a:cubicBezTo>
                  <a:lnTo>
                    <a:pt x="3486" y="2167"/>
                  </a:lnTo>
                  <a:cubicBezTo>
                    <a:pt x="3517" y="2186"/>
                    <a:pt x="3551" y="2204"/>
                    <a:pt x="3582" y="2220"/>
                  </a:cubicBezTo>
                  <a:cubicBezTo>
                    <a:pt x="3539" y="2136"/>
                    <a:pt x="3536" y="2034"/>
                    <a:pt x="3570" y="1948"/>
                  </a:cubicBezTo>
                  <a:cubicBezTo>
                    <a:pt x="3607" y="1846"/>
                    <a:pt x="3693" y="1769"/>
                    <a:pt x="3767" y="1689"/>
                  </a:cubicBezTo>
                  <a:cubicBezTo>
                    <a:pt x="3965" y="1457"/>
                    <a:pt x="4064" y="1148"/>
                    <a:pt x="4033" y="846"/>
                  </a:cubicBezTo>
                  <a:cubicBezTo>
                    <a:pt x="3990" y="405"/>
                    <a:pt x="3675" y="0"/>
                    <a:pt x="3222" y="0"/>
                  </a:cubicBez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2" name="Google Shape;3082;p95"/>
          <p:cNvGrpSpPr/>
          <p:nvPr/>
        </p:nvGrpSpPr>
        <p:grpSpPr>
          <a:xfrm>
            <a:off x="5774680" y="3381413"/>
            <a:ext cx="2265804" cy="1082339"/>
            <a:chOff x="5101575" y="2903985"/>
            <a:chExt cx="2265804" cy="1082339"/>
          </a:xfrm>
        </p:grpSpPr>
        <p:sp>
          <p:nvSpPr>
            <p:cNvPr id="3083" name="Google Shape;3083;p95"/>
            <p:cNvSpPr/>
            <p:nvPr/>
          </p:nvSpPr>
          <p:spPr>
            <a:xfrm>
              <a:off x="5101575" y="3677891"/>
              <a:ext cx="2265804" cy="306459"/>
            </a:xfrm>
            <a:custGeom>
              <a:avLst/>
              <a:gdLst/>
              <a:ahLst/>
              <a:cxnLst/>
              <a:rect l="l" t="t" r="r" b="b"/>
              <a:pathLst>
                <a:path w="18395" h="2488" extrusionOk="0">
                  <a:moveTo>
                    <a:pt x="13542" y="0"/>
                  </a:moveTo>
                  <a:cubicBezTo>
                    <a:pt x="13533" y="0"/>
                    <a:pt x="13523" y="0"/>
                    <a:pt x="13514" y="1"/>
                  </a:cubicBezTo>
                  <a:cubicBezTo>
                    <a:pt x="13004" y="13"/>
                    <a:pt x="12489" y="7"/>
                    <a:pt x="11973" y="16"/>
                  </a:cubicBezTo>
                  <a:cubicBezTo>
                    <a:pt x="10899" y="41"/>
                    <a:pt x="9818" y="78"/>
                    <a:pt x="8741" y="115"/>
                  </a:cubicBezTo>
                  <a:cubicBezTo>
                    <a:pt x="8077" y="133"/>
                    <a:pt x="7410" y="152"/>
                    <a:pt x="6740" y="167"/>
                  </a:cubicBezTo>
                  <a:cubicBezTo>
                    <a:pt x="6476" y="173"/>
                    <a:pt x="6212" y="176"/>
                    <a:pt x="5947" y="176"/>
                  </a:cubicBezTo>
                  <a:cubicBezTo>
                    <a:pt x="5683" y="176"/>
                    <a:pt x="5417" y="173"/>
                    <a:pt x="5150" y="170"/>
                  </a:cubicBezTo>
                  <a:cubicBezTo>
                    <a:pt x="5114" y="170"/>
                    <a:pt x="5078" y="169"/>
                    <a:pt x="5042" y="169"/>
                  </a:cubicBezTo>
                  <a:cubicBezTo>
                    <a:pt x="4908" y="169"/>
                    <a:pt x="4772" y="176"/>
                    <a:pt x="4641" y="211"/>
                  </a:cubicBezTo>
                  <a:cubicBezTo>
                    <a:pt x="4511" y="241"/>
                    <a:pt x="4387" y="303"/>
                    <a:pt x="4264" y="365"/>
                  </a:cubicBezTo>
                  <a:cubicBezTo>
                    <a:pt x="2844" y="1066"/>
                    <a:pt x="1420" y="1770"/>
                    <a:pt x="0" y="2470"/>
                  </a:cubicBezTo>
                  <a:cubicBezTo>
                    <a:pt x="38" y="2452"/>
                    <a:pt x="96" y="2446"/>
                    <a:pt x="161" y="2446"/>
                  </a:cubicBezTo>
                  <a:cubicBezTo>
                    <a:pt x="292" y="2446"/>
                    <a:pt x="452" y="2470"/>
                    <a:pt x="540" y="2470"/>
                  </a:cubicBezTo>
                  <a:lnTo>
                    <a:pt x="1130" y="2470"/>
                  </a:lnTo>
                  <a:cubicBezTo>
                    <a:pt x="1522" y="2470"/>
                    <a:pt x="1917" y="2470"/>
                    <a:pt x="2310" y="2467"/>
                  </a:cubicBezTo>
                  <a:cubicBezTo>
                    <a:pt x="2368" y="2467"/>
                    <a:pt x="2427" y="2467"/>
                    <a:pt x="2485" y="2467"/>
                  </a:cubicBezTo>
                  <a:cubicBezTo>
                    <a:pt x="3192" y="2467"/>
                    <a:pt x="3896" y="2483"/>
                    <a:pt x="4594" y="2486"/>
                  </a:cubicBezTo>
                  <a:cubicBezTo>
                    <a:pt x="4812" y="2487"/>
                    <a:pt x="5030" y="2488"/>
                    <a:pt x="5249" y="2488"/>
                  </a:cubicBezTo>
                  <a:cubicBezTo>
                    <a:pt x="6746" y="2488"/>
                    <a:pt x="8248" y="2463"/>
                    <a:pt x="9741" y="2452"/>
                  </a:cubicBezTo>
                  <a:lnTo>
                    <a:pt x="10034" y="2452"/>
                  </a:lnTo>
                  <a:cubicBezTo>
                    <a:pt x="11430" y="2446"/>
                    <a:pt x="12828" y="2433"/>
                    <a:pt x="14224" y="2424"/>
                  </a:cubicBezTo>
                  <a:cubicBezTo>
                    <a:pt x="15147" y="2421"/>
                    <a:pt x="16064" y="2421"/>
                    <a:pt x="16984" y="2409"/>
                  </a:cubicBezTo>
                  <a:cubicBezTo>
                    <a:pt x="17460" y="2406"/>
                    <a:pt x="17929" y="2399"/>
                    <a:pt x="18395" y="2390"/>
                  </a:cubicBezTo>
                  <a:cubicBezTo>
                    <a:pt x="17447" y="1958"/>
                    <a:pt x="16512" y="1489"/>
                    <a:pt x="15610" y="970"/>
                  </a:cubicBezTo>
                  <a:cubicBezTo>
                    <a:pt x="15447" y="874"/>
                    <a:pt x="15169" y="538"/>
                    <a:pt x="14980" y="538"/>
                  </a:cubicBezTo>
                  <a:cubicBezTo>
                    <a:pt x="14519" y="265"/>
                    <a:pt x="14099" y="0"/>
                    <a:pt x="135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95"/>
            <p:cNvSpPr/>
            <p:nvPr/>
          </p:nvSpPr>
          <p:spPr>
            <a:xfrm>
              <a:off x="6576714" y="3651408"/>
              <a:ext cx="536304" cy="272094"/>
            </a:xfrm>
            <a:custGeom>
              <a:avLst/>
              <a:gdLst/>
              <a:ahLst/>
              <a:cxnLst/>
              <a:rect l="l" t="t" r="r" b="b"/>
              <a:pathLst>
                <a:path w="4354" h="2209" extrusionOk="0">
                  <a:moveTo>
                    <a:pt x="784" y="1"/>
                  </a:moveTo>
                  <a:cubicBezTo>
                    <a:pt x="774" y="1"/>
                    <a:pt x="763" y="3"/>
                    <a:pt x="750" y="6"/>
                  </a:cubicBezTo>
                  <a:cubicBezTo>
                    <a:pt x="544" y="30"/>
                    <a:pt x="349" y="138"/>
                    <a:pt x="216" y="299"/>
                  </a:cubicBezTo>
                  <a:cubicBezTo>
                    <a:pt x="50" y="487"/>
                    <a:pt x="0" y="700"/>
                    <a:pt x="93" y="938"/>
                  </a:cubicBezTo>
                  <a:cubicBezTo>
                    <a:pt x="139" y="1062"/>
                    <a:pt x="164" y="1182"/>
                    <a:pt x="232" y="1293"/>
                  </a:cubicBezTo>
                  <a:cubicBezTo>
                    <a:pt x="297" y="1413"/>
                    <a:pt x="386" y="1518"/>
                    <a:pt x="482" y="1614"/>
                  </a:cubicBezTo>
                  <a:cubicBezTo>
                    <a:pt x="605" y="1728"/>
                    <a:pt x="744" y="1846"/>
                    <a:pt x="905" y="1895"/>
                  </a:cubicBezTo>
                  <a:cubicBezTo>
                    <a:pt x="1004" y="1926"/>
                    <a:pt x="1087" y="1982"/>
                    <a:pt x="1173" y="2034"/>
                  </a:cubicBezTo>
                  <a:cubicBezTo>
                    <a:pt x="1226" y="2065"/>
                    <a:pt x="1282" y="2096"/>
                    <a:pt x="1346" y="2120"/>
                  </a:cubicBezTo>
                  <a:cubicBezTo>
                    <a:pt x="1529" y="2188"/>
                    <a:pt x="1729" y="2201"/>
                    <a:pt x="1924" y="2204"/>
                  </a:cubicBezTo>
                  <a:cubicBezTo>
                    <a:pt x="2042" y="2207"/>
                    <a:pt x="2160" y="2209"/>
                    <a:pt x="2277" y="2209"/>
                  </a:cubicBezTo>
                  <a:cubicBezTo>
                    <a:pt x="2615" y="2209"/>
                    <a:pt x="2953" y="2196"/>
                    <a:pt x="3291" y="2173"/>
                  </a:cubicBezTo>
                  <a:cubicBezTo>
                    <a:pt x="3483" y="2158"/>
                    <a:pt x="3680" y="2130"/>
                    <a:pt x="3866" y="2074"/>
                  </a:cubicBezTo>
                  <a:cubicBezTo>
                    <a:pt x="3986" y="2037"/>
                    <a:pt x="4107" y="1985"/>
                    <a:pt x="4199" y="1898"/>
                  </a:cubicBezTo>
                  <a:cubicBezTo>
                    <a:pt x="4292" y="1815"/>
                    <a:pt x="4354" y="1688"/>
                    <a:pt x="4338" y="1565"/>
                  </a:cubicBezTo>
                  <a:cubicBezTo>
                    <a:pt x="4313" y="1386"/>
                    <a:pt x="4159" y="1262"/>
                    <a:pt x="4020" y="1154"/>
                  </a:cubicBezTo>
                  <a:cubicBezTo>
                    <a:pt x="3819" y="997"/>
                    <a:pt x="3628" y="830"/>
                    <a:pt x="3443" y="657"/>
                  </a:cubicBezTo>
                  <a:cubicBezTo>
                    <a:pt x="3233" y="459"/>
                    <a:pt x="3029" y="246"/>
                    <a:pt x="2767" y="135"/>
                  </a:cubicBezTo>
                  <a:cubicBezTo>
                    <a:pt x="2625" y="77"/>
                    <a:pt x="2470" y="52"/>
                    <a:pt x="2316" y="30"/>
                  </a:cubicBezTo>
                  <a:cubicBezTo>
                    <a:pt x="2138" y="9"/>
                    <a:pt x="1960" y="1"/>
                    <a:pt x="1782" y="1"/>
                  </a:cubicBezTo>
                  <a:cubicBezTo>
                    <a:pt x="1700" y="1"/>
                    <a:pt x="1619" y="3"/>
                    <a:pt x="1538" y="6"/>
                  </a:cubicBezTo>
                  <a:cubicBezTo>
                    <a:pt x="1408" y="9"/>
                    <a:pt x="1275" y="15"/>
                    <a:pt x="1149" y="24"/>
                  </a:cubicBezTo>
                  <a:cubicBezTo>
                    <a:pt x="1094" y="27"/>
                    <a:pt x="1034" y="37"/>
                    <a:pt x="978" y="37"/>
                  </a:cubicBezTo>
                  <a:cubicBezTo>
                    <a:pt x="971" y="37"/>
                    <a:pt x="964" y="37"/>
                    <a:pt x="957" y="36"/>
                  </a:cubicBezTo>
                  <a:cubicBezTo>
                    <a:pt x="905" y="30"/>
                    <a:pt x="868" y="12"/>
                    <a:pt x="815" y="6"/>
                  </a:cubicBezTo>
                  <a:cubicBezTo>
                    <a:pt x="805" y="3"/>
                    <a:pt x="794" y="1"/>
                    <a:pt x="7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95"/>
            <p:cNvSpPr/>
            <p:nvPr/>
          </p:nvSpPr>
          <p:spPr>
            <a:xfrm>
              <a:off x="6576714" y="3653256"/>
              <a:ext cx="302395" cy="269137"/>
            </a:xfrm>
            <a:custGeom>
              <a:avLst/>
              <a:gdLst/>
              <a:ahLst/>
              <a:cxnLst/>
              <a:rect l="l" t="t" r="r" b="b"/>
              <a:pathLst>
                <a:path w="2455" h="2185" extrusionOk="0">
                  <a:moveTo>
                    <a:pt x="733" y="1"/>
                  </a:moveTo>
                  <a:cubicBezTo>
                    <a:pt x="540" y="1"/>
                    <a:pt x="334" y="148"/>
                    <a:pt x="216" y="287"/>
                  </a:cubicBezTo>
                  <a:cubicBezTo>
                    <a:pt x="50" y="475"/>
                    <a:pt x="0" y="688"/>
                    <a:pt x="93" y="926"/>
                  </a:cubicBezTo>
                  <a:cubicBezTo>
                    <a:pt x="139" y="1050"/>
                    <a:pt x="164" y="1170"/>
                    <a:pt x="232" y="1281"/>
                  </a:cubicBezTo>
                  <a:cubicBezTo>
                    <a:pt x="297" y="1402"/>
                    <a:pt x="386" y="1507"/>
                    <a:pt x="482" y="1602"/>
                  </a:cubicBezTo>
                  <a:cubicBezTo>
                    <a:pt x="605" y="1720"/>
                    <a:pt x="744" y="1834"/>
                    <a:pt x="905" y="1883"/>
                  </a:cubicBezTo>
                  <a:cubicBezTo>
                    <a:pt x="1004" y="1914"/>
                    <a:pt x="1087" y="1970"/>
                    <a:pt x="1173" y="2022"/>
                  </a:cubicBezTo>
                  <a:cubicBezTo>
                    <a:pt x="1226" y="2053"/>
                    <a:pt x="1282" y="2084"/>
                    <a:pt x="1343" y="2099"/>
                  </a:cubicBezTo>
                  <a:cubicBezTo>
                    <a:pt x="1418" y="2129"/>
                    <a:pt x="1558" y="2185"/>
                    <a:pt x="1663" y="2185"/>
                  </a:cubicBezTo>
                  <a:cubicBezTo>
                    <a:pt x="1689" y="2185"/>
                    <a:pt x="1712" y="2181"/>
                    <a:pt x="1732" y="2173"/>
                  </a:cubicBezTo>
                  <a:cubicBezTo>
                    <a:pt x="1569" y="2158"/>
                    <a:pt x="1427" y="2016"/>
                    <a:pt x="1424" y="1849"/>
                  </a:cubicBezTo>
                  <a:cubicBezTo>
                    <a:pt x="1420" y="1741"/>
                    <a:pt x="1470" y="1636"/>
                    <a:pt x="1535" y="1553"/>
                  </a:cubicBezTo>
                  <a:cubicBezTo>
                    <a:pt x="1760" y="1263"/>
                    <a:pt x="2109" y="1189"/>
                    <a:pt x="2455" y="1133"/>
                  </a:cubicBezTo>
                  <a:cubicBezTo>
                    <a:pt x="2202" y="1102"/>
                    <a:pt x="1964" y="1019"/>
                    <a:pt x="1754" y="880"/>
                  </a:cubicBezTo>
                  <a:cubicBezTo>
                    <a:pt x="1507" y="713"/>
                    <a:pt x="1291" y="509"/>
                    <a:pt x="1115" y="275"/>
                  </a:cubicBezTo>
                  <a:cubicBezTo>
                    <a:pt x="1065" y="210"/>
                    <a:pt x="1019" y="142"/>
                    <a:pt x="960" y="89"/>
                  </a:cubicBezTo>
                  <a:cubicBezTo>
                    <a:pt x="892" y="27"/>
                    <a:pt x="814" y="1"/>
                    <a:pt x="7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95"/>
            <p:cNvSpPr/>
            <p:nvPr/>
          </p:nvSpPr>
          <p:spPr>
            <a:xfrm>
              <a:off x="6721197" y="3790842"/>
              <a:ext cx="382335" cy="133029"/>
            </a:xfrm>
            <a:custGeom>
              <a:avLst/>
              <a:gdLst/>
              <a:ahLst/>
              <a:cxnLst/>
              <a:rect l="l" t="t" r="r" b="b"/>
              <a:pathLst>
                <a:path w="3104" h="1080" extrusionOk="0">
                  <a:moveTo>
                    <a:pt x="1772" y="0"/>
                  </a:moveTo>
                  <a:cubicBezTo>
                    <a:pt x="1635" y="0"/>
                    <a:pt x="1498" y="6"/>
                    <a:pt x="1362" y="16"/>
                  </a:cubicBezTo>
                  <a:cubicBezTo>
                    <a:pt x="1149" y="31"/>
                    <a:pt x="936" y="53"/>
                    <a:pt x="732" y="115"/>
                  </a:cubicBezTo>
                  <a:cubicBezTo>
                    <a:pt x="528" y="173"/>
                    <a:pt x="331" y="272"/>
                    <a:pt x="176" y="420"/>
                  </a:cubicBezTo>
                  <a:cubicBezTo>
                    <a:pt x="87" y="510"/>
                    <a:pt x="10" y="618"/>
                    <a:pt x="4" y="742"/>
                  </a:cubicBezTo>
                  <a:cubicBezTo>
                    <a:pt x="0" y="797"/>
                    <a:pt x="10" y="843"/>
                    <a:pt x="34" y="884"/>
                  </a:cubicBezTo>
                  <a:cubicBezTo>
                    <a:pt x="155" y="1075"/>
                    <a:pt x="550" y="1066"/>
                    <a:pt x="745" y="1075"/>
                  </a:cubicBezTo>
                  <a:cubicBezTo>
                    <a:pt x="862" y="1078"/>
                    <a:pt x="979" y="1080"/>
                    <a:pt x="1097" y="1080"/>
                  </a:cubicBezTo>
                  <a:cubicBezTo>
                    <a:pt x="1434" y="1080"/>
                    <a:pt x="1773" y="1067"/>
                    <a:pt x="2109" y="1044"/>
                  </a:cubicBezTo>
                  <a:cubicBezTo>
                    <a:pt x="2304" y="1029"/>
                    <a:pt x="2501" y="1004"/>
                    <a:pt x="2687" y="945"/>
                  </a:cubicBezTo>
                  <a:cubicBezTo>
                    <a:pt x="2835" y="899"/>
                    <a:pt x="2989" y="837"/>
                    <a:pt x="3051" y="683"/>
                  </a:cubicBezTo>
                  <a:cubicBezTo>
                    <a:pt x="3103" y="562"/>
                    <a:pt x="3091" y="417"/>
                    <a:pt x="3011" y="312"/>
                  </a:cubicBezTo>
                  <a:cubicBezTo>
                    <a:pt x="2927" y="207"/>
                    <a:pt x="2801" y="158"/>
                    <a:pt x="2677" y="118"/>
                  </a:cubicBezTo>
                  <a:cubicBezTo>
                    <a:pt x="2385" y="30"/>
                    <a:pt x="2078" y="0"/>
                    <a:pt x="17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95"/>
            <p:cNvSpPr/>
            <p:nvPr/>
          </p:nvSpPr>
          <p:spPr>
            <a:xfrm>
              <a:off x="6776010" y="3846147"/>
              <a:ext cx="320255" cy="76122"/>
            </a:xfrm>
            <a:custGeom>
              <a:avLst/>
              <a:gdLst/>
              <a:ahLst/>
              <a:cxnLst/>
              <a:rect l="l" t="t" r="r" b="b"/>
              <a:pathLst>
                <a:path w="2600" h="618" extrusionOk="0">
                  <a:moveTo>
                    <a:pt x="976" y="1"/>
                  </a:moveTo>
                  <a:cubicBezTo>
                    <a:pt x="890" y="1"/>
                    <a:pt x="803" y="9"/>
                    <a:pt x="719" y="21"/>
                  </a:cubicBezTo>
                  <a:cubicBezTo>
                    <a:pt x="460" y="61"/>
                    <a:pt x="195" y="163"/>
                    <a:pt x="53" y="379"/>
                  </a:cubicBezTo>
                  <a:cubicBezTo>
                    <a:pt x="28" y="416"/>
                    <a:pt x="9" y="450"/>
                    <a:pt x="0" y="493"/>
                  </a:cubicBezTo>
                  <a:cubicBezTo>
                    <a:pt x="0" y="530"/>
                    <a:pt x="19" y="573"/>
                    <a:pt x="53" y="592"/>
                  </a:cubicBezTo>
                  <a:cubicBezTo>
                    <a:pt x="74" y="604"/>
                    <a:pt x="102" y="604"/>
                    <a:pt x="124" y="604"/>
                  </a:cubicBezTo>
                  <a:lnTo>
                    <a:pt x="797" y="617"/>
                  </a:lnTo>
                  <a:cubicBezTo>
                    <a:pt x="833" y="617"/>
                    <a:pt x="870" y="617"/>
                    <a:pt x="907" y="617"/>
                  </a:cubicBezTo>
                  <a:cubicBezTo>
                    <a:pt x="1425" y="617"/>
                    <a:pt x="1959" y="590"/>
                    <a:pt x="2408" y="342"/>
                  </a:cubicBezTo>
                  <a:cubicBezTo>
                    <a:pt x="2501" y="289"/>
                    <a:pt x="2600" y="206"/>
                    <a:pt x="2584" y="107"/>
                  </a:cubicBezTo>
                  <a:lnTo>
                    <a:pt x="2584" y="107"/>
                  </a:lnTo>
                  <a:cubicBezTo>
                    <a:pt x="2434" y="188"/>
                    <a:pt x="2259" y="226"/>
                    <a:pt x="2088" y="226"/>
                  </a:cubicBezTo>
                  <a:cubicBezTo>
                    <a:pt x="2069" y="226"/>
                    <a:pt x="2050" y="226"/>
                    <a:pt x="2032" y="225"/>
                  </a:cubicBezTo>
                  <a:cubicBezTo>
                    <a:pt x="1843" y="218"/>
                    <a:pt x="1658" y="172"/>
                    <a:pt x="1476" y="110"/>
                  </a:cubicBezTo>
                  <a:cubicBezTo>
                    <a:pt x="1383" y="79"/>
                    <a:pt x="1288" y="39"/>
                    <a:pt x="1192" y="21"/>
                  </a:cubicBezTo>
                  <a:cubicBezTo>
                    <a:pt x="1121" y="7"/>
                    <a:pt x="1049" y="1"/>
                    <a:pt x="9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95"/>
            <p:cNvSpPr/>
            <p:nvPr/>
          </p:nvSpPr>
          <p:spPr>
            <a:xfrm>
              <a:off x="6818505" y="3871768"/>
              <a:ext cx="135985" cy="37568"/>
            </a:xfrm>
            <a:custGeom>
              <a:avLst/>
              <a:gdLst/>
              <a:ahLst/>
              <a:cxnLst/>
              <a:rect l="l" t="t" r="r" b="b"/>
              <a:pathLst>
                <a:path w="1104" h="305" extrusionOk="0">
                  <a:moveTo>
                    <a:pt x="422" y="1"/>
                  </a:moveTo>
                  <a:cubicBezTo>
                    <a:pt x="352" y="1"/>
                    <a:pt x="282" y="11"/>
                    <a:pt x="217" y="38"/>
                  </a:cubicBezTo>
                  <a:cubicBezTo>
                    <a:pt x="103" y="78"/>
                    <a:pt x="10" y="180"/>
                    <a:pt x="1" y="301"/>
                  </a:cubicBezTo>
                  <a:cubicBezTo>
                    <a:pt x="52" y="303"/>
                    <a:pt x="103" y="304"/>
                    <a:pt x="154" y="304"/>
                  </a:cubicBezTo>
                  <a:cubicBezTo>
                    <a:pt x="475" y="304"/>
                    <a:pt x="797" y="255"/>
                    <a:pt x="1103" y="162"/>
                  </a:cubicBezTo>
                  <a:cubicBezTo>
                    <a:pt x="1057" y="115"/>
                    <a:pt x="986" y="103"/>
                    <a:pt x="918" y="91"/>
                  </a:cubicBezTo>
                  <a:cubicBezTo>
                    <a:pt x="800" y="72"/>
                    <a:pt x="683" y="32"/>
                    <a:pt x="569" y="13"/>
                  </a:cubicBezTo>
                  <a:cubicBezTo>
                    <a:pt x="521" y="6"/>
                    <a:pt x="471" y="1"/>
                    <a:pt x="4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95"/>
            <p:cNvSpPr/>
            <p:nvPr/>
          </p:nvSpPr>
          <p:spPr>
            <a:xfrm>
              <a:off x="6676731" y="3747854"/>
              <a:ext cx="62819" cy="148795"/>
            </a:xfrm>
            <a:custGeom>
              <a:avLst/>
              <a:gdLst/>
              <a:ahLst/>
              <a:cxnLst/>
              <a:rect l="l" t="t" r="r" b="b"/>
              <a:pathLst>
                <a:path w="510" h="1208" extrusionOk="0">
                  <a:moveTo>
                    <a:pt x="510" y="1"/>
                  </a:moveTo>
                  <a:lnTo>
                    <a:pt x="510" y="1"/>
                  </a:lnTo>
                  <a:cubicBezTo>
                    <a:pt x="510" y="1"/>
                    <a:pt x="507" y="1"/>
                    <a:pt x="494" y="4"/>
                  </a:cubicBezTo>
                  <a:cubicBezTo>
                    <a:pt x="485" y="4"/>
                    <a:pt x="470" y="13"/>
                    <a:pt x="448" y="19"/>
                  </a:cubicBezTo>
                  <a:cubicBezTo>
                    <a:pt x="411" y="41"/>
                    <a:pt x="355" y="62"/>
                    <a:pt x="300" y="109"/>
                  </a:cubicBezTo>
                  <a:cubicBezTo>
                    <a:pt x="241" y="152"/>
                    <a:pt x="179" y="214"/>
                    <a:pt x="130" y="291"/>
                  </a:cubicBezTo>
                  <a:cubicBezTo>
                    <a:pt x="105" y="334"/>
                    <a:pt x="84" y="371"/>
                    <a:pt x="62" y="417"/>
                  </a:cubicBezTo>
                  <a:cubicBezTo>
                    <a:pt x="43" y="461"/>
                    <a:pt x="28" y="507"/>
                    <a:pt x="22" y="556"/>
                  </a:cubicBezTo>
                  <a:cubicBezTo>
                    <a:pt x="0" y="652"/>
                    <a:pt x="0" y="754"/>
                    <a:pt x="22" y="844"/>
                  </a:cubicBezTo>
                  <a:cubicBezTo>
                    <a:pt x="28" y="890"/>
                    <a:pt x="43" y="930"/>
                    <a:pt x="59" y="970"/>
                  </a:cubicBezTo>
                  <a:cubicBezTo>
                    <a:pt x="74" y="1007"/>
                    <a:pt x="93" y="1044"/>
                    <a:pt x="118" y="1075"/>
                  </a:cubicBezTo>
                  <a:cubicBezTo>
                    <a:pt x="161" y="1137"/>
                    <a:pt x="210" y="1171"/>
                    <a:pt x="247" y="1189"/>
                  </a:cubicBezTo>
                  <a:cubicBezTo>
                    <a:pt x="252" y="1191"/>
                    <a:pt x="256" y="1193"/>
                    <a:pt x="260" y="1194"/>
                  </a:cubicBezTo>
                  <a:lnTo>
                    <a:pt x="260" y="1194"/>
                  </a:lnTo>
                  <a:cubicBezTo>
                    <a:pt x="256" y="1192"/>
                    <a:pt x="252" y="1189"/>
                    <a:pt x="247" y="1186"/>
                  </a:cubicBezTo>
                  <a:cubicBezTo>
                    <a:pt x="232" y="1174"/>
                    <a:pt x="210" y="1158"/>
                    <a:pt x="189" y="1140"/>
                  </a:cubicBezTo>
                  <a:cubicBezTo>
                    <a:pt x="170" y="1115"/>
                    <a:pt x="152" y="1094"/>
                    <a:pt x="133" y="1063"/>
                  </a:cubicBezTo>
                  <a:cubicBezTo>
                    <a:pt x="111" y="1035"/>
                    <a:pt x="93" y="1001"/>
                    <a:pt x="81" y="961"/>
                  </a:cubicBezTo>
                  <a:cubicBezTo>
                    <a:pt x="71" y="924"/>
                    <a:pt x="59" y="881"/>
                    <a:pt x="50" y="837"/>
                  </a:cubicBezTo>
                  <a:cubicBezTo>
                    <a:pt x="34" y="751"/>
                    <a:pt x="34" y="658"/>
                    <a:pt x="56" y="566"/>
                  </a:cubicBezTo>
                  <a:cubicBezTo>
                    <a:pt x="62" y="519"/>
                    <a:pt x="77" y="473"/>
                    <a:pt x="93" y="430"/>
                  </a:cubicBezTo>
                  <a:cubicBezTo>
                    <a:pt x="111" y="387"/>
                    <a:pt x="133" y="350"/>
                    <a:pt x="155" y="309"/>
                  </a:cubicBezTo>
                  <a:cubicBezTo>
                    <a:pt x="201" y="235"/>
                    <a:pt x="257" y="174"/>
                    <a:pt x="309" y="127"/>
                  </a:cubicBezTo>
                  <a:cubicBezTo>
                    <a:pt x="337" y="106"/>
                    <a:pt x="365" y="87"/>
                    <a:pt x="386" y="72"/>
                  </a:cubicBezTo>
                  <a:cubicBezTo>
                    <a:pt x="414" y="56"/>
                    <a:pt x="432" y="44"/>
                    <a:pt x="454" y="32"/>
                  </a:cubicBezTo>
                  <a:cubicBezTo>
                    <a:pt x="473" y="19"/>
                    <a:pt x="485" y="13"/>
                    <a:pt x="494" y="10"/>
                  </a:cubicBezTo>
                  <a:cubicBezTo>
                    <a:pt x="507" y="4"/>
                    <a:pt x="510" y="1"/>
                    <a:pt x="510" y="1"/>
                  </a:cubicBezTo>
                  <a:close/>
                  <a:moveTo>
                    <a:pt x="260" y="1194"/>
                  </a:moveTo>
                  <a:cubicBezTo>
                    <a:pt x="272" y="1201"/>
                    <a:pt x="281" y="1206"/>
                    <a:pt x="290" y="1208"/>
                  </a:cubicBezTo>
                  <a:cubicBezTo>
                    <a:pt x="294" y="1207"/>
                    <a:pt x="297" y="1207"/>
                    <a:pt x="300" y="1207"/>
                  </a:cubicBezTo>
                  <a:lnTo>
                    <a:pt x="300" y="1207"/>
                  </a:lnTo>
                  <a:cubicBezTo>
                    <a:pt x="306" y="1208"/>
                    <a:pt x="309" y="1208"/>
                    <a:pt x="309" y="1208"/>
                  </a:cubicBezTo>
                  <a:cubicBezTo>
                    <a:pt x="309" y="1208"/>
                    <a:pt x="308" y="1206"/>
                    <a:pt x="302" y="1206"/>
                  </a:cubicBezTo>
                  <a:cubicBezTo>
                    <a:pt x="301" y="1206"/>
                    <a:pt x="301" y="1206"/>
                    <a:pt x="300" y="1207"/>
                  </a:cubicBezTo>
                  <a:lnTo>
                    <a:pt x="300" y="1207"/>
                  </a:lnTo>
                  <a:cubicBezTo>
                    <a:pt x="298" y="1206"/>
                    <a:pt x="296" y="1206"/>
                    <a:pt x="294" y="1205"/>
                  </a:cubicBezTo>
                  <a:cubicBezTo>
                    <a:pt x="286" y="1202"/>
                    <a:pt x="275" y="1200"/>
                    <a:pt x="260" y="11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95"/>
            <p:cNvSpPr/>
            <p:nvPr/>
          </p:nvSpPr>
          <p:spPr>
            <a:xfrm>
              <a:off x="6611695" y="3661878"/>
              <a:ext cx="45328" cy="203978"/>
            </a:xfrm>
            <a:custGeom>
              <a:avLst/>
              <a:gdLst/>
              <a:ahLst/>
              <a:cxnLst/>
              <a:rect l="l" t="t" r="r" b="b"/>
              <a:pathLst>
                <a:path w="368" h="1656" extrusionOk="0">
                  <a:moveTo>
                    <a:pt x="368" y="1"/>
                  </a:moveTo>
                  <a:lnTo>
                    <a:pt x="368" y="1"/>
                  </a:lnTo>
                  <a:cubicBezTo>
                    <a:pt x="365" y="16"/>
                    <a:pt x="358" y="35"/>
                    <a:pt x="352" y="60"/>
                  </a:cubicBezTo>
                  <a:cubicBezTo>
                    <a:pt x="337" y="106"/>
                    <a:pt x="312" y="171"/>
                    <a:pt x="275" y="248"/>
                  </a:cubicBezTo>
                  <a:cubicBezTo>
                    <a:pt x="235" y="325"/>
                    <a:pt x="186" y="408"/>
                    <a:pt x="136" y="507"/>
                  </a:cubicBezTo>
                  <a:cubicBezTo>
                    <a:pt x="111" y="554"/>
                    <a:pt x="90" y="603"/>
                    <a:pt x="65" y="655"/>
                  </a:cubicBezTo>
                  <a:cubicBezTo>
                    <a:pt x="44" y="711"/>
                    <a:pt x="28" y="763"/>
                    <a:pt x="16" y="822"/>
                  </a:cubicBezTo>
                  <a:cubicBezTo>
                    <a:pt x="3" y="881"/>
                    <a:pt x="0" y="939"/>
                    <a:pt x="0" y="995"/>
                  </a:cubicBezTo>
                  <a:cubicBezTo>
                    <a:pt x="3" y="1054"/>
                    <a:pt x="10" y="1109"/>
                    <a:pt x="19" y="1162"/>
                  </a:cubicBezTo>
                  <a:cubicBezTo>
                    <a:pt x="25" y="1190"/>
                    <a:pt x="31" y="1211"/>
                    <a:pt x="40" y="1239"/>
                  </a:cubicBezTo>
                  <a:cubicBezTo>
                    <a:pt x="50" y="1267"/>
                    <a:pt x="56" y="1288"/>
                    <a:pt x="65" y="1313"/>
                  </a:cubicBezTo>
                  <a:cubicBezTo>
                    <a:pt x="87" y="1359"/>
                    <a:pt x="105" y="1403"/>
                    <a:pt x="127" y="1440"/>
                  </a:cubicBezTo>
                  <a:cubicBezTo>
                    <a:pt x="139" y="1458"/>
                    <a:pt x="152" y="1480"/>
                    <a:pt x="164" y="1495"/>
                  </a:cubicBezTo>
                  <a:cubicBezTo>
                    <a:pt x="173" y="1514"/>
                    <a:pt x="186" y="1529"/>
                    <a:pt x="198" y="1542"/>
                  </a:cubicBezTo>
                  <a:cubicBezTo>
                    <a:pt x="220" y="1566"/>
                    <a:pt x="241" y="1588"/>
                    <a:pt x="260" y="1606"/>
                  </a:cubicBezTo>
                  <a:cubicBezTo>
                    <a:pt x="272" y="1621"/>
                    <a:pt x="285" y="1632"/>
                    <a:pt x="296" y="1639"/>
                  </a:cubicBezTo>
                  <a:lnTo>
                    <a:pt x="296" y="1639"/>
                  </a:lnTo>
                  <a:cubicBezTo>
                    <a:pt x="288" y="1632"/>
                    <a:pt x="275" y="1619"/>
                    <a:pt x="263" y="1603"/>
                  </a:cubicBezTo>
                  <a:cubicBezTo>
                    <a:pt x="247" y="1582"/>
                    <a:pt x="229" y="1560"/>
                    <a:pt x="210" y="1532"/>
                  </a:cubicBezTo>
                  <a:cubicBezTo>
                    <a:pt x="198" y="1517"/>
                    <a:pt x="189" y="1501"/>
                    <a:pt x="176" y="1486"/>
                  </a:cubicBezTo>
                  <a:cubicBezTo>
                    <a:pt x="167" y="1467"/>
                    <a:pt x="155" y="1452"/>
                    <a:pt x="145" y="1433"/>
                  </a:cubicBezTo>
                  <a:cubicBezTo>
                    <a:pt x="127" y="1396"/>
                    <a:pt x="108" y="1356"/>
                    <a:pt x="93" y="1310"/>
                  </a:cubicBezTo>
                  <a:cubicBezTo>
                    <a:pt x="81" y="1288"/>
                    <a:pt x="77" y="1264"/>
                    <a:pt x="68" y="1239"/>
                  </a:cubicBezTo>
                  <a:cubicBezTo>
                    <a:pt x="65" y="1211"/>
                    <a:pt x="59" y="1190"/>
                    <a:pt x="56" y="1162"/>
                  </a:cubicBezTo>
                  <a:cubicBezTo>
                    <a:pt x="44" y="1109"/>
                    <a:pt x="40" y="1054"/>
                    <a:pt x="40" y="1001"/>
                  </a:cubicBezTo>
                  <a:cubicBezTo>
                    <a:pt x="40" y="946"/>
                    <a:pt x="44" y="887"/>
                    <a:pt x="56" y="834"/>
                  </a:cubicBezTo>
                  <a:cubicBezTo>
                    <a:pt x="65" y="776"/>
                    <a:pt x="81" y="723"/>
                    <a:pt x="99" y="671"/>
                  </a:cubicBezTo>
                  <a:cubicBezTo>
                    <a:pt x="121" y="618"/>
                    <a:pt x="142" y="569"/>
                    <a:pt x="167" y="523"/>
                  </a:cubicBezTo>
                  <a:cubicBezTo>
                    <a:pt x="213" y="430"/>
                    <a:pt x="260" y="341"/>
                    <a:pt x="294" y="260"/>
                  </a:cubicBezTo>
                  <a:cubicBezTo>
                    <a:pt x="312" y="217"/>
                    <a:pt x="324" y="183"/>
                    <a:pt x="337" y="146"/>
                  </a:cubicBezTo>
                  <a:cubicBezTo>
                    <a:pt x="349" y="112"/>
                    <a:pt x="355" y="81"/>
                    <a:pt x="358" y="60"/>
                  </a:cubicBezTo>
                  <a:cubicBezTo>
                    <a:pt x="365" y="35"/>
                    <a:pt x="368" y="13"/>
                    <a:pt x="368" y="1"/>
                  </a:cubicBezTo>
                  <a:close/>
                  <a:moveTo>
                    <a:pt x="296" y="1639"/>
                  </a:moveTo>
                  <a:lnTo>
                    <a:pt x="296" y="1639"/>
                  </a:lnTo>
                  <a:cubicBezTo>
                    <a:pt x="297" y="1641"/>
                    <a:pt x="299" y="1642"/>
                    <a:pt x="300" y="1643"/>
                  </a:cubicBezTo>
                  <a:cubicBezTo>
                    <a:pt x="309" y="1653"/>
                    <a:pt x="318" y="1656"/>
                    <a:pt x="318" y="1656"/>
                  </a:cubicBezTo>
                  <a:cubicBezTo>
                    <a:pt x="318" y="1656"/>
                    <a:pt x="312" y="1653"/>
                    <a:pt x="303" y="1643"/>
                  </a:cubicBezTo>
                  <a:cubicBezTo>
                    <a:pt x="301" y="1642"/>
                    <a:pt x="298" y="1641"/>
                    <a:pt x="296" y="16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95"/>
            <p:cNvSpPr/>
            <p:nvPr/>
          </p:nvSpPr>
          <p:spPr>
            <a:xfrm>
              <a:off x="6655792" y="3687375"/>
              <a:ext cx="23650" cy="117632"/>
            </a:xfrm>
            <a:custGeom>
              <a:avLst/>
              <a:gdLst/>
              <a:ahLst/>
              <a:cxnLst/>
              <a:rect l="l" t="t" r="r" b="b"/>
              <a:pathLst>
                <a:path w="192" h="955" extrusionOk="0">
                  <a:moveTo>
                    <a:pt x="192" y="1"/>
                  </a:moveTo>
                  <a:cubicBezTo>
                    <a:pt x="192" y="1"/>
                    <a:pt x="186" y="16"/>
                    <a:pt x="180" y="35"/>
                  </a:cubicBezTo>
                  <a:cubicBezTo>
                    <a:pt x="167" y="62"/>
                    <a:pt x="152" y="96"/>
                    <a:pt x="133" y="140"/>
                  </a:cubicBezTo>
                  <a:cubicBezTo>
                    <a:pt x="118" y="183"/>
                    <a:pt x="93" y="232"/>
                    <a:pt x="75" y="288"/>
                  </a:cubicBezTo>
                  <a:cubicBezTo>
                    <a:pt x="50" y="343"/>
                    <a:pt x="34" y="402"/>
                    <a:pt x="19" y="464"/>
                  </a:cubicBezTo>
                  <a:cubicBezTo>
                    <a:pt x="10" y="526"/>
                    <a:pt x="0" y="590"/>
                    <a:pt x="0" y="649"/>
                  </a:cubicBezTo>
                  <a:cubicBezTo>
                    <a:pt x="0" y="711"/>
                    <a:pt x="10" y="766"/>
                    <a:pt x="19" y="813"/>
                  </a:cubicBezTo>
                  <a:cubicBezTo>
                    <a:pt x="25" y="834"/>
                    <a:pt x="31" y="853"/>
                    <a:pt x="41" y="874"/>
                  </a:cubicBezTo>
                  <a:cubicBezTo>
                    <a:pt x="47" y="893"/>
                    <a:pt x="50" y="908"/>
                    <a:pt x="59" y="921"/>
                  </a:cubicBezTo>
                  <a:cubicBezTo>
                    <a:pt x="62" y="933"/>
                    <a:pt x="71" y="939"/>
                    <a:pt x="75" y="945"/>
                  </a:cubicBezTo>
                  <a:lnTo>
                    <a:pt x="81" y="955"/>
                  </a:lnTo>
                  <a:cubicBezTo>
                    <a:pt x="81" y="955"/>
                    <a:pt x="75" y="942"/>
                    <a:pt x="65" y="918"/>
                  </a:cubicBezTo>
                  <a:cubicBezTo>
                    <a:pt x="56" y="890"/>
                    <a:pt x="47" y="856"/>
                    <a:pt x="41" y="810"/>
                  </a:cubicBezTo>
                  <a:cubicBezTo>
                    <a:pt x="31" y="763"/>
                    <a:pt x="28" y="711"/>
                    <a:pt x="31" y="655"/>
                  </a:cubicBezTo>
                  <a:cubicBezTo>
                    <a:pt x="31" y="597"/>
                    <a:pt x="44" y="535"/>
                    <a:pt x="56" y="476"/>
                  </a:cubicBezTo>
                  <a:cubicBezTo>
                    <a:pt x="68" y="414"/>
                    <a:pt x="87" y="356"/>
                    <a:pt x="102" y="303"/>
                  </a:cubicBezTo>
                  <a:cubicBezTo>
                    <a:pt x="118" y="248"/>
                    <a:pt x="133" y="195"/>
                    <a:pt x="149" y="152"/>
                  </a:cubicBezTo>
                  <a:cubicBezTo>
                    <a:pt x="164" y="109"/>
                    <a:pt x="170" y="72"/>
                    <a:pt x="180" y="44"/>
                  </a:cubicBezTo>
                  <a:cubicBezTo>
                    <a:pt x="186" y="17"/>
                    <a:pt x="192" y="1"/>
                    <a:pt x="1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95"/>
            <p:cNvSpPr/>
            <p:nvPr/>
          </p:nvSpPr>
          <p:spPr>
            <a:xfrm>
              <a:off x="6692621" y="3656212"/>
              <a:ext cx="211984" cy="105068"/>
            </a:xfrm>
            <a:custGeom>
              <a:avLst/>
              <a:gdLst/>
              <a:ahLst/>
              <a:cxnLst/>
              <a:rect l="l" t="t" r="r" b="b"/>
              <a:pathLst>
                <a:path w="1721" h="853" extrusionOk="0">
                  <a:moveTo>
                    <a:pt x="1" y="1"/>
                  </a:moveTo>
                  <a:cubicBezTo>
                    <a:pt x="1" y="1"/>
                    <a:pt x="26" y="7"/>
                    <a:pt x="75" y="31"/>
                  </a:cubicBezTo>
                  <a:cubicBezTo>
                    <a:pt x="128" y="47"/>
                    <a:pt x="195" y="75"/>
                    <a:pt x="276" y="112"/>
                  </a:cubicBezTo>
                  <a:cubicBezTo>
                    <a:pt x="359" y="152"/>
                    <a:pt x="452" y="204"/>
                    <a:pt x="547" y="263"/>
                  </a:cubicBezTo>
                  <a:cubicBezTo>
                    <a:pt x="643" y="315"/>
                    <a:pt x="748" y="383"/>
                    <a:pt x="847" y="448"/>
                  </a:cubicBezTo>
                  <a:cubicBezTo>
                    <a:pt x="952" y="513"/>
                    <a:pt x="1048" y="584"/>
                    <a:pt x="1146" y="646"/>
                  </a:cubicBezTo>
                  <a:cubicBezTo>
                    <a:pt x="1242" y="708"/>
                    <a:pt x="1335" y="760"/>
                    <a:pt x="1418" y="794"/>
                  </a:cubicBezTo>
                  <a:cubicBezTo>
                    <a:pt x="1461" y="809"/>
                    <a:pt x="1501" y="825"/>
                    <a:pt x="1538" y="834"/>
                  </a:cubicBezTo>
                  <a:cubicBezTo>
                    <a:pt x="1579" y="840"/>
                    <a:pt x="1609" y="847"/>
                    <a:pt x="1634" y="850"/>
                  </a:cubicBezTo>
                  <a:cubicBezTo>
                    <a:pt x="1662" y="853"/>
                    <a:pt x="1680" y="853"/>
                    <a:pt x="1696" y="853"/>
                  </a:cubicBezTo>
                  <a:lnTo>
                    <a:pt x="1721" y="853"/>
                  </a:lnTo>
                  <a:cubicBezTo>
                    <a:pt x="1721" y="853"/>
                    <a:pt x="1711" y="850"/>
                    <a:pt x="1696" y="850"/>
                  </a:cubicBezTo>
                  <a:cubicBezTo>
                    <a:pt x="1690" y="847"/>
                    <a:pt x="1680" y="847"/>
                    <a:pt x="1671" y="847"/>
                  </a:cubicBezTo>
                  <a:cubicBezTo>
                    <a:pt x="1659" y="840"/>
                    <a:pt x="1647" y="840"/>
                    <a:pt x="1637" y="837"/>
                  </a:cubicBezTo>
                  <a:cubicBezTo>
                    <a:pt x="1609" y="834"/>
                    <a:pt x="1579" y="825"/>
                    <a:pt x="1545" y="816"/>
                  </a:cubicBezTo>
                  <a:cubicBezTo>
                    <a:pt x="1508" y="803"/>
                    <a:pt x="1474" y="788"/>
                    <a:pt x="1430" y="769"/>
                  </a:cubicBezTo>
                  <a:cubicBezTo>
                    <a:pt x="1350" y="729"/>
                    <a:pt x="1261" y="671"/>
                    <a:pt x="1168" y="609"/>
                  </a:cubicBezTo>
                  <a:cubicBezTo>
                    <a:pt x="1075" y="547"/>
                    <a:pt x="977" y="476"/>
                    <a:pt x="875" y="408"/>
                  </a:cubicBezTo>
                  <a:cubicBezTo>
                    <a:pt x="776" y="343"/>
                    <a:pt x="671" y="278"/>
                    <a:pt x="572" y="223"/>
                  </a:cubicBezTo>
                  <a:cubicBezTo>
                    <a:pt x="470" y="170"/>
                    <a:pt x="378" y="118"/>
                    <a:pt x="294" y="84"/>
                  </a:cubicBezTo>
                  <a:cubicBezTo>
                    <a:pt x="208" y="47"/>
                    <a:pt x="134" y="28"/>
                    <a:pt x="84" y="16"/>
                  </a:cubicBezTo>
                  <a:cubicBezTo>
                    <a:pt x="56" y="7"/>
                    <a:pt x="38" y="7"/>
                    <a:pt x="23" y="4"/>
                  </a:cubicBezTo>
                  <a:cubicBezTo>
                    <a:pt x="7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95"/>
            <p:cNvSpPr/>
            <p:nvPr/>
          </p:nvSpPr>
          <p:spPr>
            <a:xfrm>
              <a:off x="6763446" y="3661878"/>
              <a:ext cx="217281" cy="122682"/>
            </a:xfrm>
            <a:custGeom>
              <a:avLst/>
              <a:gdLst/>
              <a:ahLst/>
              <a:cxnLst/>
              <a:rect l="l" t="t" r="r" b="b"/>
              <a:pathLst>
                <a:path w="1764" h="996" extrusionOk="0">
                  <a:moveTo>
                    <a:pt x="0" y="1"/>
                  </a:moveTo>
                  <a:cubicBezTo>
                    <a:pt x="0" y="1"/>
                    <a:pt x="2" y="2"/>
                    <a:pt x="4" y="4"/>
                  </a:cubicBezTo>
                  <a:lnTo>
                    <a:pt x="4" y="4"/>
                  </a:lnTo>
                  <a:cubicBezTo>
                    <a:pt x="2" y="2"/>
                    <a:pt x="0" y="1"/>
                    <a:pt x="0" y="1"/>
                  </a:cubicBezTo>
                  <a:close/>
                  <a:moveTo>
                    <a:pt x="4" y="4"/>
                  </a:moveTo>
                  <a:lnTo>
                    <a:pt x="4" y="4"/>
                  </a:lnTo>
                  <a:cubicBezTo>
                    <a:pt x="7" y="6"/>
                    <a:pt x="10" y="9"/>
                    <a:pt x="13" y="13"/>
                  </a:cubicBezTo>
                  <a:cubicBezTo>
                    <a:pt x="22" y="23"/>
                    <a:pt x="40" y="35"/>
                    <a:pt x="65" y="50"/>
                  </a:cubicBezTo>
                  <a:cubicBezTo>
                    <a:pt x="111" y="81"/>
                    <a:pt x="185" y="121"/>
                    <a:pt x="278" y="155"/>
                  </a:cubicBezTo>
                  <a:cubicBezTo>
                    <a:pt x="371" y="189"/>
                    <a:pt x="479" y="229"/>
                    <a:pt x="593" y="266"/>
                  </a:cubicBezTo>
                  <a:cubicBezTo>
                    <a:pt x="710" y="307"/>
                    <a:pt x="834" y="344"/>
                    <a:pt x="951" y="390"/>
                  </a:cubicBezTo>
                  <a:cubicBezTo>
                    <a:pt x="1016" y="415"/>
                    <a:pt x="1072" y="436"/>
                    <a:pt x="1130" y="464"/>
                  </a:cubicBezTo>
                  <a:cubicBezTo>
                    <a:pt x="1189" y="492"/>
                    <a:pt x="1247" y="516"/>
                    <a:pt x="1297" y="547"/>
                  </a:cubicBezTo>
                  <a:cubicBezTo>
                    <a:pt x="1349" y="578"/>
                    <a:pt x="1396" y="609"/>
                    <a:pt x="1442" y="646"/>
                  </a:cubicBezTo>
                  <a:cubicBezTo>
                    <a:pt x="1488" y="680"/>
                    <a:pt x="1528" y="711"/>
                    <a:pt x="1562" y="745"/>
                  </a:cubicBezTo>
                  <a:lnTo>
                    <a:pt x="1612" y="794"/>
                  </a:lnTo>
                  <a:cubicBezTo>
                    <a:pt x="1627" y="810"/>
                    <a:pt x="1643" y="825"/>
                    <a:pt x="1655" y="841"/>
                  </a:cubicBezTo>
                  <a:cubicBezTo>
                    <a:pt x="1667" y="856"/>
                    <a:pt x="1680" y="868"/>
                    <a:pt x="1689" y="884"/>
                  </a:cubicBezTo>
                  <a:cubicBezTo>
                    <a:pt x="1701" y="899"/>
                    <a:pt x="1711" y="912"/>
                    <a:pt x="1717" y="924"/>
                  </a:cubicBezTo>
                  <a:cubicBezTo>
                    <a:pt x="1732" y="946"/>
                    <a:pt x="1745" y="964"/>
                    <a:pt x="1751" y="977"/>
                  </a:cubicBezTo>
                  <a:cubicBezTo>
                    <a:pt x="1745" y="964"/>
                    <a:pt x="1735" y="943"/>
                    <a:pt x="1720" y="918"/>
                  </a:cubicBezTo>
                  <a:cubicBezTo>
                    <a:pt x="1717" y="909"/>
                    <a:pt x="1711" y="896"/>
                    <a:pt x="1698" y="881"/>
                  </a:cubicBezTo>
                  <a:cubicBezTo>
                    <a:pt x="1689" y="865"/>
                    <a:pt x="1680" y="850"/>
                    <a:pt x="1667" y="834"/>
                  </a:cubicBezTo>
                  <a:cubicBezTo>
                    <a:pt x="1643" y="801"/>
                    <a:pt x="1615" y="763"/>
                    <a:pt x="1581" y="730"/>
                  </a:cubicBezTo>
                  <a:cubicBezTo>
                    <a:pt x="1516" y="662"/>
                    <a:pt x="1423" y="584"/>
                    <a:pt x="1319" y="523"/>
                  </a:cubicBezTo>
                  <a:cubicBezTo>
                    <a:pt x="1269" y="492"/>
                    <a:pt x="1210" y="461"/>
                    <a:pt x="1152" y="433"/>
                  </a:cubicBezTo>
                  <a:cubicBezTo>
                    <a:pt x="1096" y="405"/>
                    <a:pt x="1034" y="378"/>
                    <a:pt x="973" y="356"/>
                  </a:cubicBezTo>
                  <a:cubicBezTo>
                    <a:pt x="852" y="310"/>
                    <a:pt x="726" y="269"/>
                    <a:pt x="608" y="236"/>
                  </a:cubicBezTo>
                  <a:cubicBezTo>
                    <a:pt x="494" y="202"/>
                    <a:pt x="386" y="171"/>
                    <a:pt x="293" y="137"/>
                  </a:cubicBezTo>
                  <a:cubicBezTo>
                    <a:pt x="204" y="100"/>
                    <a:pt x="127" y="75"/>
                    <a:pt x="77" y="47"/>
                  </a:cubicBezTo>
                  <a:cubicBezTo>
                    <a:pt x="37" y="26"/>
                    <a:pt x="14" y="10"/>
                    <a:pt x="4" y="4"/>
                  </a:cubicBezTo>
                  <a:close/>
                  <a:moveTo>
                    <a:pt x="1751" y="977"/>
                  </a:moveTo>
                  <a:cubicBezTo>
                    <a:pt x="1760" y="992"/>
                    <a:pt x="1763" y="995"/>
                    <a:pt x="1763" y="995"/>
                  </a:cubicBezTo>
                  <a:cubicBezTo>
                    <a:pt x="1763" y="995"/>
                    <a:pt x="1760" y="989"/>
                    <a:pt x="1751" y="9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95"/>
            <p:cNvSpPr/>
            <p:nvPr/>
          </p:nvSpPr>
          <p:spPr>
            <a:xfrm>
              <a:off x="6838337" y="3673333"/>
              <a:ext cx="210013" cy="127486"/>
            </a:xfrm>
            <a:custGeom>
              <a:avLst/>
              <a:gdLst/>
              <a:ahLst/>
              <a:cxnLst/>
              <a:rect l="l" t="t" r="r" b="b"/>
              <a:pathLst>
                <a:path w="1705" h="103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24" y="38"/>
                    <a:pt x="306" y="99"/>
                  </a:cubicBezTo>
                  <a:cubicBezTo>
                    <a:pt x="399" y="127"/>
                    <a:pt x="504" y="167"/>
                    <a:pt x="615" y="207"/>
                  </a:cubicBezTo>
                  <a:cubicBezTo>
                    <a:pt x="732" y="251"/>
                    <a:pt x="846" y="300"/>
                    <a:pt x="957" y="362"/>
                  </a:cubicBezTo>
                  <a:cubicBezTo>
                    <a:pt x="1072" y="420"/>
                    <a:pt x="1183" y="485"/>
                    <a:pt x="1276" y="559"/>
                  </a:cubicBezTo>
                  <a:cubicBezTo>
                    <a:pt x="1322" y="599"/>
                    <a:pt x="1368" y="633"/>
                    <a:pt x="1405" y="670"/>
                  </a:cubicBezTo>
                  <a:cubicBezTo>
                    <a:pt x="1445" y="708"/>
                    <a:pt x="1482" y="745"/>
                    <a:pt x="1513" y="779"/>
                  </a:cubicBezTo>
                  <a:cubicBezTo>
                    <a:pt x="1550" y="816"/>
                    <a:pt x="1575" y="850"/>
                    <a:pt x="1600" y="880"/>
                  </a:cubicBezTo>
                  <a:cubicBezTo>
                    <a:pt x="1621" y="911"/>
                    <a:pt x="1643" y="939"/>
                    <a:pt x="1658" y="961"/>
                  </a:cubicBezTo>
                  <a:cubicBezTo>
                    <a:pt x="1643" y="933"/>
                    <a:pt x="1621" y="905"/>
                    <a:pt x="1603" y="871"/>
                  </a:cubicBezTo>
                  <a:cubicBezTo>
                    <a:pt x="1590" y="856"/>
                    <a:pt x="1581" y="840"/>
                    <a:pt x="1569" y="822"/>
                  </a:cubicBezTo>
                  <a:cubicBezTo>
                    <a:pt x="1556" y="806"/>
                    <a:pt x="1541" y="788"/>
                    <a:pt x="1526" y="769"/>
                  </a:cubicBezTo>
                  <a:cubicBezTo>
                    <a:pt x="1464" y="695"/>
                    <a:pt x="1387" y="615"/>
                    <a:pt x="1291" y="538"/>
                  </a:cubicBezTo>
                  <a:cubicBezTo>
                    <a:pt x="1195" y="461"/>
                    <a:pt x="1087" y="390"/>
                    <a:pt x="970" y="328"/>
                  </a:cubicBezTo>
                  <a:cubicBezTo>
                    <a:pt x="856" y="269"/>
                    <a:pt x="735" y="220"/>
                    <a:pt x="624" y="176"/>
                  </a:cubicBezTo>
                  <a:cubicBezTo>
                    <a:pt x="510" y="136"/>
                    <a:pt x="402" y="105"/>
                    <a:pt x="309" y="78"/>
                  </a:cubicBezTo>
                  <a:cubicBezTo>
                    <a:pt x="217" y="50"/>
                    <a:pt x="139" y="34"/>
                    <a:pt x="87" y="19"/>
                  </a:cubicBezTo>
                  <a:cubicBezTo>
                    <a:pt x="31" y="7"/>
                    <a:pt x="0" y="1"/>
                    <a:pt x="0" y="1"/>
                  </a:cubicBezTo>
                  <a:close/>
                  <a:moveTo>
                    <a:pt x="1658" y="961"/>
                  </a:moveTo>
                  <a:cubicBezTo>
                    <a:pt x="1662" y="967"/>
                    <a:pt x="1665" y="972"/>
                    <a:pt x="1668" y="977"/>
                  </a:cubicBezTo>
                  <a:lnTo>
                    <a:pt x="1668" y="977"/>
                  </a:lnTo>
                  <a:cubicBezTo>
                    <a:pt x="1665" y="972"/>
                    <a:pt x="1662" y="966"/>
                    <a:pt x="1658" y="961"/>
                  </a:cubicBezTo>
                  <a:close/>
                  <a:moveTo>
                    <a:pt x="1668" y="977"/>
                  </a:moveTo>
                  <a:cubicBezTo>
                    <a:pt x="1677" y="994"/>
                    <a:pt x="1682" y="1010"/>
                    <a:pt x="1689" y="1019"/>
                  </a:cubicBezTo>
                  <a:cubicBezTo>
                    <a:pt x="1698" y="1026"/>
                    <a:pt x="1705" y="1035"/>
                    <a:pt x="1705" y="1035"/>
                  </a:cubicBezTo>
                  <a:cubicBezTo>
                    <a:pt x="1705" y="1035"/>
                    <a:pt x="1698" y="1026"/>
                    <a:pt x="1692" y="1016"/>
                  </a:cubicBezTo>
                  <a:cubicBezTo>
                    <a:pt x="1685" y="1007"/>
                    <a:pt x="1678" y="994"/>
                    <a:pt x="1668" y="9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95"/>
            <p:cNvSpPr/>
            <p:nvPr/>
          </p:nvSpPr>
          <p:spPr>
            <a:xfrm>
              <a:off x="6745956" y="3811166"/>
              <a:ext cx="343535" cy="79078"/>
            </a:xfrm>
            <a:custGeom>
              <a:avLst/>
              <a:gdLst/>
              <a:ahLst/>
              <a:cxnLst/>
              <a:rect l="l" t="t" r="r" b="b"/>
              <a:pathLst>
                <a:path w="2789" h="642" extrusionOk="0">
                  <a:moveTo>
                    <a:pt x="1157" y="0"/>
                  </a:moveTo>
                  <a:cubicBezTo>
                    <a:pt x="1007" y="0"/>
                    <a:pt x="857" y="22"/>
                    <a:pt x="720" y="58"/>
                  </a:cubicBezTo>
                  <a:cubicBezTo>
                    <a:pt x="636" y="83"/>
                    <a:pt x="550" y="113"/>
                    <a:pt x="476" y="147"/>
                  </a:cubicBezTo>
                  <a:cubicBezTo>
                    <a:pt x="398" y="181"/>
                    <a:pt x="331" y="221"/>
                    <a:pt x="272" y="262"/>
                  </a:cubicBezTo>
                  <a:cubicBezTo>
                    <a:pt x="151" y="345"/>
                    <a:pt x="80" y="444"/>
                    <a:pt x="40" y="518"/>
                  </a:cubicBezTo>
                  <a:cubicBezTo>
                    <a:pt x="22" y="552"/>
                    <a:pt x="13" y="583"/>
                    <a:pt x="6" y="607"/>
                  </a:cubicBezTo>
                  <a:cubicBezTo>
                    <a:pt x="3" y="629"/>
                    <a:pt x="0" y="641"/>
                    <a:pt x="0" y="641"/>
                  </a:cubicBezTo>
                  <a:cubicBezTo>
                    <a:pt x="0" y="641"/>
                    <a:pt x="3" y="629"/>
                    <a:pt x="9" y="623"/>
                  </a:cubicBezTo>
                  <a:cubicBezTo>
                    <a:pt x="19" y="598"/>
                    <a:pt x="34" y="567"/>
                    <a:pt x="53" y="533"/>
                  </a:cubicBezTo>
                  <a:cubicBezTo>
                    <a:pt x="96" y="459"/>
                    <a:pt x="173" y="367"/>
                    <a:pt x="290" y="289"/>
                  </a:cubicBezTo>
                  <a:cubicBezTo>
                    <a:pt x="349" y="252"/>
                    <a:pt x="420" y="212"/>
                    <a:pt x="491" y="181"/>
                  </a:cubicBezTo>
                  <a:cubicBezTo>
                    <a:pt x="568" y="150"/>
                    <a:pt x="652" y="123"/>
                    <a:pt x="735" y="101"/>
                  </a:cubicBezTo>
                  <a:cubicBezTo>
                    <a:pt x="865" y="65"/>
                    <a:pt x="1007" y="46"/>
                    <a:pt x="1152" y="46"/>
                  </a:cubicBezTo>
                  <a:cubicBezTo>
                    <a:pt x="1196" y="46"/>
                    <a:pt x="1240" y="48"/>
                    <a:pt x="1285" y="52"/>
                  </a:cubicBezTo>
                  <a:cubicBezTo>
                    <a:pt x="1377" y="55"/>
                    <a:pt x="1470" y="70"/>
                    <a:pt x="1562" y="89"/>
                  </a:cubicBezTo>
                  <a:cubicBezTo>
                    <a:pt x="1649" y="107"/>
                    <a:pt x="1738" y="132"/>
                    <a:pt x="1828" y="150"/>
                  </a:cubicBezTo>
                  <a:cubicBezTo>
                    <a:pt x="2001" y="194"/>
                    <a:pt x="2168" y="228"/>
                    <a:pt x="2310" y="240"/>
                  </a:cubicBezTo>
                  <a:cubicBezTo>
                    <a:pt x="2355" y="244"/>
                    <a:pt x="2399" y="246"/>
                    <a:pt x="2441" y="246"/>
                  </a:cubicBezTo>
                  <a:cubicBezTo>
                    <a:pt x="2527" y="246"/>
                    <a:pt x="2602" y="238"/>
                    <a:pt x="2658" y="228"/>
                  </a:cubicBezTo>
                  <a:cubicBezTo>
                    <a:pt x="2699" y="221"/>
                    <a:pt x="2729" y="212"/>
                    <a:pt x="2754" y="206"/>
                  </a:cubicBezTo>
                  <a:lnTo>
                    <a:pt x="2788" y="194"/>
                  </a:lnTo>
                  <a:lnTo>
                    <a:pt x="2788" y="194"/>
                  </a:lnTo>
                  <a:cubicBezTo>
                    <a:pt x="2788" y="194"/>
                    <a:pt x="2776" y="197"/>
                    <a:pt x="2754" y="200"/>
                  </a:cubicBezTo>
                  <a:cubicBezTo>
                    <a:pt x="2729" y="206"/>
                    <a:pt x="2699" y="212"/>
                    <a:pt x="2658" y="215"/>
                  </a:cubicBezTo>
                  <a:cubicBezTo>
                    <a:pt x="2615" y="221"/>
                    <a:pt x="2566" y="225"/>
                    <a:pt x="2507" y="225"/>
                  </a:cubicBezTo>
                  <a:cubicBezTo>
                    <a:pt x="2448" y="225"/>
                    <a:pt x="2384" y="221"/>
                    <a:pt x="2313" y="212"/>
                  </a:cubicBezTo>
                  <a:cubicBezTo>
                    <a:pt x="2242" y="206"/>
                    <a:pt x="2168" y="194"/>
                    <a:pt x="2087" y="175"/>
                  </a:cubicBezTo>
                  <a:cubicBezTo>
                    <a:pt x="2004" y="154"/>
                    <a:pt x="1921" y="135"/>
                    <a:pt x="1834" y="113"/>
                  </a:cubicBezTo>
                  <a:cubicBezTo>
                    <a:pt x="1748" y="89"/>
                    <a:pt x="1658" y="67"/>
                    <a:pt x="1565" y="45"/>
                  </a:cubicBezTo>
                  <a:cubicBezTo>
                    <a:pt x="1473" y="27"/>
                    <a:pt x="1377" y="12"/>
                    <a:pt x="1281" y="5"/>
                  </a:cubicBezTo>
                  <a:cubicBezTo>
                    <a:pt x="1240" y="2"/>
                    <a:pt x="1199" y="0"/>
                    <a:pt x="1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95"/>
            <p:cNvSpPr/>
            <p:nvPr/>
          </p:nvSpPr>
          <p:spPr>
            <a:xfrm>
              <a:off x="6162970" y="3031840"/>
              <a:ext cx="253371" cy="250415"/>
            </a:xfrm>
            <a:custGeom>
              <a:avLst/>
              <a:gdLst/>
              <a:ahLst/>
              <a:cxnLst/>
              <a:rect l="l" t="t" r="r" b="b"/>
              <a:pathLst>
                <a:path w="2057" h="2033" extrusionOk="0">
                  <a:moveTo>
                    <a:pt x="1915" y="1"/>
                  </a:moveTo>
                  <a:cubicBezTo>
                    <a:pt x="1839" y="1"/>
                    <a:pt x="1774" y="122"/>
                    <a:pt x="1760" y="182"/>
                  </a:cubicBezTo>
                  <a:cubicBezTo>
                    <a:pt x="1741" y="259"/>
                    <a:pt x="1794" y="451"/>
                    <a:pt x="1741" y="513"/>
                  </a:cubicBezTo>
                  <a:cubicBezTo>
                    <a:pt x="1732" y="519"/>
                    <a:pt x="1726" y="522"/>
                    <a:pt x="1714" y="531"/>
                  </a:cubicBezTo>
                  <a:cubicBezTo>
                    <a:pt x="1630" y="568"/>
                    <a:pt x="1547" y="590"/>
                    <a:pt x="1467" y="608"/>
                  </a:cubicBezTo>
                  <a:cubicBezTo>
                    <a:pt x="1340" y="630"/>
                    <a:pt x="1207" y="639"/>
                    <a:pt x="1084" y="651"/>
                  </a:cubicBezTo>
                  <a:cubicBezTo>
                    <a:pt x="988" y="660"/>
                    <a:pt x="891" y="665"/>
                    <a:pt x="795" y="665"/>
                  </a:cubicBezTo>
                  <a:cubicBezTo>
                    <a:pt x="661" y="665"/>
                    <a:pt x="527" y="656"/>
                    <a:pt x="395" y="636"/>
                  </a:cubicBezTo>
                  <a:cubicBezTo>
                    <a:pt x="383" y="636"/>
                    <a:pt x="371" y="630"/>
                    <a:pt x="364" y="627"/>
                  </a:cubicBezTo>
                  <a:cubicBezTo>
                    <a:pt x="349" y="614"/>
                    <a:pt x="343" y="596"/>
                    <a:pt x="343" y="580"/>
                  </a:cubicBezTo>
                  <a:cubicBezTo>
                    <a:pt x="337" y="522"/>
                    <a:pt x="324" y="469"/>
                    <a:pt x="309" y="414"/>
                  </a:cubicBezTo>
                  <a:cubicBezTo>
                    <a:pt x="288" y="346"/>
                    <a:pt x="240" y="265"/>
                    <a:pt x="169" y="265"/>
                  </a:cubicBezTo>
                  <a:cubicBezTo>
                    <a:pt x="165" y="265"/>
                    <a:pt x="161" y="265"/>
                    <a:pt x="158" y="266"/>
                  </a:cubicBezTo>
                  <a:cubicBezTo>
                    <a:pt x="108" y="272"/>
                    <a:pt x="74" y="321"/>
                    <a:pt x="56" y="367"/>
                  </a:cubicBezTo>
                  <a:cubicBezTo>
                    <a:pt x="0" y="516"/>
                    <a:pt x="40" y="661"/>
                    <a:pt x="148" y="775"/>
                  </a:cubicBezTo>
                  <a:cubicBezTo>
                    <a:pt x="176" y="807"/>
                    <a:pt x="215" y="825"/>
                    <a:pt x="256" y="825"/>
                  </a:cubicBezTo>
                  <a:cubicBezTo>
                    <a:pt x="274" y="825"/>
                    <a:pt x="291" y="822"/>
                    <a:pt x="309" y="815"/>
                  </a:cubicBezTo>
                  <a:cubicBezTo>
                    <a:pt x="380" y="929"/>
                    <a:pt x="414" y="1016"/>
                    <a:pt x="540" y="1074"/>
                  </a:cubicBezTo>
                  <a:cubicBezTo>
                    <a:pt x="642" y="1121"/>
                    <a:pt x="753" y="1136"/>
                    <a:pt x="865" y="1152"/>
                  </a:cubicBezTo>
                  <a:cubicBezTo>
                    <a:pt x="880" y="1155"/>
                    <a:pt x="899" y="1155"/>
                    <a:pt x="911" y="1170"/>
                  </a:cubicBezTo>
                  <a:cubicBezTo>
                    <a:pt x="920" y="1179"/>
                    <a:pt x="923" y="1192"/>
                    <a:pt x="926" y="1207"/>
                  </a:cubicBezTo>
                  <a:cubicBezTo>
                    <a:pt x="960" y="1334"/>
                    <a:pt x="960" y="1460"/>
                    <a:pt x="957" y="1593"/>
                  </a:cubicBezTo>
                  <a:cubicBezTo>
                    <a:pt x="957" y="1630"/>
                    <a:pt x="954" y="1664"/>
                    <a:pt x="939" y="1701"/>
                  </a:cubicBezTo>
                  <a:cubicBezTo>
                    <a:pt x="911" y="1751"/>
                    <a:pt x="862" y="1781"/>
                    <a:pt x="806" y="1803"/>
                  </a:cubicBezTo>
                  <a:cubicBezTo>
                    <a:pt x="753" y="1828"/>
                    <a:pt x="698" y="1846"/>
                    <a:pt x="645" y="1859"/>
                  </a:cubicBezTo>
                  <a:cubicBezTo>
                    <a:pt x="770" y="1992"/>
                    <a:pt x="956" y="2033"/>
                    <a:pt x="1136" y="2033"/>
                  </a:cubicBezTo>
                  <a:cubicBezTo>
                    <a:pt x="1202" y="2033"/>
                    <a:pt x="1267" y="2027"/>
                    <a:pt x="1328" y="2019"/>
                  </a:cubicBezTo>
                  <a:cubicBezTo>
                    <a:pt x="1423" y="2010"/>
                    <a:pt x="1510" y="1979"/>
                    <a:pt x="1593" y="1942"/>
                  </a:cubicBezTo>
                  <a:cubicBezTo>
                    <a:pt x="1646" y="1924"/>
                    <a:pt x="1692" y="1905"/>
                    <a:pt x="1741" y="1877"/>
                  </a:cubicBezTo>
                  <a:cubicBezTo>
                    <a:pt x="1759" y="1865"/>
                    <a:pt x="1830" y="1812"/>
                    <a:pt x="1851" y="1812"/>
                  </a:cubicBezTo>
                  <a:cubicBezTo>
                    <a:pt x="1852" y="1812"/>
                    <a:pt x="1852" y="1812"/>
                    <a:pt x="1853" y="1812"/>
                  </a:cubicBezTo>
                  <a:cubicBezTo>
                    <a:pt x="1763" y="1797"/>
                    <a:pt x="1674" y="1766"/>
                    <a:pt x="1593" y="1723"/>
                  </a:cubicBezTo>
                  <a:cubicBezTo>
                    <a:pt x="1575" y="1717"/>
                    <a:pt x="1556" y="1704"/>
                    <a:pt x="1541" y="1689"/>
                  </a:cubicBezTo>
                  <a:cubicBezTo>
                    <a:pt x="1525" y="1673"/>
                    <a:pt x="1516" y="1649"/>
                    <a:pt x="1513" y="1627"/>
                  </a:cubicBezTo>
                  <a:cubicBezTo>
                    <a:pt x="1467" y="1463"/>
                    <a:pt x="1467" y="1300"/>
                    <a:pt x="1451" y="1133"/>
                  </a:cubicBezTo>
                  <a:cubicBezTo>
                    <a:pt x="1569" y="1105"/>
                    <a:pt x="1667" y="1025"/>
                    <a:pt x="1732" y="920"/>
                  </a:cubicBezTo>
                  <a:cubicBezTo>
                    <a:pt x="1800" y="822"/>
                    <a:pt x="1834" y="703"/>
                    <a:pt x="1846" y="583"/>
                  </a:cubicBezTo>
                  <a:lnTo>
                    <a:pt x="1846" y="583"/>
                  </a:lnTo>
                  <a:cubicBezTo>
                    <a:pt x="1846" y="589"/>
                    <a:pt x="1850" y="591"/>
                    <a:pt x="1857" y="591"/>
                  </a:cubicBezTo>
                  <a:cubicBezTo>
                    <a:pt x="1881" y="591"/>
                    <a:pt x="1935" y="564"/>
                    <a:pt x="1942" y="559"/>
                  </a:cubicBezTo>
                  <a:cubicBezTo>
                    <a:pt x="1967" y="534"/>
                    <a:pt x="2004" y="482"/>
                    <a:pt x="2013" y="445"/>
                  </a:cubicBezTo>
                  <a:cubicBezTo>
                    <a:pt x="2056" y="333"/>
                    <a:pt x="2056" y="204"/>
                    <a:pt x="2010" y="90"/>
                  </a:cubicBezTo>
                  <a:cubicBezTo>
                    <a:pt x="1995" y="53"/>
                    <a:pt x="1973" y="12"/>
                    <a:pt x="1933" y="3"/>
                  </a:cubicBezTo>
                  <a:cubicBezTo>
                    <a:pt x="1927" y="2"/>
                    <a:pt x="1921" y="1"/>
                    <a:pt x="1915" y="1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95"/>
            <p:cNvSpPr/>
            <p:nvPr/>
          </p:nvSpPr>
          <p:spPr>
            <a:xfrm>
              <a:off x="6150776" y="2909774"/>
              <a:ext cx="293649" cy="299069"/>
            </a:xfrm>
            <a:custGeom>
              <a:avLst/>
              <a:gdLst/>
              <a:ahLst/>
              <a:cxnLst/>
              <a:rect l="l" t="t" r="r" b="b"/>
              <a:pathLst>
                <a:path w="2384" h="2428" extrusionOk="0">
                  <a:moveTo>
                    <a:pt x="770" y="0"/>
                  </a:moveTo>
                  <a:cubicBezTo>
                    <a:pt x="761" y="0"/>
                    <a:pt x="753" y="2"/>
                    <a:pt x="744" y="6"/>
                  </a:cubicBezTo>
                  <a:cubicBezTo>
                    <a:pt x="726" y="12"/>
                    <a:pt x="714" y="31"/>
                    <a:pt x="717" y="52"/>
                  </a:cubicBezTo>
                  <a:cubicBezTo>
                    <a:pt x="720" y="62"/>
                    <a:pt x="726" y="71"/>
                    <a:pt x="732" y="77"/>
                  </a:cubicBezTo>
                  <a:cubicBezTo>
                    <a:pt x="747" y="99"/>
                    <a:pt x="763" y="117"/>
                    <a:pt x="778" y="133"/>
                  </a:cubicBezTo>
                  <a:cubicBezTo>
                    <a:pt x="754" y="128"/>
                    <a:pt x="727" y="126"/>
                    <a:pt x="701" y="126"/>
                  </a:cubicBezTo>
                  <a:cubicBezTo>
                    <a:pt x="674" y="126"/>
                    <a:pt x="647" y="128"/>
                    <a:pt x="621" y="133"/>
                  </a:cubicBezTo>
                  <a:cubicBezTo>
                    <a:pt x="609" y="133"/>
                    <a:pt x="599" y="136"/>
                    <a:pt x="593" y="148"/>
                  </a:cubicBezTo>
                  <a:cubicBezTo>
                    <a:pt x="587" y="164"/>
                    <a:pt x="605" y="179"/>
                    <a:pt x="621" y="182"/>
                  </a:cubicBezTo>
                  <a:cubicBezTo>
                    <a:pt x="646" y="191"/>
                    <a:pt x="673" y="195"/>
                    <a:pt x="701" y="195"/>
                  </a:cubicBezTo>
                  <a:cubicBezTo>
                    <a:pt x="556" y="210"/>
                    <a:pt x="420" y="340"/>
                    <a:pt x="358" y="472"/>
                  </a:cubicBezTo>
                  <a:cubicBezTo>
                    <a:pt x="315" y="556"/>
                    <a:pt x="300" y="655"/>
                    <a:pt x="287" y="750"/>
                  </a:cubicBezTo>
                  <a:cubicBezTo>
                    <a:pt x="269" y="926"/>
                    <a:pt x="278" y="1108"/>
                    <a:pt x="300" y="1281"/>
                  </a:cubicBezTo>
                  <a:cubicBezTo>
                    <a:pt x="315" y="1399"/>
                    <a:pt x="343" y="1513"/>
                    <a:pt x="334" y="1630"/>
                  </a:cubicBezTo>
                  <a:cubicBezTo>
                    <a:pt x="318" y="1812"/>
                    <a:pt x="207" y="1982"/>
                    <a:pt x="31" y="2044"/>
                  </a:cubicBezTo>
                  <a:cubicBezTo>
                    <a:pt x="22" y="2047"/>
                    <a:pt x="10" y="2050"/>
                    <a:pt x="7" y="2059"/>
                  </a:cubicBezTo>
                  <a:cubicBezTo>
                    <a:pt x="0" y="2075"/>
                    <a:pt x="16" y="2093"/>
                    <a:pt x="31" y="2099"/>
                  </a:cubicBezTo>
                  <a:cubicBezTo>
                    <a:pt x="84" y="2132"/>
                    <a:pt x="147" y="2148"/>
                    <a:pt x="208" y="2148"/>
                  </a:cubicBezTo>
                  <a:cubicBezTo>
                    <a:pt x="222" y="2148"/>
                    <a:pt x="237" y="2147"/>
                    <a:pt x="250" y="2146"/>
                  </a:cubicBezTo>
                  <a:lnTo>
                    <a:pt x="250" y="2146"/>
                  </a:lnTo>
                  <a:cubicBezTo>
                    <a:pt x="216" y="2155"/>
                    <a:pt x="179" y="2170"/>
                    <a:pt x="149" y="2192"/>
                  </a:cubicBezTo>
                  <a:cubicBezTo>
                    <a:pt x="210" y="2260"/>
                    <a:pt x="303" y="2294"/>
                    <a:pt x="392" y="2309"/>
                  </a:cubicBezTo>
                  <a:cubicBezTo>
                    <a:pt x="422" y="2313"/>
                    <a:pt x="452" y="2315"/>
                    <a:pt x="483" y="2315"/>
                  </a:cubicBezTo>
                  <a:cubicBezTo>
                    <a:pt x="544" y="2315"/>
                    <a:pt x="605" y="2308"/>
                    <a:pt x="667" y="2300"/>
                  </a:cubicBezTo>
                  <a:lnTo>
                    <a:pt x="667" y="2300"/>
                  </a:lnTo>
                  <a:cubicBezTo>
                    <a:pt x="636" y="2316"/>
                    <a:pt x="605" y="2340"/>
                    <a:pt x="587" y="2368"/>
                  </a:cubicBezTo>
                  <a:cubicBezTo>
                    <a:pt x="667" y="2411"/>
                    <a:pt x="756" y="2428"/>
                    <a:pt x="847" y="2428"/>
                  </a:cubicBezTo>
                  <a:cubicBezTo>
                    <a:pt x="986" y="2428"/>
                    <a:pt x="1132" y="2388"/>
                    <a:pt x="1266" y="2337"/>
                  </a:cubicBezTo>
                  <a:lnTo>
                    <a:pt x="1266" y="2337"/>
                  </a:lnTo>
                  <a:cubicBezTo>
                    <a:pt x="1251" y="2353"/>
                    <a:pt x="1257" y="2383"/>
                    <a:pt x="1275" y="2393"/>
                  </a:cubicBezTo>
                  <a:cubicBezTo>
                    <a:pt x="1297" y="2405"/>
                    <a:pt x="1319" y="2408"/>
                    <a:pt x="1343" y="2408"/>
                  </a:cubicBezTo>
                  <a:cubicBezTo>
                    <a:pt x="1624" y="2408"/>
                    <a:pt x="1902" y="2285"/>
                    <a:pt x="2091" y="2081"/>
                  </a:cubicBezTo>
                  <a:lnTo>
                    <a:pt x="2091" y="2081"/>
                  </a:lnTo>
                  <a:cubicBezTo>
                    <a:pt x="2066" y="2084"/>
                    <a:pt x="2047" y="2093"/>
                    <a:pt x="2026" y="2096"/>
                  </a:cubicBezTo>
                  <a:cubicBezTo>
                    <a:pt x="2177" y="2028"/>
                    <a:pt x="2291" y="1893"/>
                    <a:pt x="2350" y="1738"/>
                  </a:cubicBezTo>
                  <a:lnTo>
                    <a:pt x="2350" y="1738"/>
                  </a:lnTo>
                  <a:cubicBezTo>
                    <a:pt x="2325" y="1751"/>
                    <a:pt x="2297" y="1766"/>
                    <a:pt x="2276" y="1775"/>
                  </a:cubicBezTo>
                  <a:cubicBezTo>
                    <a:pt x="2331" y="1751"/>
                    <a:pt x="2371" y="1695"/>
                    <a:pt x="2384" y="1633"/>
                  </a:cubicBezTo>
                  <a:lnTo>
                    <a:pt x="2384" y="1633"/>
                  </a:lnTo>
                  <a:cubicBezTo>
                    <a:pt x="2375" y="1634"/>
                    <a:pt x="2366" y="1634"/>
                    <a:pt x="2357" y="1634"/>
                  </a:cubicBezTo>
                  <a:cubicBezTo>
                    <a:pt x="2206" y="1634"/>
                    <a:pt x="2056" y="1536"/>
                    <a:pt x="1998" y="1396"/>
                  </a:cubicBezTo>
                  <a:cubicBezTo>
                    <a:pt x="1952" y="1278"/>
                    <a:pt x="1964" y="1149"/>
                    <a:pt x="1961" y="1025"/>
                  </a:cubicBezTo>
                  <a:cubicBezTo>
                    <a:pt x="1961" y="778"/>
                    <a:pt x="1893" y="519"/>
                    <a:pt x="1732" y="333"/>
                  </a:cubicBezTo>
                  <a:cubicBezTo>
                    <a:pt x="1613" y="198"/>
                    <a:pt x="1426" y="99"/>
                    <a:pt x="1242" y="99"/>
                  </a:cubicBezTo>
                  <a:cubicBezTo>
                    <a:pt x="1180" y="99"/>
                    <a:pt x="1118" y="111"/>
                    <a:pt x="1059" y="136"/>
                  </a:cubicBezTo>
                  <a:cubicBezTo>
                    <a:pt x="1059" y="114"/>
                    <a:pt x="1053" y="90"/>
                    <a:pt x="1041" y="71"/>
                  </a:cubicBezTo>
                  <a:cubicBezTo>
                    <a:pt x="1038" y="62"/>
                    <a:pt x="1035" y="56"/>
                    <a:pt x="1025" y="56"/>
                  </a:cubicBezTo>
                  <a:cubicBezTo>
                    <a:pt x="1022" y="53"/>
                    <a:pt x="1018" y="52"/>
                    <a:pt x="1014" y="52"/>
                  </a:cubicBezTo>
                  <a:cubicBezTo>
                    <a:pt x="1003" y="52"/>
                    <a:pt x="993" y="62"/>
                    <a:pt x="988" y="71"/>
                  </a:cubicBezTo>
                  <a:cubicBezTo>
                    <a:pt x="979" y="86"/>
                    <a:pt x="979" y="102"/>
                    <a:pt x="982" y="117"/>
                  </a:cubicBezTo>
                  <a:cubicBezTo>
                    <a:pt x="936" y="59"/>
                    <a:pt x="871" y="22"/>
                    <a:pt x="803" y="6"/>
                  </a:cubicBezTo>
                  <a:cubicBezTo>
                    <a:pt x="791" y="3"/>
                    <a:pt x="780" y="0"/>
                    <a:pt x="7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95"/>
            <p:cNvSpPr/>
            <p:nvPr/>
          </p:nvSpPr>
          <p:spPr>
            <a:xfrm>
              <a:off x="6537175" y="3600783"/>
              <a:ext cx="66268" cy="153969"/>
            </a:xfrm>
            <a:custGeom>
              <a:avLst/>
              <a:gdLst/>
              <a:ahLst/>
              <a:cxnLst/>
              <a:rect l="l" t="t" r="r" b="b"/>
              <a:pathLst>
                <a:path w="538" h="1250" extrusionOk="0">
                  <a:moveTo>
                    <a:pt x="239" y="1"/>
                  </a:moveTo>
                  <a:cubicBezTo>
                    <a:pt x="178" y="1"/>
                    <a:pt x="117" y="4"/>
                    <a:pt x="71" y="6"/>
                  </a:cubicBezTo>
                  <a:cubicBezTo>
                    <a:pt x="59" y="373"/>
                    <a:pt x="53" y="747"/>
                    <a:pt x="9" y="1114"/>
                  </a:cubicBezTo>
                  <a:cubicBezTo>
                    <a:pt x="9" y="1121"/>
                    <a:pt x="6" y="1133"/>
                    <a:pt x="6" y="1142"/>
                  </a:cubicBezTo>
                  <a:cubicBezTo>
                    <a:pt x="3" y="1173"/>
                    <a:pt x="0" y="1210"/>
                    <a:pt x="25" y="1229"/>
                  </a:cubicBezTo>
                  <a:cubicBezTo>
                    <a:pt x="42" y="1243"/>
                    <a:pt x="62" y="1249"/>
                    <a:pt x="85" y="1249"/>
                  </a:cubicBezTo>
                  <a:cubicBezTo>
                    <a:pt x="182" y="1249"/>
                    <a:pt x="318" y="1134"/>
                    <a:pt x="358" y="1087"/>
                  </a:cubicBezTo>
                  <a:cubicBezTo>
                    <a:pt x="417" y="1022"/>
                    <a:pt x="500" y="957"/>
                    <a:pt x="525" y="870"/>
                  </a:cubicBezTo>
                  <a:cubicBezTo>
                    <a:pt x="537" y="824"/>
                    <a:pt x="528" y="772"/>
                    <a:pt x="494" y="735"/>
                  </a:cubicBezTo>
                  <a:cubicBezTo>
                    <a:pt x="479" y="720"/>
                    <a:pt x="456" y="713"/>
                    <a:pt x="433" y="713"/>
                  </a:cubicBezTo>
                  <a:cubicBezTo>
                    <a:pt x="406" y="713"/>
                    <a:pt x="380" y="724"/>
                    <a:pt x="364" y="747"/>
                  </a:cubicBezTo>
                  <a:cubicBezTo>
                    <a:pt x="374" y="685"/>
                    <a:pt x="439" y="25"/>
                    <a:pt x="405" y="18"/>
                  </a:cubicBezTo>
                  <a:cubicBezTo>
                    <a:pt x="360" y="4"/>
                    <a:pt x="300" y="1"/>
                    <a:pt x="239" y="1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95"/>
            <p:cNvSpPr/>
            <p:nvPr/>
          </p:nvSpPr>
          <p:spPr>
            <a:xfrm>
              <a:off x="6165557" y="3403704"/>
              <a:ext cx="432960" cy="459566"/>
            </a:xfrm>
            <a:custGeom>
              <a:avLst/>
              <a:gdLst/>
              <a:ahLst/>
              <a:cxnLst/>
              <a:rect l="l" t="t" r="r" b="b"/>
              <a:pathLst>
                <a:path w="3515" h="3731" extrusionOk="0">
                  <a:moveTo>
                    <a:pt x="2932" y="0"/>
                  </a:moveTo>
                  <a:cubicBezTo>
                    <a:pt x="2872" y="0"/>
                    <a:pt x="2812" y="5"/>
                    <a:pt x="2755" y="13"/>
                  </a:cubicBezTo>
                  <a:cubicBezTo>
                    <a:pt x="2625" y="28"/>
                    <a:pt x="2492" y="47"/>
                    <a:pt x="2384" y="118"/>
                  </a:cubicBezTo>
                  <a:cubicBezTo>
                    <a:pt x="2218" y="220"/>
                    <a:pt x="2214" y="399"/>
                    <a:pt x="2174" y="572"/>
                  </a:cubicBezTo>
                  <a:cubicBezTo>
                    <a:pt x="2109" y="862"/>
                    <a:pt x="2045" y="1155"/>
                    <a:pt x="1977" y="1445"/>
                  </a:cubicBezTo>
                  <a:cubicBezTo>
                    <a:pt x="1961" y="1507"/>
                    <a:pt x="1952" y="1572"/>
                    <a:pt x="1974" y="1631"/>
                  </a:cubicBezTo>
                  <a:cubicBezTo>
                    <a:pt x="2001" y="1692"/>
                    <a:pt x="2063" y="1729"/>
                    <a:pt x="2122" y="1770"/>
                  </a:cubicBezTo>
                  <a:cubicBezTo>
                    <a:pt x="2177" y="1807"/>
                    <a:pt x="2233" y="1865"/>
                    <a:pt x="2224" y="1933"/>
                  </a:cubicBezTo>
                  <a:cubicBezTo>
                    <a:pt x="2221" y="1995"/>
                    <a:pt x="2171" y="2035"/>
                    <a:pt x="2122" y="2069"/>
                  </a:cubicBezTo>
                  <a:cubicBezTo>
                    <a:pt x="1880" y="2230"/>
                    <a:pt x="1589" y="2314"/>
                    <a:pt x="1299" y="2314"/>
                  </a:cubicBezTo>
                  <a:cubicBezTo>
                    <a:pt x="1170" y="2314"/>
                    <a:pt x="1042" y="2298"/>
                    <a:pt x="918" y="2264"/>
                  </a:cubicBezTo>
                  <a:cubicBezTo>
                    <a:pt x="631" y="2180"/>
                    <a:pt x="362" y="1955"/>
                    <a:pt x="325" y="1655"/>
                  </a:cubicBezTo>
                  <a:cubicBezTo>
                    <a:pt x="44" y="2026"/>
                    <a:pt x="1" y="2653"/>
                    <a:pt x="56" y="3097"/>
                  </a:cubicBezTo>
                  <a:cubicBezTo>
                    <a:pt x="121" y="3638"/>
                    <a:pt x="556" y="3702"/>
                    <a:pt x="1026" y="3724"/>
                  </a:cubicBezTo>
                  <a:cubicBezTo>
                    <a:pt x="1109" y="3728"/>
                    <a:pt x="1193" y="3730"/>
                    <a:pt x="1277" y="3730"/>
                  </a:cubicBezTo>
                  <a:cubicBezTo>
                    <a:pt x="1631" y="3730"/>
                    <a:pt x="1986" y="3691"/>
                    <a:pt x="2322" y="3591"/>
                  </a:cubicBezTo>
                  <a:cubicBezTo>
                    <a:pt x="2542" y="3523"/>
                    <a:pt x="2761" y="3428"/>
                    <a:pt x="2906" y="3245"/>
                  </a:cubicBezTo>
                  <a:cubicBezTo>
                    <a:pt x="3138" y="2949"/>
                    <a:pt x="3153" y="2455"/>
                    <a:pt x="3150" y="2109"/>
                  </a:cubicBezTo>
                  <a:lnTo>
                    <a:pt x="3150" y="2109"/>
                  </a:lnTo>
                  <a:cubicBezTo>
                    <a:pt x="3209" y="2117"/>
                    <a:pt x="3266" y="2124"/>
                    <a:pt x="3324" y="2124"/>
                  </a:cubicBezTo>
                  <a:cubicBezTo>
                    <a:pt x="3377" y="2124"/>
                    <a:pt x="3431" y="2118"/>
                    <a:pt x="3486" y="2103"/>
                  </a:cubicBezTo>
                  <a:cubicBezTo>
                    <a:pt x="3514" y="1609"/>
                    <a:pt x="3511" y="1112"/>
                    <a:pt x="3474" y="618"/>
                  </a:cubicBezTo>
                  <a:cubicBezTo>
                    <a:pt x="3465" y="436"/>
                    <a:pt x="3437" y="241"/>
                    <a:pt x="3304" y="121"/>
                  </a:cubicBezTo>
                  <a:cubicBezTo>
                    <a:pt x="3205" y="28"/>
                    <a:pt x="3070" y="0"/>
                    <a:pt x="29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95"/>
            <p:cNvSpPr/>
            <p:nvPr/>
          </p:nvSpPr>
          <p:spPr>
            <a:xfrm>
              <a:off x="6462161" y="3402226"/>
              <a:ext cx="87208" cy="239329"/>
            </a:xfrm>
            <a:custGeom>
              <a:avLst/>
              <a:gdLst/>
              <a:ahLst/>
              <a:cxnLst/>
              <a:rect l="l" t="t" r="r" b="b"/>
              <a:pathLst>
                <a:path w="708" h="1943" extrusionOk="0">
                  <a:moveTo>
                    <a:pt x="688" y="29"/>
                  </a:moveTo>
                  <a:lnTo>
                    <a:pt x="688" y="29"/>
                  </a:lnTo>
                  <a:cubicBezTo>
                    <a:pt x="699" y="31"/>
                    <a:pt x="708" y="31"/>
                    <a:pt x="708" y="31"/>
                  </a:cubicBezTo>
                  <a:cubicBezTo>
                    <a:pt x="708" y="31"/>
                    <a:pt x="701" y="30"/>
                    <a:pt x="688" y="29"/>
                  </a:cubicBezTo>
                  <a:close/>
                  <a:moveTo>
                    <a:pt x="489" y="0"/>
                  </a:moveTo>
                  <a:cubicBezTo>
                    <a:pt x="442" y="0"/>
                    <a:pt x="387" y="0"/>
                    <a:pt x="334" y="22"/>
                  </a:cubicBezTo>
                  <a:cubicBezTo>
                    <a:pt x="279" y="40"/>
                    <a:pt x="226" y="77"/>
                    <a:pt x="183" y="130"/>
                  </a:cubicBezTo>
                  <a:cubicBezTo>
                    <a:pt x="146" y="179"/>
                    <a:pt x="112" y="241"/>
                    <a:pt x="87" y="309"/>
                  </a:cubicBezTo>
                  <a:cubicBezTo>
                    <a:pt x="41" y="445"/>
                    <a:pt x="23" y="596"/>
                    <a:pt x="13" y="747"/>
                  </a:cubicBezTo>
                  <a:cubicBezTo>
                    <a:pt x="7" y="896"/>
                    <a:pt x="10" y="1047"/>
                    <a:pt x="7" y="1186"/>
                  </a:cubicBezTo>
                  <a:cubicBezTo>
                    <a:pt x="1" y="1325"/>
                    <a:pt x="7" y="1457"/>
                    <a:pt x="7" y="1569"/>
                  </a:cubicBezTo>
                  <a:cubicBezTo>
                    <a:pt x="7" y="1680"/>
                    <a:pt x="10" y="1772"/>
                    <a:pt x="13" y="1837"/>
                  </a:cubicBezTo>
                  <a:cubicBezTo>
                    <a:pt x="16" y="1905"/>
                    <a:pt x="23" y="1942"/>
                    <a:pt x="23" y="1942"/>
                  </a:cubicBezTo>
                  <a:cubicBezTo>
                    <a:pt x="23" y="1942"/>
                    <a:pt x="23" y="1908"/>
                    <a:pt x="26" y="1843"/>
                  </a:cubicBezTo>
                  <a:cubicBezTo>
                    <a:pt x="26" y="1775"/>
                    <a:pt x="26" y="1683"/>
                    <a:pt x="29" y="1572"/>
                  </a:cubicBezTo>
                  <a:cubicBezTo>
                    <a:pt x="29" y="1461"/>
                    <a:pt x="38" y="1328"/>
                    <a:pt x="41" y="1189"/>
                  </a:cubicBezTo>
                  <a:cubicBezTo>
                    <a:pt x="47" y="1047"/>
                    <a:pt x="47" y="896"/>
                    <a:pt x="57" y="750"/>
                  </a:cubicBezTo>
                  <a:cubicBezTo>
                    <a:pt x="63" y="599"/>
                    <a:pt x="78" y="454"/>
                    <a:pt x="121" y="321"/>
                  </a:cubicBezTo>
                  <a:cubicBezTo>
                    <a:pt x="146" y="256"/>
                    <a:pt x="171" y="198"/>
                    <a:pt x="211" y="148"/>
                  </a:cubicBezTo>
                  <a:cubicBezTo>
                    <a:pt x="245" y="99"/>
                    <a:pt x="294" y="62"/>
                    <a:pt x="347" y="43"/>
                  </a:cubicBezTo>
                  <a:cubicBezTo>
                    <a:pt x="396" y="25"/>
                    <a:pt x="446" y="16"/>
                    <a:pt x="492" y="16"/>
                  </a:cubicBezTo>
                  <a:cubicBezTo>
                    <a:pt x="503" y="15"/>
                    <a:pt x="515" y="14"/>
                    <a:pt x="526" y="14"/>
                  </a:cubicBezTo>
                  <a:cubicBezTo>
                    <a:pt x="557" y="14"/>
                    <a:pt x="587" y="17"/>
                    <a:pt x="609" y="22"/>
                  </a:cubicBezTo>
                  <a:cubicBezTo>
                    <a:pt x="644" y="25"/>
                    <a:pt x="671" y="28"/>
                    <a:pt x="688" y="29"/>
                  </a:cubicBezTo>
                  <a:lnTo>
                    <a:pt x="688" y="29"/>
                  </a:lnTo>
                  <a:cubicBezTo>
                    <a:pt x="685" y="29"/>
                    <a:pt x="683" y="28"/>
                    <a:pt x="680" y="28"/>
                  </a:cubicBezTo>
                  <a:cubicBezTo>
                    <a:pt x="665" y="25"/>
                    <a:pt x="640" y="16"/>
                    <a:pt x="609" y="13"/>
                  </a:cubicBezTo>
                  <a:cubicBezTo>
                    <a:pt x="572" y="9"/>
                    <a:pt x="535" y="0"/>
                    <a:pt x="489" y="0"/>
                  </a:cubicBez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95"/>
            <p:cNvSpPr/>
            <p:nvPr/>
          </p:nvSpPr>
          <p:spPr>
            <a:xfrm>
              <a:off x="6553064" y="3473667"/>
              <a:ext cx="9238" cy="214571"/>
            </a:xfrm>
            <a:custGeom>
              <a:avLst/>
              <a:gdLst/>
              <a:ahLst/>
              <a:cxnLst/>
              <a:rect l="l" t="t" r="r" b="b"/>
              <a:pathLst>
                <a:path w="75" h="1742" extrusionOk="0">
                  <a:moveTo>
                    <a:pt x="75" y="1"/>
                  </a:moveTo>
                  <a:cubicBezTo>
                    <a:pt x="75" y="1"/>
                    <a:pt x="75" y="28"/>
                    <a:pt x="69" y="75"/>
                  </a:cubicBezTo>
                  <a:cubicBezTo>
                    <a:pt x="63" y="121"/>
                    <a:pt x="56" y="189"/>
                    <a:pt x="53" y="269"/>
                  </a:cubicBezTo>
                  <a:cubicBezTo>
                    <a:pt x="44" y="353"/>
                    <a:pt x="38" y="445"/>
                    <a:pt x="32" y="547"/>
                  </a:cubicBezTo>
                  <a:cubicBezTo>
                    <a:pt x="29" y="649"/>
                    <a:pt x="22" y="760"/>
                    <a:pt x="16" y="868"/>
                  </a:cubicBezTo>
                  <a:cubicBezTo>
                    <a:pt x="13" y="976"/>
                    <a:pt x="10" y="1084"/>
                    <a:pt x="7" y="1189"/>
                  </a:cubicBezTo>
                  <a:cubicBezTo>
                    <a:pt x="7" y="1291"/>
                    <a:pt x="1" y="1390"/>
                    <a:pt x="1" y="1470"/>
                  </a:cubicBezTo>
                  <a:lnTo>
                    <a:pt x="1" y="1668"/>
                  </a:lnTo>
                  <a:lnTo>
                    <a:pt x="1" y="1742"/>
                  </a:lnTo>
                  <a:cubicBezTo>
                    <a:pt x="1" y="1742"/>
                    <a:pt x="4" y="1714"/>
                    <a:pt x="10" y="1668"/>
                  </a:cubicBezTo>
                  <a:cubicBezTo>
                    <a:pt x="13" y="1622"/>
                    <a:pt x="19" y="1551"/>
                    <a:pt x="26" y="1470"/>
                  </a:cubicBezTo>
                  <a:cubicBezTo>
                    <a:pt x="32" y="1390"/>
                    <a:pt x="41" y="1297"/>
                    <a:pt x="44" y="1192"/>
                  </a:cubicBezTo>
                  <a:cubicBezTo>
                    <a:pt x="47" y="1094"/>
                    <a:pt x="56" y="979"/>
                    <a:pt x="59" y="871"/>
                  </a:cubicBezTo>
                  <a:cubicBezTo>
                    <a:pt x="63" y="763"/>
                    <a:pt x="66" y="655"/>
                    <a:pt x="72" y="553"/>
                  </a:cubicBezTo>
                  <a:cubicBezTo>
                    <a:pt x="72" y="448"/>
                    <a:pt x="75" y="353"/>
                    <a:pt x="75" y="269"/>
                  </a:cubicBezTo>
                  <a:lnTo>
                    <a:pt x="75" y="75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95"/>
            <p:cNvSpPr/>
            <p:nvPr/>
          </p:nvSpPr>
          <p:spPr>
            <a:xfrm>
              <a:off x="6470168" y="3378577"/>
              <a:ext cx="150397" cy="178234"/>
            </a:xfrm>
            <a:custGeom>
              <a:avLst/>
              <a:gdLst/>
              <a:ahLst/>
              <a:cxnLst/>
              <a:rect l="l" t="t" r="r" b="b"/>
              <a:pathLst>
                <a:path w="1221" h="1447" extrusionOk="0">
                  <a:moveTo>
                    <a:pt x="495" y="1"/>
                  </a:moveTo>
                  <a:cubicBezTo>
                    <a:pt x="495" y="1"/>
                    <a:pt x="495" y="1"/>
                    <a:pt x="495" y="1"/>
                  </a:cubicBezTo>
                  <a:cubicBezTo>
                    <a:pt x="322" y="121"/>
                    <a:pt x="164" y="232"/>
                    <a:pt x="1" y="353"/>
                  </a:cubicBezTo>
                  <a:cubicBezTo>
                    <a:pt x="180" y="671"/>
                    <a:pt x="393" y="976"/>
                    <a:pt x="637" y="1254"/>
                  </a:cubicBezTo>
                  <a:cubicBezTo>
                    <a:pt x="710" y="1340"/>
                    <a:pt x="847" y="1447"/>
                    <a:pt x="972" y="1447"/>
                  </a:cubicBezTo>
                  <a:cubicBezTo>
                    <a:pt x="1026" y="1447"/>
                    <a:pt x="1078" y="1426"/>
                    <a:pt x="1122" y="1375"/>
                  </a:cubicBezTo>
                  <a:cubicBezTo>
                    <a:pt x="1162" y="1325"/>
                    <a:pt x="1180" y="1254"/>
                    <a:pt x="1193" y="1189"/>
                  </a:cubicBezTo>
                  <a:cubicBezTo>
                    <a:pt x="1220" y="1007"/>
                    <a:pt x="1196" y="819"/>
                    <a:pt x="1118" y="652"/>
                  </a:cubicBezTo>
                  <a:cubicBezTo>
                    <a:pt x="1106" y="621"/>
                    <a:pt x="1088" y="594"/>
                    <a:pt x="1060" y="584"/>
                  </a:cubicBezTo>
                  <a:cubicBezTo>
                    <a:pt x="1060" y="557"/>
                    <a:pt x="1060" y="529"/>
                    <a:pt x="1050" y="507"/>
                  </a:cubicBezTo>
                  <a:cubicBezTo>
                    <a:pt x="1037" y="486"/>
                    <a:pt x="1014" y="469"/>
                    <a:pt x="992" y="469"/>
                  </a:cubicBezTo>
                  <a:cubicBezTo>
                    <a:pt x="989" y="469"/>
                    <a:pt x="986" y="469"/>
                    <a:pt x="983" y="470"/>
                  </a:cubicBezTo>
                  <a:cubicBezTo>
                    <a:pt x="979" y="439"/>
                    <a:pt x="949" y="418"/>
                    <a:pt x="918" y="418"/>
                  </a:cubicBezTo>
                  <a:cubicBezTo>
                    <a:pt x="976" y="547"/>
                    <a:pt x="1007" y="692"/>
                    <a:pt x="1007" y="834"/>
                  </a:cubicBezTo>
                  <a:cubicBezTo>
                    <a:pt x="961" y="770"/>
                    <a:pt x="517" y="1"/>
                    <a:pt x="495" y="1"/>
                  </a:cubicBezTo>
                  <a:close/>
                </a:path>
              </a:pathLst>
            </a:custGeom>
            <a:solidFill>
              <a:srgbClr val="E4A5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95"/>
            <p:cNvSpPr/>
            <p:nvPr/>
          </p:nvSpPr>
          <p:spPr>
            <a:xfrm>
              <a:off x="6090667" y="3247396"/>
              <a:ext cx="477796" cy="493932"/>
            </a:xfrm>
            <a:custGeom>
              <a:avLst/>
              <a:gdLst/>
              <a:ahLst/>
              <a:cxnLst/>
              <a:rect l="l" t="t" r="r" b="b"/>
              <a:pathLst>
                <a:path w="3879" h="4010" extrusionOk="0">
                  <a:moveTo>
                    <a:pt x="2254" y="1"/>
                  </a:moveTo>
                  <a:lnTo>
                    <a:pt x="2254" y="1"/>
                  </a:lnTo>
                  <a:cubicBezTo>
                    <a:pt x="2255" y="1"/>
                    <a:pt x="2255" y="1"/>
                    <a:pt x="2255" y="1"/>
                  </a:cubicBezTo>
                  <a:lnTo>
                    <a:pt x="2255" y="1"/>
                  </a:lnTo>
                  <a:cubicBezTo>
                    <a:pt x="2255" y="1"/>
                    <a:pt x="2255" y="1"/>
                    <a:pt x="2254" y="1"/>
                  </a:cubicBezTo>
                  <a:close/>
                  <a:moveTo>
                    <a:pt x="2255" y="1"/>
                  </a:moveTo>
                  <a:lnTo>
                    <a:pt x="2255" y="1"/>
                  </a:lnTo>
                  <a:cubicBezTo>
                    <a:pt x="2331" y="7"/>
                    <a:pt x="2134" y="127"/>
                    <a:pt x="2128" y="130"/>
                  </a:cubicBezTo>
                  <a:cubicBezTo>
                    <a:pt x="2010" y="186"/>
                    <a:pt x="1887" y="195"/>
                    <a:pt x="1763" y="204"/>
                  </a:cubicBezTo>
                  <a:cubicBezTo>
                    <a:pt x="1742" y="206"/>
                    <a:pt x="1717" y="207"/>
                    <a:pt x="1689" y="207"/>
                  </a:cubicBezTo>
                  <a:cubicBezTo>
                    <a:pt x="1549" y="207"/>
                    <a:pt x="1350" y="181"/>
                    <a:pt x="1307" y="59"/>
                  </a:cubicBezTo>
                  <a:cubicBezTo>
                    <a:pt x="1217" y="84"/>
                    <a:pt x="1124" y="90"/>
                    <a:pt x="1032" y="112"/>
                  </a:cubicBezTo>
                  <a:cubicBezTo>
                    <a:pt x="927" y="136"/>
                    <a:pt x="828" y="161"/>
                    <a:pt x="726" y="198"/>
                  </a:cubicBezTo>
                  <a:cubicBezTo>
                    <a:pt x="615" y="235"/>
                    <a:pt x="436" y="294"/>
                    <a:pt x="374" y="402"/>
                  </a:cubicBezTo>
                  <a:cubicBezTo>
                    <a:pt x="281" y="559"/>
                    <a:pt x="272" y="822"/>
                    <a:pt x="220" y="1004"/>
                  </a:cubicBezTo>
                  <a:cubicBezTo>
                    <a:pt x="155" y="1232"/>
                    <a:pt x="81" y="1455"/>
                    <a:pt x="1" y="1674"/>
                  </a:cubicBezTo>
                  <a:cubicBezTo>
                    <a:pt x="127" y="1757"/>
                    <a:pt x="263" y="1825"/>
                    <a:pt x="405" y="1875"/>
                  </a:cubicBezTo>
                  <a:cubicBezTo>
                    <a:pt x="457" y="1895"/>
                    <a:pt x="631" y="1962"/>
                    <a:pt x="729" y="1962"/>
                  </a:cubicBezTo>
                  <a:cubicBezTo>
                    <a:pt x="753" y="1962"/>
                    <a:pt x="773" y="1958"/>
                    <a:pt x="785" y="1949"/>
                  </a:cubicBezTo>
                  <a:cubicBezTo>
                    <a:pt x="800" y="1936"/>
                    <a:pt x="803" y="1918"/>
                    <a:pt x="803" y="1902"/>
                  </a:cubicBezTo>
                  <a:cubicBezTo>
                    <a:pt x="813" y="1825"/>
                    <a:pt x="819" y="1751"/>
                    <a:pt x="828" y="1674"/>
                  </a:cubicBezTo>
                  <a:cubicBezTo>
                    <a:pt x="884" y="1902"/>
                    <a:pt x="924" y="2134"/>
                    <a:pt x="939" y="2369"/>
                  </a:cubicBezTo>
                  <a:cubicBezTo>
                    <a:pt x="930" y="2375"/>
                    <a:pt x="927" y="2375"/>
                    <a:pt x="924" y="2378"/>
                  </a:cubicBezTo>
                  <a:cubicBezTo>
                    <a:pt x="877" y="2409"/>
                    <a:pt x="893" y="2492"/>
                    <a:pt x="924" y="2554"/>
                  </a:cubicBezTo>
                  <a:cubicBezTo>
                    <a:pt x="918" y="2543"/>
                    <a:pt x="906" y="2537"/>
                    <a:pt x="893" y="2537"/>
                  </a:cubicBezTo>
                  <a:cubicBezTo>
                    <a:pt x="878" y="2537"/>
                    <a:pt x="861" y="2545"/>
                    <a:pt x="853" y="2560"/>
                  </a:cubicBezTo>
                  <a:cubicBezTo>
                    <a:pt x="843" y="2585"/>
                    <a:pt x="850" y="2616"/>
                    <a:pt x="862" y="2643"/>
                  </a:cubicBezTo>
                  <a:cubicBezTo>
                    <a:pt x="924" y="2770"/>
                    <a:pt x="846" y="2924"/>
                    <a:pt x="800" y="3048"/>
                  </a:cubicBezTo>
                  <a:cubicBezTo>
                    <a:pt x="757" y="3156"/>
                    <a:pt x="587" y="3477"/>
                    <a:pt x="640" y="3588"/>
                  </a:cubicBezTo>
                  <a:cubicBezTo>
                    <a:pt x="649" y="3613"/>
                    <a:pt x="667" y="3628"/>
                    <a:pt x="686" y="3644"/>
                  </a:cubicBezTo>
                  <a:cubicBezTo>
                    <a:pt x="911" y="3832"/>
                    <a:pt x="1232" y="3953"/>
                    <a:pt x="1516" y="3990"/>
                  </a:cubicBezTo>
                  <a:cubicBezTo>
                    <a:pt x="1614" y="4003"/>
                    <a:pt x="1713" y="4009"/>
                    <a:pt x="1812" y="4009"/>
                  </a:cubicBezTo>
                  <a:cubicBezTo>
                    <a:pt x="2060" y="4009"/>
                    <a:pt x="2308" y="3969"/>
                    <a:pt x="2545" y="3894"/>
                  </a:cubicBezTo>
                  <a:cubicBezTo>
                    <a:pt x="2724" y="3835"/>
                    <a:pt x="2903" y="3739"/>
                    <a:pt x="3032" y="3601"/>
                  </a:cubicBezTo>
                  <a:cubicBezTo>
                    <a:pt x="3193" y="3434"/>
                    <a:pt x="3208" y="3264"/>
                    <a:pt x="3199" y="3039"/>
                  </a:cubicBezTo>
                  <a:cubicBezTo>
                    <a:pt x="3199" y="3017"/>
                    <a:pt x="3196" y="3002"/>
                    <a:pt x="3193" y="2986"/>
                  </a:cubicBezTo>
                  <a:cubicBezTo>
                    <a:pt x="3184" y="2961"/>
                    <a:pt x="3165" y="2940"/>
                    <a:pt x="3147" y="2921"/>
                  </a:cubicBezTo>
                  <a:cubicBezTo>
                    <a:pt x="3073" y="2841"/>
                    <a:pt x="2980" y="2739"/>
                    <a:pt x="2995" y="2625"/>
                  </a:cubicBezTo>
                  <a:cubicBezTo>
                    <a:pt x="2998" y="2588"/>
                    <a:pt x="3014" y="2554"/>
                    <a:pt x="3011" y="2520"/>
                  </a:cubicBezTo>
                  <a:cubicBezTo>
                    <a:pt x="3008" y="2488"/>
                    <a:pt x="2984" y="2451"/>
                    <a:pt x="2953" y="2451"/>
                  </a:cubicBezTo>
                  <a:cubicBezTo>
                    <a:pt x="2951" y="2451"/>
                    <a:pt x="2948" y="2452"/>
                    <a:pt x="2946" y="2452"/>
                  </a:cubicBezTo>
                  <a:cubicBezTo>
                    <a:pt x="2968" y="2396"/>
                    <a:pt x="2977" y="2338"/>
                    <a:pt x="2968" y="2282"/>
                  </a:cubicBezTo>
                  <a:cubicBezTo>
                    <a:pt x="2964" y="2261"/>
                    <a:pt x="2961" y="2245"/>
                    <a:pt x="2949" y="2236"/>
                  </a:cubicBezTo>
                  <a:cubicBezTo>
                    <a:pt x="2943" y="2230"/>
                    <a:pt x="2935" y="2227"/>
                    <a:pt x="2928" y="2227"/>
                  </a:cubicBezTo>
                  <a:cubicBezTo>
                    <a:pt x="2919" y="2227"/>
                    <a:pt x="2911" y="2231"/>
                    <a:pt x="2906" y="2239"/>
                  </a:cubicBezTo>
                  <a:cubicBezTo>
                    <a:pt x="2918" y="2106"/>
                    <a:pt x="2937" y="1977"/>
                    <a:pt x="2949" y="1844"/>
                  </a:cubicBezTo>
                  <a:cubicBezTo>
                    <a:pt x="2958" y="1733"/>
                    <a:pt x="3017" y="1486"/>
                    <a:pt x="2983" y="1381"/>
                  </a:cubicBezTo>
                  <a:lnTo>
                    <a:pt x="2983" y="1381"/>
                  </a:lnTo>
                  <a:cubicBezTo>
                    <a:pt x="2992" y="1405"/>
                    <a:pt x="3134" y="1649"/>
                    <a:pt x="3128" y="1652"/>
                  </a:cubicBezTo>
                  <a:cubicBezTo>
                    <a:pt x="3412" y="1575"/>
                    <a:pt x="3675" y="1421"/>
                    <a:pt x="3878" y="1205"/>
                  </a:cubicBezTo>
                  <a:cubicBezTo>
                    <a:pt x="3727" y="958"/>
                    <a:pt x="3579" y="711"/>
                    <a:pt x="3431" y="461"/>
                  </a:cubicBezTo>
                  <a:cubicBezTo>
                    <a:pt x="3301" y="245"/>
                    <a:pt x="3190" y="90"/>
                    <a:pt x="2915" y="62"/>
                  </a:cubicBezTo>
                  <a:cubicBezTo>
                    <a:pt x="2693" y="44"/>
                    <a:pt x="2474" y="19"/>
                    <a:pt x="2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95"/>
            <p:cNvSpPr/>
            <p:nvPr/>
          </p:nvSpPr>
          <p:spPr>
            <a:xfrm>
              <a:off x="5481445" y="3358130"/>
              <a:ext cx="371249" cy="510068"/>
            </a:xfrm>
            <a:custGeom>
              <a:avLst/>
              <a:gdLst/>
              <a:ahLst/>
              <a:cxnLst/>
              <a:rect l="l" t="t" r="r" b="b"/>
              <a:pathLst>
                <a:path w="3014" h="4141" extrusionOk="0">
                  <a:moveTo>
                    <a:pt x="2517" y="0"/>
                  </a:moveTo>
                  <a:cubicBezTo>
                    <a:pt x="2443" y="340"/>
                    <a:pt x="2353" y="679"/>
                    <a:pt x="2264" y="1019"/>
                  </a:cubicBezTo>
                  <a:cubicBezTo>
                    <a:pt x="2186" y="1318"/>
                    <a:pt x="2118" y="1602"/>
                    <a:pt x="1986" y="1883"/>
                  </a:cubicBezTo>
                  <a:cubicBezTo>
                    <a:pt x="1905" y="2062"/>
                    <a:pt x="1859" y="2251"/>
                    <a:pt x="1810" y="2436"/>
                  </a:cubicBezTo>
                  <a:cubicBezTo>
                    <a:pt x="1702" y="2837"/>
                    <a:pt x="1575" y="3233"/>
                    <a:pt x="1445" y="3628"/>
                  </a:cubicBezTo>
                  <a:cubicBezTo>
                    <a:pt x="1412" y="3730"/>
                    <a:pt x="1336" y="3744"/>
                    <a:pt x="1250" y="3744"/>
                  </a:cubicBezTo>
                  <a:cubicBezTo>
                    <a:pt x="1216" y="3744"/>
                    <a:pt x="1181" y="3742"/>
                    <a:pt x="1146" y="3742"/>
                  </a:cubicBezTo>
                  <a:cubicBezTo>
                    <a:pt x="1013" y="3739"/>
                    <a:pt x="887" y="3727"/>
                    <a:pt x="757" y="3727"/>
                  </a:cubicBezTo>
                  <a:cubicBezTo>
                    <a:pt x="746" y="3726"/>
                    <a:pt x="735" y="3726"/>
                    <a:pt x="725" y="3726"/>
                  </a:cubicBezTo>
                  <a:cubicBezTo>
                    <a:pt x="482" y="3726"/>
                    <a:pt x="239" y="3762"/>
                    <a:pt x="50" y="3924"/>
                  </a:cubicBezTo>
                  <a:cubicBezTo>
                    <a:pt x="25" y="3943"/>
                    <a:pt x="0" y="3974"/>
                    <a:pt x="10" y="4004"/>
                  </a:cubicBezTo>
                  <a:cubicBezTo>
                    <a:pt x="53" y="3998"/>
                    <a:pt x="93" y="3986"/>
                    <a:pt x="130" y="3970"/>
                  </a:cubicBezTo>
                  <a:lnTo>
                    <a:pt x="130" y="3970"/>
                  </a:lnTo>
                  <a:cubicBezTo>
                    <a:pt x="99" y="3992"/>
                    <a:pt x="31" y="4020"/>
                    <a:pt x="16" y="4057"/>
                  </a:cubicBezTo>
                  <a:cubicBezTo>
                    <a:pt x="2" y="4085"/>
                    <a:pt x="13" y="4095"/>
                    <a:pt x="35" y="4095"/>
                  </a:cubicBezTo>
                  <a:cubicBezTo>
                    <a:pt x="69" y="4095"/>
                    <a:pt x="127" y="4071"/>
                    <a:pt x="143" y="4063"/>
                  </a:cubicBezTo>
                  <a:cubicBezTo>
                    <a:pt x="192" y="4041"/>
                    <a:pt x="241" y="4026"/>
                    <a:pt x="297" y="4014"/>
                  </a:cubicBezTo>
                  <a:lnTo>
                    <a:pt x="297" y="4014"/>
                  </a:lnTo>
                  <a:cubicBezTo>
                    <a:pt x="278" y="4026"/>
                    <a:pt x="254" y="4038"/>
                    <a:pt x="235" y="4048"/>
                  </a:cubicBezTo>
                  <a:cubicBezTo>
                    <a:pt x="223" y="4057"/>
                    <a:pt x="207" y="4063"/>
                    <a:pt x="207" y="4079"/>
                  </a:cubicBezTo>
                  <a:cubicBezTo>
                    <a:pt x="207" y="4091"/>
                    <a:pt x="220" y="4100"/>
                    <a:pt x="226" y="4106"/>
                  </a:cubicBezTo>
                  <a:cubicBezTo>
                    <a:pt x="239" y="4114"/>
                    <a:pt x="254" y="4116"/>
                    <a:pt x="270" y="4116"/>
                  </a:cubicBezTo>
                  <a:cubicBezTo>
                    <a:pt x="306" y="4116"/>
                    <a:pt x="347" y="4102"/>
                    <a:pt x="377" y="4100"/>
                  </a:cubicBezTo>
                  <a:cubicBezTo>
                    <a:pt x="414" y="4094"/>
                    <a:pt x="451" y="4092"/>
                    <a:pt x="489" y="4092"/>
                  </a:cubicBezTo>
                  <a:cubicBezTo>
                    <a:pt x="630" y="4092"/>
                    <a:pt x="777" y="4126"/>
                    <a:pt x="921" y="4126"/>
                  </a:cubicBezTo>
                  <a:cubicBezTo>
                    <a:pt x="934" y="4126"/>
                    <a:pt x="947" y="4125"/>
                    <a:pt x="961" y="4125"/>
                  </a:cubicBezTo>
                  <a:cubicBezTo>
                    <a:pt x="968" y="4125"/>
                    <a:pt x="975" y="4125"/>
                    <a:pt x="983" y="4125"/>
                  </a:cubicBezTo>
                  <a:cubicBezTo>
                    <a:pt x="1089" y="4125"/>
                    <a:pt x="1193" y="4140"/>
                    <a:pt x="1298" y="4140"/>
                  </a:cubicBezTo>
                  <a:cubicBezTo>
                    <a:pt x="1323" y="4140"/>
                    <a:pt x="1349" y="4139"/>
                    <a:pt x="1374" y="4137"/>
                  </a:cubicBezTo>
                  <a:cubicBezTo>
                    <a:pt x="1538" y="4122"/>
                    <a:pt x="1621" y="4060"/>
                    <a:pt x="1643" y="3899"/>
                  </a:cubicBezTo>
                  <a:cubicBezTo>
                    <a:pt x="1652" y="3841"/>
                    <a:pt x="1674" y="3785"/>
                    <a:pt x="1699" y="3733"/>
                  </a:cubicBezTo>
                  <a:cubicBezTo>
                    <a:pt x="1946" y="3168"/>
                    <a:pt x="2214" y="2618"/>
                    <a:pt x="2409" y="2035"/>
                  </a:cubicBezTo>
                  <a:cubicBezTo>
                    <a:pt x="2501" y="1760"/>
                    <a:pt x="2594" y="1485"/>
                    <a:pt x="2690" y="1213"/>
                  </a:cubicBezTo>
                  <a:cubicBezTo>
                    <a:pt x="2739" y="1068"/>
                    <a:pt x="2798" y="929"/>
                    <a:pt x="2856" y="787"/>
                  </a:cubicBezTo>
                  <a:cubicBezTo>
                    <a:pt x="2906" y="658"/>
                    <a:pt x="2940" y="513"/>
                    <a:pt x="3011" y="395"/>
                  </a:cubicBezTo>
                  <a:cubicBezTo>
                    <a:pt x="3014" y="386"/>
                    <a:pt x="3011" y="380"/>
                    <a:pt x="3005" y="374"/>
                  </a:cubicBezTo>
                  <a:cubicBezTo>
                    <a:pt x="2875" y="213"/>
                    <a:pt x="2708" y="80"/>
                    <a:pt x="2517" y="0"/>
                  </a:cubicBezTo>
                  <a:close/>
                </a:path>
              </a:pathLst>
            </a:custGeom>
            <a:solidFill>
              <a:srgbClr val="895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95"/>
            <p:cNvSpPr/>
            <p:nvPr/>
          </p:nvSpPr>
          <p:spPr>
            <a:xfrm>
              <a:off x="5510761" y="3842945"/>
              <a:ext cx="62450" cy="13057"/>
            </a:xfrm>
            <a:custGeom>
              <a:avLst/>
              <a:gdLst/>
              <a:ahLst/>
              <a:cxnLst/>
              <a:rect l="l" t="t" r="r" b="b"/>
              <a:pathLst>
                <a:path w="507" h="106" extrusionOk="0">
                  <a:moveTo>
                    <a:pt x="314" y="0"/>
                  </a:moveTo>
                  <a:cubicBezTo>
                    <a:pt x="291" y="0"/>
                    <a:pt x="267" y="1"/>
                    <a:pt x="244" y="4"/>
                  </a:cubicBezTo>
                  <a:cubicBezTo>
                    <a:pt x="226" y="10"/>
                    <a:pt x="210" y="10"/>
                    <a:pt x="195" y="13"/>
                  </a:cubicBezTo>
                  <a:lnTo>
                    <a:pt x="148" y="25"/>
                  </a:lnTo>
                  <a:cubicBezTo>
                    <a:pt x="118" y="34"/>
                    <a:pt x="90" y="44"/>
                    <a:pt x="65" y="56"/>
                  </a:cubicBezTo>
                  <a:cubicBezTo>
                    <a:pt x="43" y="65"/>
                    <a:pt x="28" y="78"/>
                    <a:pt x="16" y="90"/>
                  </a:cubicBezTo>
                  <a:cubicBezTo>
                    <a:pt x="3" y="96"/>
                    <a:pt x="0" y="105"/>
                    <a:pt x="0" y="105"/>
                  </a:cubicBezTo>
                  <a:cubicBezTo>
                    <a:pt x="0" y="105"/>
                    <a:pt x="31" y="90"/>
                    <a:pt x="74" y="72"/>
                  </a:cubicBezTo>
                  <a:cubicBezTo>
                    <a:pt x="96" y="65"/>
                    <a:pt x="124" y="59"/>
                    <a:pt x="155" y="56"/>
                  </a:cubicBezTo>
                  <a:lnTo>
                    <a:pt x="247" y="44"/>
                  </a:lnTo>
                  <a:cubicBezTo>
                    <a:pt x="312" y="34"/>
                    <a:pt x="374" y="31"/>
                    <a:pt x="426" y="31"/>
                  </a:cubicBezTo>
                  <a:cubicBezTo>
                    <a:pt x="470" y="28"/>
                    <a:pt x="507" y="28"/>
                    <a:pt x="507" y="28"/>
                  </a:cubicBezTo>
                  <a:cubicBezTo>
                    <a:pt x="507" y="28"/>
                    <a:pt x="476" y="16"/>
                    <a:pt x="426" y="10"/>
                  </a:cubicBezTo>
                  <a:cubicBezTo>
                    <a:pt x="396" y="4"/>
                    <a:pt x="356" y="0"/>
                    <a:pt x="314" y="0"/>
                  </a:cubicBezTo>
                  <a:close/>
                </a:path>
              </a:pathLst>
            </a:custGeom>
            <a:solidFill>
              <a:srgbClr val="7C3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95"/>
            <p:cNvSpPr/>
            <p:nvPr/>
          </p:nvSpPr>
          <p:spPr>
            <a:xfrm>
              <a:off x="5484525" y="3828533"/>
              <a:ext cx="83389" cy="26359"/>
            </a:xfrm>
            <a:custGeom>
              <a:avLst/>
              <a:gdLst/>
              <a:ahLst/>
              <a:cxnLst/>
              <a:rect l="l" t="t" r="r" b="b"/>
              <a:pathLst>
                <a:path w="677" h="214" extrusionOk="0">
                  <a:moveTo>
                    <a:pt x="565" y="0"/>
                  </a:moveTo>
                  <a:cubicBezTo>
                    <a:pt x="528" y="0"/>
                    <a:pt x="491" y="0"/>
                    <a:pt x="448" y="6"/>
                  </a:cubicBezTo>
                  <a:cubicBezTo>
                    <a:pt x="426" y="9"/>
                    <a:pt x="405" y="13"/>
                    <a:pt x="383" y="16"/>
                  </a:cubicBezTo>
                  <a:cubicBezTo>
                    <a:pt x="364" y="22"/>
                    <a:pt x="340" y="28"/>
                    <a:pt x="318" y="31"/>
                  </a:cubicBezTo>
                  <a:cubicBezTo>
                    <a:pt x="293" y="40"/>
                    <a:pt x="272" y="46"/>
                    <a:pt x="250" y="56"/>
                  </a:cubicBezTo>
                  <a:cubicBezTo>
                    <a:pt x="229" y="62"/>
                    <a:pt x="210" y="74"/>
                    <a:pt x="189" y="84"/>
                  </a:cubicBezTo>
                  <a:cubicBezTo>
                    <a:pt x="151" y="102"/>
                    <a:pt x="118" y="121"/>
                    <a:pt x="90" y="139"/>
                  </a:cubicBezTo>
                  <a:cubicBezTo>
                    <a:pt x="74" y="148"/>
                    <a:pt x="62" y="161"/>
                    <a:pt x="50" y="167"/>
                  </a:cubicBezTo>
                  <a:cubicBezTo>
                    <a:pt x="40" y="176"/>
                    <a:pt x="31" y="182"/>
                    <a:pt x="25" y="192"/>
                  </a:cubicBezTo>
                  <a:lnTo>
                    <a:pt x="0" y="213"/>
                  </a:lnTo>
                  <a:cubicBezTo>
                    <a:pt x="0" y="213"/>
                    <a:pt x="9" y="210"/>
                    <a:pt x="28" y="189"/>
                  </a:cubicBezTo>
                  <a:cubicBezTo>
                    <a:pt x="43" y="176"/>
                    <a:pt x="65" y="164"/>
                    <a:pt x="96" y="148"/>
                  </a:cubicBezTo>
                  <a:cubicBezTo>
                    <a:pt x="111" y="142"/>
                    <a:pt x="133" y="133"/>
                    <a:pt x="148" y="127"/>
                  </a:cubicBezTo>
                  <a:cubicBezTo>
                    <a:pt x="164" y="118"/>
                    <a:pt x="182" y="111"/>
                    <a:pt x="201" y="102"/>
                  </a:cubicBezTo>
                  <a:cubicBezTo>
                    <a:pt x="241" y="87"/>
                    <a:pt x="281" y="71"/>
                    <a:pt x="324" y="59"/>
                  </a:cubicBezTo>
                  <a:cubicBezTo>
                    <a:pt x="368" y="50"/>
                    <a:pt x="411" y="40"/>
                    <a:pt x="451" y="34"/>
                  </a:cubicBezTo>
                  <a:cubicBezTo>
                    <a:pt x="473" y="34"/>
                    <a:pt x="491" y="28"/>
                    <a:pt x="510" y="25"/>
                  </a:cubicBezTo>
                  <a:cubicBezTo>
                    <a:pt x="528" y="25"/>
                    <a:pt x="550" y="22"/>
                    <a:pt x="565" y="22"/>
                  </a:cubicBezTo>
                  <a:cubicBezTo>
                    <a:pt x="599" y="22"/>
                    <a:pt x="627" y="19"/>
                    <a:pt x="645" y="19"/>
                  </a:cubicBezTo>
                  <a:lnTo>
                    <a:pt x="676" y="19"/>
                  </a:lnTo>
                  <a:cubicBezTo>
                    <a:pt x="676" y="19"/>
                    <a:pt x="664" y="13"/>
                    <a:pt x="645" y="9"/>
                  </a:cubicBezTo>
                  <a:cubicBezTo>
                    <a:pt x="636" y="9"/>
                    <a:pt x="627" y="6"/>
                    <a:pt x="611" y="6"/>
                  </a:cubicBezTo>
                  <a:cubicBezTo>
                    <a:pt x="596" y="6"/>
                    <a:pt x="581" y="0"/>
                    <a:pt x="565" y="0"/>
                  </a:cubicBezTo>
                  <a:close/>
                </a:path>
              </a:pathLst>
            </a:custGeom>
            <a:solidFill>
              <a:srgbClr val="7C3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95"/>
            <p:cNvSpPr/>
            <p:nvPr/>
          </p:nvSpPr>
          <p:spPr>
            <a:xfrm>
              <a:off x="6177751" y="3228427"/>
              <a:ext cx="325305" cy="436655"/>
            </a:xfrm>
            <a:custGeom>
              <a:avLst/>
              <a:gdLst/>
              <a:ahLst/>
              <a:cxnLst/>
              <a:rect l="l" t="t" r="r" b="b"/>
              <a:pathLst>
                <a:path w="2641" h="3545" extrusionOk="0">
                  <a:moveTo>
                    <a:pt x="2217" y="0"/>
                  </a:moveTo>
                  <a:cubicBezTo>
                    <a:pt x="2146" y="6"/>
                    <a:pt x="2100" y="81"/>
                    <a:pt x="2069" y="145"/>
                  </a:cubicBezTo>
                  <a:cubicBezTo>
                    <a:pt x="2014" y="253"/>
                    <a:pt x="1964" y="358"/>
                    <a:pt x="1909" y="463"/>
                  </a:cubicBezTo>
                  <a:cubicBezTo>
                    <a:pt x="1825" y="414"/>
                    <a:pt x="1902" y="263"/>
                    <a:pt x="1813" y="189"/>
                  </a:cubicBezTo>
                  <a:cubicBezTo>
                    <a:pt x="1787" y="171"/>
                    <a:pt x="1758" y="159"/>
                    <a:pt x="1725" y="159"/>
                  </a:cubicBezTo>
                  <a:cubicBezTo>
                    <a:pt x="1719" y="159"/>
                    <a:pt x="1712" y="160"/>
                    <a:pt x="1705" y="161"/>
                  </a:cubicBezTo>
                  <a:cubicBezTo>
                    <a:pt x="1736" y="253"/>
                    <a:pt x="1748" y="337"/>
                    <a:pt x="1730" y="432"/>
                  </a:cubicBezTo>
                  <a:cubicBezTo>
                    <a:pt x="1708" y="528"/>
                    <a:pt x="1677" y="636"/>
                    <a:pt x="1702" y="732"/>
                  </a:cubicBezTo>
                  <a:cubicBezTo>
                    <a:pt x="1720" y="803"/>
                    <a:pt x="1767" y="865"/>
                    <a:pt x="1810" y="923"/>
                  </a:cubicBezTo>
                  <a:cubicBezTo>
                    <a:pt x="1816" y="933"/>
                    <a:pt x="1825" y="945"/>
                    <a:pt x="1828" y="957"/>
                  </a:cubicBezTo>
                  <a:cubicBezTo>
                    <a:pt x="1831" y="964"/>
                    <a:pt x="1828" y="976"/>
                    <a:pt x="1828" y="985"/>
                  </a:cubicBezTo>
                  <a:cubicBezTo>
                    <a:pt x="1807" y="1112"/>
                    <a:pt x="1714" y="1257"/>
                    <a:pt x="1655" y="1377"/>
                  </a:cubicBezTo>
                  <a:cubicBezTo>
                    <a:pt x="1584" y="1519"/>
                    <a:pt x="1513" y="1658"/>
                    <a:pt x="1442" y="1797"/>
                  </a:cubicBezTo>
                  <a:cubicBezTo>
                    <a:pt x="1300" y="2081"/>
                    <a:pt x="1165" y="2368"/>
                    <a:pt x="1100" y="2683"/>
                  </a:cubicBezTo>
                  <a:cubicBezTo>
                    <a:pt x="942" y="2350"/>
                    <a:pt x="732" y="2041"/>
                    <a:pt x="544" y="1729"/>
                  </a:cubicBezTo>
                  <a:lnTo>
                    <a:pt x="544" y="1729"/>
                  </a:lnTo>
                  <a:cubicBezTo>
                    <a:pt x="572" y="1776"/>
                    <a:pt x="1" y="2090"/>
                    <a:pt x="7" y="2106"/>
                  </a:cubicBezTo>
                  <a:cubicBezTo>
                    <a:pt x="244" y="2584"/>
                    <a:pt x="569" y="2949"/>
                    <a:pt x="933" y="3325"/>
                  </a:cubicBezTo>
                  <a:cubicBezTo>
                    <a:pt x="1007" y="3403"/>
                    <a:pt x="1087" y="3470"/>
                    <a:pt x="1183" y="3523"/>
                  </a:cubicBezTo>
                  <a:cubicBezTo>
                    <a:pt x="1214" y="3538"/>
                    <a:pt x="1241" y="3545"/>
                    <a:pt x="1267" y="3545"/>
                  </a:cubicBezTo>
                  <a:cubicBezTo>
                    <a:pt x="1325" y="3545"/>
                    <a:pt x="1371" y="3507"/>
                    <a:pt x="1415" y="3443"/>
                  </a:cubicBezTo>
                  <a:cubicBezTo>
                    <a:pt x="1455" y="3387"/>
                    <a:pt x="1476" y="3322"/>
                    <a:pt x="1501" y="3261"/>
                  </a:cubicBezTo>
                  <a:cubicBezTo>
                    <a:pt x="1748" y="2591"/>
                    <a:pt x="1902" y="1868"/>
                    <a:pt x="2041" y="1161"/>
                  </a:cubicBezTo>
                  <a:cubicBezTo>
                    <a:pt x="2044" y="1143"/>
                    <a:pt x="2048" y="1124"/>
                    <a:pt x="2063" y="1112"/>
                  </a:cubicBezTo>
                  <a:cubicBezTo>
                    <a:pt x="2075" y="1102"/>
                    <a:pt x="2091" y="1102"/>
                    <a:pt x="2103" y="1099"/>
                  </a:cubicBezTo>
                  <a:cubicBezTo>
                    <a:pt x="2196" y="1081"/>
                    <a:pt x="2248" y="1025"/>
                    <a:pt x="2307" y="957"/>
                  </a:cubicBezTo>
                  <a:lnTo>
                    <a:pt x="2538" y="679"/>
                  </a:lnTo>
                  <a:cubicBezTo>
                    <a:pt x="2585" y="618"/>
                    <a:pt x="2640" y="541"/>
                    <a:pt x="2609" y="470"/>
                  </a:cubicBezTo>
                  <a:cubicBezTo>
                    <a:pt x="2603" y="460"/>
                    <a:pt x="2594" y="448"/>
                    <a:pt x="2582" y="448"/>
                  </a:cubicBezTo>
                  <a:cubicBezTo>
                    <a:pt x="2572" y="448"/>
                    <a:pt x="2566" y="454"/>
                    <a:pt x="2563" y="460"/>
                  </a:cubicBezTo>
                  <a:cubicBezTo>
                    <a:pt x="2535" y="485"/>
                    <a:pt x="2508" y="513"/>
                    <a:pt x="2489" y="544"/>
                  </a:cubicBezTo>
                  <a:cubicBezTo>
                    <a:pt x="2504" y="485"/>
                    <a:pt x="2523" y="429"/>
                    <a:pt x="2538" y="371"/>
                  </a:cubicBezTo>
                  <a:cubicBezTo>
                    <a:pt x="2551" y="328"/>
                    <a:pt x="2563" y="278"/>
                    <a:pt x="2541" y="235"/>
                  </a:cubicBezTo>
                  <a:cubicBezTo>
                    <a:pt x="2529" y="210"/>
                    <a:pt x="2499" y="194"/>
                    <a:pt x="2473" y="194"/>
                  </a:cubicBezTo>
                  <a:cubicBezTo>
                    <a:pt x="2459" y="194"/>
                    <a:pt x="2446" y="198"/>
                    <a:pt x="2437" y="208"/>
                  </a:cubicBezTo>
                  <a:lnTo>
                    <a:pt x="2437" y="208"/>
                  </a:lnTo>
                  <a:cubicBezTo>
                    <a:pt x="2461" y="163"/>
                    <a:pt x="2442" y="103"/>
                    <a:pt x="2396" y="77"/>
                  </a:cubicBezTo>
                  <a:cubicBezTo>
                    <a:pt x="2384" y="70"/>
                    <a:pt x="2370" y="67"/>
                    <a:pt x="2356" y="67"/>
                  </a:cubicBezTo>
                  <a:cubicBezTo>
                    <a:pt x="2314" y="67"/>
                    <a:pt x="2272" y="95"/>
                    <a:pt x="2261" y="136"/>
                  </a:cubicBezTo>
                  <a:cubicBezTo>
                    <a:pt x="2261" y="99"/>
                    <a:pt x="2261" y="65"/>
                    <a:pt x="2257" y="31"/>
                  </a:cubicBezTo>
                  <a:cubicBezTo>
                    <a:pt x="2257" y="22"/>
                    <a:pt x="2254" y="16"/>
                    <a:pt x="2248" y="6"/>
                  </a:cubicBezTo>
                  <a:cubicBezTo>
                    <a:pt x="2242" y="0"/>
                    <a:pt x="2230" y="0"/>
                    <a:pt x="2217" y="0"/>
                  </a:cubicBezTo>
                  <a:close/>
                </a:path>
              </a:pathLst>
            </a:custGeom>
            <a:solidFill>
              <a:srgbClr val="895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95"/>
            <p:cNvSpPr/>
            <p:nvPr/>
          </p:nvSpPr>
          <p:spPr>
            <a:xfrm>
              <a:off x="6440113" y="3230644"/>
              <a:ext cx="17614" cy="53827"/>
            </a:xfrm>
            <a:custGeom>
              <a:avLst/>
              <a:gdLst/>
              <a:ahLst/>
              <a:cxnLst/>
              <a:rect l="l" t="t" r="r" b="b"/>
              <a:pathLst>
                <a:path w="143" h="437" extrusionOk="0">
                  <a:moveTo>
                    <a:pt x="121" y="1"/>
                  </a:moveTo>
                  <a:cubicBezTo>
                    <a:pt x="121" y="1"/>
                    <a:pt x="112" y="32"/>
                    <a:pt x="121" y="75"/>
                  </a:cubicBezTo>
                  <a:cubicBezTo>
                    <a:pt x="121" y="93"/>
                    <a:pt x="115" y="121"/>
                    <a:pt x="112" y="143"/>
                  </a:cubicBezTo>
                  <a:cubicBezTo>
                    <a:pt x="109" y="155"/>
                    <a:pt x="106" y="171"/>
                    <a:pt x="100" y="183"/>
                  </a:cubicBezTo>
                  <a:cubicBezTo>
                    <a:pt x="97" y="195"/>
                    <a:pt x="90" y="211"/>
                    <a:pt x="84" y="220"/>
                  </a:cubicBezTo>
                  <a:cubicBezTo>
                    <a:pt x="66" y="276"/>
                    <a:pt x="44" y="328"/>
                    <a:pt x="29" y="368"/>
                  </a:cubicBezTo>
                  <a:cubicBezTo>
                    <a:pt x="7" y="411"/>
                    <a:pt x="1" y="436"/>
                    <a:pt x="1" y="436"/>
                  </a:cubicBezTo>
                  <a:cubicBezTo>
                    <a:pt x="1" y="436"/>
                    <a:pt x="22" y="414"/>
                    <a:pt x="47" y="381"/>
                  </a:cubicBezTo>
                  <a:cubicBezTo>
                    <a:pt x="69" y="343"/>
                    <a:pt x="100" y="291"/>
                    <a:pt x="121" y="235"/>
                  </a:cubicBezTo>
                  <a:cubicBezTo>
                    <a:pt x="124" y="220"/>
                    <a:pt x="127" y="211"/>
                    <a:pt x="131" y="195"/>
                  </a:cubicBezTo>
                  <a:cubicBezTo>
                    <a:pt x="137" y="183"/>
                    <a:pt x="140" y="167"/>
                    <a:pt x="140" y="152"/>
                  </a:cubicBezTo>
                  <a:cubicBezTo>
                    <a:pt x="143" y="121"/>
                    <a:pt x="140" y="96"/>
                    <a:pt x="137" y="75"/>
                  </a:cubicBezTo>
                  <a:cubicBezTo>
                    <a:pt x="127" y="29"/>
                    <a:pt x="121" y="1"/>
                    <a:pt x="121" y="1"/>
                  </a:cubicBezTo>
                  <a:close/>
                </a:path>
              </a:pathLst>
            </a:custGeom>
            <a:solidFill>
              <a:srgbClr val="7C3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95"/>
            <p:cNvSpPr/>
            <p:nvPr/>
          </p:nvSpPr>
          <p:spPr>
            <a:xfrm>
              <a:off x="6459205" y="3243208"/>
              <a:ext cx="19831" cy="52596"/>
            </a:xfrm>
            <a:custGeom>
              <a:avLst/>
              <a:gdLst/>
              <a:ahLst/>
              <a:cxnLst/>
              <a:rect l="l" t="t" r="r" b="b"/>
              <a:pathLst>
                <a:path w="161" h="427" extrusionOk="0">
                  <a:moveTo>
                    <a:pt x="158" y="1"/>
                  </a:moveTo>
                  <a:cubicBezTo>
                    <a:pt x="158" y="1"/>
                    <a:pt x="158" y="7"/>
                    <a:pt x="152" y="22"/>
                  </a:cubicBezTo>
                  <a:cubicBezTo>
                    <a:pt x="152" y="35"/>
                    <a:pt x="142" y="53"/>
                    <a:pt x="139" y="72"/>
                  </a:cubicBezTo>
                  <a:cubicBezTo>
                    <a:pt x="136" y="93"/>
                    <a:pt x="127" y="115"/>
                    <a:pt x="121" y="143"/>
                  </a:cubicBezTo>
                  <a:cubicBezTo>
                    <a:pt x="111" y="164"/>
                    <a:pt x="105" y="192"/>
                    <a:pt x="93" y="220"/>
                  </a:cubicBezTo>
                  <a:cubicBezTo>
                    <a:pt x="74" y="272"/>
                    <a:pt x="50" y="325"/>
                    <a:pt x="31" y="362"/>
                  </a:cubicBezTo>
                  <a:cubicBezTo>
                    <a:pt x="13" y="402"/>
                    <a:pt x="0" y="427"/>
                    <a:pt x="0" y="427"/>
                  </a:cubicBezTo>
                  <a:cubicBezTo>
                    <a:pt x="0" y="427"/>
                    <a:pt x="22" y="408"/>
                    <a:pt x="50" y="374"/>
                  </a:cubicBezTo>
                  <a:cubicBezTo>
                    <a:pt x="65" y="359"/>
                    <a:pt x="77" y="334"/>
                    <a:pt x="93" y="312"/>
                  </a:cubicBezTo>
                  <a:cubicBezTo>
                    <a:pt x="99" y="300"/>
                    <a:pt x="108" y="285"/>
                    <a:pt x="111" y="272"/>
                  </a:cubicBezTo>
                  <a:cubicBezTo>
                    <a:pt x="121" y="257"/>
                    <a:pt x="127" y="248"/>
                    <a:pt x="130" y="232"/>
                  </a:cubicBezTo>
                  <a:cubicBezTo>
                    <a:pt x="139" y="201"/>
                    <a:pt x="152" y="174"/>
                    <a:pt x="155" y="146"/>
                  </a:cubicBezTo>
                  <a:cubicBezTo>
                    <a:pt x="158" y="118"/>
                    <a:pt x="161" y="96"/>
                    <a:pt x="161" y="72"/>
                  </a:cubicBezTo>
                  <a:cubicBezTo>
                    <a:pt x="161" y="25"/>
                    <a:pt x="158" y="1"/>
                    <a:pt x="158" y="1"/>
                  </a:cubicBezTo>
                  <a:close/>
                </a:path>
              </a:pathLst>
            </a:custGeom>
            <a:solidFill>
              <a:srgbClr val="7C3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95"/>
            <p:cNvSpPr/>
            <p:nvPr/>
          </p:nvSpPr>
          <p:spPr>
            <a:xfrm>
              <a:off x="5898638" y="3048345"/>
              <a:ext cx="252262" cy="222824"/>
            </a:xfrm>
            <a:custGeom>
              <a:avLst/>
              <a:gdLst/>
              <a:ahLst/>
              <a:cxnLst/>
              <a:rect l="l" t="t" r="r" b="b"/>
              <a:pathLst>
                <a:path w="2048" h="1809" extrusionOk="0">
                  <a:moveTo>
                    <a:pt x="205" y="1"/>
                  </a:moveTo>
                  <a:cubicBezTo>
                    <a:pt x="152" y="1"/>
                    <a:pt x="98" y="38"/>
                    <a:pt x="74" y="88"/>
                  </a:cubicBezTo>
                  <a:cubicBezTo>
                    <a:pt x="0" y="227"/>
                    <a:pt x="50" y="434"/>
                    <a:pt x="124" y="564"/>
                  </a:cubicBezTo>
                  <a:cubicBezTo>
                    <a:pt x="148" y="607"/>
                    <a:pt x="189" y="650"/>
                    <a:pt x="238" y="650"/>
                  </a:cubicBezTo>
                  <a:cubicBezTo>
                    <a:pt x="245" y="650"/>
                    <a:pt x="252" y="649"/>
                    <a:pt x="260" y="647"/>
                  </a:cubicBezTo>
                  <a:cubicBezTo>
                    <a:pt x="297" y="925"/>
                    <a:pt x="389" y="1206"/>
                    <a:pt x="704" y="1274"/>
                  </a:cubicBezTo>
                  <a:cubicBezTo>
                    <a:pt x="710" y="1357"/>
                    <a:pt x="714" y="1444"/>
                    <a:pt x="698" y="1527"/>
                  </a:cubicBezTo>
                  <a:cubicBezTo>
                    <a:pt x="683" y="1614"/>
                    <a:pt x="646" y="1694"/>
                    <a:pt x="581" y="1743"/>
                  </a:cubicBezTo>
                  <a:cubicBezTo>
                    <a:pt x="711" y="1787"/>
                    <a:pt x="850" y="1808"/>
                    <a:pt x="988" y="1808"/>
                  </a:cubicBezTo>
                  <a:cubicBezTo>
                    <a:pt x="1104" y="1808"/>
                    <a:pt x="1221" y="1793"/>
                    <a:pt x="1331" y="1762"/>
                  </a:cubicBezTo>
                  <a:cubicBezTo>
                    <a:pt x="1269" y="1629"/>
                    <a:pt x="1254" y="1468"/>
                    <a:pt x="1282" y="1323"/>
                  </a:cubicBezTo>
                  <a:cubicBezTo>
                    <a:pt x="1439" y="1280"/>
                    <a:pt x="1560" y="1231"/>
                    <a:pt x="1634" y="1076"/>
                  </a:cubicBezTo>
                  <a:cubicBezTo>
                    <a:pt x="1695" y="950"/>
                    <a:pt x="1739" y="814"/>
                    <a:pt x="1754" y="672"/>
                  </a:cubicBezTo>
                  <a:cubicBezTo>
                    <a:pt x="1777" y="688"/>
                    <a:pt x="1805" y="698"/>
                    <a:pt x="1832" y="698"/>
                  </a:cubicBezTo>
                  <a:cubicBezTo>
                    <a:pt x="1846" y="698"/>
                    <a:pt x="1859" y="696"/>
                    <a:pt x="1871" y="690"/>
                  </a:cubicBezTo>
                  <a:cubicBezTo>
                    <a:pt x="1992" y="641"/>
                    <a:pt x="2047" y="434"/>
                    <a:pt x="2041" y="274"/>
                  </a:cubicBezTo>
                  <a:cubicBezTo>
                    <a:pt x="2041" y="199"/>
                    <a:pt x="2026" y="135"/>
                    <a:pt x="2004" y="95"/>
                  </a:cubicBezTo>
                  <a:cubicBezTo>
                    <a:pt x="1978" y="53"/>
                    <a:pt x="1932" y="20"/>
                    <a:pt x="1883" y="20"/>
                  </a:cubicBezTo>
                  <a:cubicBezTo>
                    <a:pt x="1874" y="20"/>
                    <a:pt x="1865" y="21"/>
                    <a:pt x="1856" y="24"/>
                  </a:cubicBezTo>
                  <a:cubicBezTo>
                    <a:pt x="1803" y="33"/>
                    <a:pt x="1773" y="85"/>
                    <a:pt x="1745" y="132"/>
                  </a:cubicBezTo>
                  <a:cubicBezTo>
                    <a:pt x="1702" y="209"/>
                    <a:pt x="1668" y="292"/>
                    <a:pt x="1643" y="379"/>
                  </a:cubicBezTo>
                  <a:cubicBezTo>
                    <a:pt x="1637" y="403"/>
                    <a:pt x="1631" y="434"/>
                    <a:pt x="1606" y="459"/>
                  </a:cubicBezTo>
                  <a:cubicBezTo>
                    <a:pt x="1587" y="477"/>
                    <a:pt x="1560" y="480"/>
                    <a:pt x="1535" y="490"/>
                  </a:cubicBezTo>
                  <a:cubicBezTo>
                    <a:pt x="1378" y="528"/>
                    <a:pt x="1223" y="537"/>
                    <a:pt x="1065" y="537"/>
                  </a:cubicBezTo>
                  <a:cubicBezTo>
                    <a:pt x="1033" y="537"/>
                    <a:pt x="1002" y="537"/>
                    <a:pt x="970" y="536"/>
                  </a:cubicBezTo>
                  <a:cubicBezTo>
                    <a:pt x="961" y="536"/>
                    <a:pt x="952" y="536"/>
                    <a:pt x="943" y="536"/>
                  </a:cubicBezTo>
                  <a:cubicBezTo>
                    <a:pt x="892" y="536"/>
                    <a:pt x="839" y="538"/>
                    <a:pt x="785" y="538"/>
                  </a:cubicBezTo>
                  <a:cubicBezTo>
                    <a:pt x="699" y="538"/>
                    <a:pt x="614" y="532"/>
                    <a:pt x="541" y="496"/>
                  </a:cubicBezTo>
                  <a:cubicBezTo>
                    <a:pt x="414" y="434"/>
                    <a:pt x="380" y="280"/>
                    <a:pt x="340" y="147"/>
                  </a:cubicBezTo>
                  <a:cubicBezTo>
                    <a:pt x="325" y="91"/>
                    <a:pt x="303" y="33"/>
                    <a:pt x="250" y="11"/>
                  </a:cubicBezTo>
                  <a:cubicBezTo>
                    <a:pt x="236" y="4"/>
                    <a:pt x="220" y="1"/>
                    <a:pt x="205" y="1"/>
                  </a:cubicBezTo>
                  <a:close/>
                </a:path>
              </a:pathLst>
            </a:custGeom>
            <a:solidFill>
              <a:srgbClr val="895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95"/>
            <p:cNvSpPr/>
            <p:nvPr/>
          </p:nvSpPr>
          <p:spPr>
            <a:xfrm>
              <a:off x="5907753" y="2903985"/>
              <a:ext cx="227504" cy="328261"/>
            </a:xfrm>
            <a:custGeom>
              <a:avLst/>
              <a:gdLst/>
              <a:ahLst/>
              <a:cxnLst/>
              <a:rect l="l" t="t" r="r" b="b"/>
              <a:pathLst>
                <a:path w="1847" h="2665" extrusionOk="0">
                  <a:moveTo>
                    <a:pt x="828" y="1"/>
                  </a:moveTo>
                  <a:cubicBezTo>
                    <a:pt x="794" y="1"/>
                    <a:pt x="757" y="1"/>
                    <a:pt x="732" y="28"/>
                  </a:cubicBezTo>
                  <a:cubicBezTo>
                    <a:pt x="712" y="54"/>
                    <a:pt x="719" y="98"/>
                    <a:pt x="748" y="107"/>
                  </a:cubicBezTo>
                  <a:lnTo>
                    <a:pt x="748" y="107"/>
                  </a:lnTo>
                  <a:cubicBezTo>
                    <a:pt x="733" y="104"/>
                    <a:pt x="717" y="103"/>
                    <a:pt x="701" y="103"/>
                  </a:cubicBezTo>
                  <a:cubicBezTo>
                    <a:pt x="645" y="103"/>
                    <a:pt x="590" y="120"/>
                    <a:pt x="544" y="155"/>
                  </a:cubicBezTo>
                  <a:cubicBezTo>
                    <a:pt x="565" y="192"/>
                    <a:pt x="596" y="214"/>
                    <a:pt x="636" y="229"/>
                  </a:cubicBezTo>
                  <a:cubicBezTo>
                    <a:pt x="628" y="226"/>
                    <a:pt x="619" y="225"/>
                    <a:pt x="607" y="225"/>
                  </a:cubicBezTo>
                  <a:cubicBezTo>
                    <a:pt x="549" y="225"/>
                    <a:pt x="456" y="259"/>
                    <a:pt x="417" y="272"/>
                  </a:cubicBezTo>
                  <a:cubicBezTo>
                    <a:pt x="331" y="306"/>
                    <a:pt x="251" y="356"/>
                    <a:pt x="186" y="424"/>
                  </a:cubicBezTo>
                  <a:cubicBezTo>
                    <a:pt x="81" y="526"/>
                    <a:pt x="16" y="674"/>
                    <a:pt x="0" y="819"/>
                  </a:cubicBezTo>
                  <a:cubicBezTo>
                    <a:pt x="19" y="810"/>
                    <a:pt x="34" y="794"/>
                    <a:pt x="53" y="782"/>
                  </a:cubicBezTo>
                  <a:lnTo>
                    <a:pt x="53" y="782"/>
                  </a:lnTo>
                  <a:cubicBezTo>
                    <a:pt x="31" y="850"/>
                    <a:pt x="31" y="927"/>
                    <a:pt x="53" y="998"/>
                  </a:cubicBezTo>
                  <a:cubicBezTo>
                    <a:pt x="68" y="998"/>
                    <a:pt x="81" y="986"/>
                    <a:pt x="84" y="973"/>
                  </a:cubicBezTo>
                  <a:lnTo>
                    <a:pt x="84" y="973"/>
                  </a:lnTo>
                  <a:cubicBezTo>
                    <a:pt x="93" y="1171"/>
                    <a:pt x="81" y="1371"/>
                    <a:pt x="124" y="1569"/>
                  </a:cubicBezTo>
                  <a:cubicBezTo>
                    <a:pt x="161" y="1730"/>
                    <a:pt x="158" y="1909"/>
                    <a:pt x="238" y="2063"/>
                  </a:cubicBezTo>
                  <a:cubicBezTo>
                    <a:pt x="247" y="2079"/>
                    <a:pt x="260" y="2097"/>
                    <a:pt x="266" y="2112"/>
                  </a:cubicBezTo>
                  <a:cubicBezTo>
                    <a:pt x="362" y="2264"/>
                    <a:pt x="544" y="2372"/>
                    <a:pt x="714" y="2406"/>
                  </a:cubicBezTo>
                  <a:cubicBezTo>
                    <a:pt x="695" y="2437"/>
                    <a:pt x="686" y="2477"/>
                    <a:pt x="692" y="2511"/>
                  </a:cubicBezTo>
                  <a:cubicBezTo>
                    <a:pt x="738" y="2498"/>
                    <a:pt x="779" y="2477"/>
                    <a:pt x="816" y="2446"/>
                  </a:cubicBezTo>
                  <a:lnTo>
                    <a:pt x="816" y="2446"/>
                  </a:lnTo>
                  <a:cubicBezTo>
                    <a:pt x="794" y="2517"/>
                    <a:pt x="772" y="2588"/>
                    <a:pt x="754" y="2662"/>
                  </a:cubicBezTo>
                  <a:cubicBezTo>
                    <a:pt x="762" y="2663"/>
                    <a:pt x="771" y="2664"/>
                    <a:pt x="780" y="2664"/>
                  </a:cubicBezTo>
                  <a:cubicBezTo>
                    <a:pt x="827" y="2664"/>
                    <a:pt x="875" y="2643"/>
                    <a:pt x="914" y="2610"/>
                  </a:cubicBezTo>
                  <a:cubicBezTo>
                    <a:pt x="961" y="2576"/>
                    <a:pt x="995" y="2526"/>
                    <a:pt x="1026" y="2480"/>
                  </a:cubicBezTo>
                  <a:lnTo>
                    <a:pt x="1026" y="2480"/>
                  </a:lnTo>
                  <a:cubicBezTo>
                    <a:pt x="1022" y="2514"/>
                    <a:pt x="1013" y="2548"/>
                    <a:pt x="1010" y="2585"/>
                  </a:cubicBezTo>
                  <a:cubicBezTo>
                    <a:pt x="1072" y="2539"/>
                    <a:pt x="1121" y="2477"/>
                    <a:pt x="1161" y="2406"/>
                  </a:cubicBezTo>
                  <a:cubicBezTo>
                    <a:pt x="1161" y="2406"/>
                    <a:pt x="1162" y="2406"/>
                    <a:pt x="1163" y="2406"/>
                  </a:cubicBezTo>
                  <a:cubicBezTo>
                    <a:pt x="1174" y="2406"/>
                    <a:pt x="1258" y="2387"/>
                    <a:pt x="1266" y="2384"/>
                  </a:cubicBezTo>
                  <a:cubicBezTo>
                    <a:pt x="1297" y="2369"/>
                    <a:pt x="1328" y="2344"/>
                    <a:pt x="1359" y="2329"/>
                  </a:cubicBezTo>
                  <a:cubicBezTo>
                    <a:pt x="1436" y="2292"/>
                    <a:pt x="1504" y="2236"/>
                    <a:pt x="1560" y="2168"/>
                  </a:cubicBezTo>
                  <a:cubicBezTo>
                    <a:pt x="1631" y="2066"/>
                    <a:pt x="1658" y="1943"/>
                    <a:pt x="1677" y="1819"/>
                  </a:cubicBezTo>
                  <a:cubicBezTo>
                    <a:pt x="1708" y="1662"/>
                    <a:pt x="1733" y="1504"/>
                    <a:pt x="1751" y="1344"/>
                  </a:cubicBezTo>
                  <a:cubicBezTo>
                    <a:pt x="1766" y="1205"/>
                    <a:pt x="1766" y="1081"/>
                    <a:pt x="1763" y="942"/>
                  </a:cubicBezTo>
                  <a:cubicBezTo>
                    <a:pt x="1767" y="938"/>
                    <a:pt x="1771" y="937"/>
                    <a:pt x="1776" y="937"/>
                  </a:cubicBezTo>
                  <a:cubicBezTo>
                    <a:pt x="1786" y="937"/>
                    <a:pt x="1797" y="941"/>
                    <a:pt x="1807" y="941"/>
                  </a:cubicBezTo>
                  <a:cubicBezTo>
                    <a:pt x="1813" y="941"/>
                    <a:pt x="1818" y="940"/>
                    <a:pt x="1822" y="936"/>
                  </a:cubicBezTo>
                  <a:cubicBezTo>
                    <a:pt x="1825" y="933"/>
                    <a:pt x="1825" y="924"/>
                    <a:pt x="1825" y="918"/>
                  </a:cubicBezTo>
                  <a:cubicBezTo>
                    <a:pt x="1825" y="874"/>
                    <a:pt x="1813" y="831"/>
                    <a:pt x="1797" y="794"/>
                  </a:cubicBezTo>
                  <a:lnTo>
                    <a:pt x="1797" y="794"/>
                  </a:lnTo>
                  <a:cubicBezTo>
                    <a:pt x="1813" y="803"/>
                    <a:pt x="1831" y="816"/>
                    <a:pt x="1847" y="828"/>
                  </a:cubicBezTo>
                  <a:cubicBezTo>
                    <a:pt x="1847" y="518"/>
                    <a:pt x="1715" y="179"/>
                    <a:pt x="1362" y="179"/>
                  </a:cubicBezTo>
                  <a:cubicBezTo>
                    <a:pt x="1353" y="179"/>
                    <a:pt x="1344" y="179"/>
                    <a:pt x="1334" y="180"/>
                  </a:cubicBezTo>
                  <a:cubicBezTo>
                    <a:pt x="1333" y="180"/>
                    <a:pt x="1332" y="180"/>
                    <a:pt x="1331" y="180"/>
                  </a:cubicBezTo>
                  <a:cubicBezTo>
                    <a:pt x="1247" y="180"/>
                    <a:pt x="1253" y="68"/>
                    <a:pt x="1174" y="68"/>
                  </a:cubicBezTo>
                  <a:cubicBezTo>
                    <a:pt x="1172" y="68"/>
                    <a:pt x="1170" y="68"/>
                    <a:pt x="1168" y="69"/>
                  </a:cubicBezTo>
                  <a:cubicBezTo>
                    <a:pt x="1149" y="69"/>
                    <a:pt x="1130" y="93"/>
                    <a:pt x="1143" y="109"/>
                  </a:cubicBezTo>
                  <a:cubicBezTo>
                    <a:pt x="1053" y="44"/>
                    <a:pt x="942" y="7"/>
                    <a:pt x="8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95"/>
            <p:cNvSpPr/>
            <p:nvPr/>
          </p:nvSpPr>
          <p:spPr>
            <a:xfrm>
              <a:off x="5832493" y="3704496"/>
              <a:ext cx="355237" cy="186241"/>
            </a:xfrm>
            <a:custGeom>
              <a:avLst/>
              <a:gdLst/>
              <a:ahLst/>
              <a:cxnLst/>
              <a:rect l="l" t="t" r="r" b="b"/>
              <a:pathLst>
                <a:path w="2884" h="1512" extrusionOk="0">
                  <a:moveTo>
                    <a:pt x="2779" y="1"/>
                  </a:moveTo>
                  <a:cubicBezTo>
                    <a:pt x="2448" y="362"/>
                    <a:pt x="1955" y="541"/>
                    <a:pt x="1464" y="563"/>
                  </a:cubicBezTo>
                  <a:cubicBezTo>
                    <a:pt x="1432" y="564"/>
                    <a:pt x="1400" y="564"/>
                    <a:pt x="1369" y="564"/>
                  </a:cubicBezTo>
                  <a:cubicBezTo>
                    <a:pt x="916" y="564"/>
                    <a:pt x="462" y="442"/>
                    <a:pt x="40" y="269"/>
                  </a:cubicBezTo>
                  <a:lnTo>
                    <a:pt x="40" y="269"/>
                  </a:lnTo>
                  <a:cubicBezTo>
                    <a:pt x="80" y="340"/>
                    <a:pt x="31" y="538"/>
                    <a:pt x="25" y="624"/>
                  </a:cubicBezTo>
                  <a:cubicBezTo>
                    <a:pt x="16" y="711"/>
                    <a:pt x="3" y="800"/>
                    <a:pt x="0" y="890"/>
                  </a:cubicBezTo>
                  <a:cubicBezTo>
                    <a:pt x="6" y="939"/>
                    <a:pt x="9" y="995"/>
                    <a:pt x="25" y="1044"/>
                  </a:cubicBezTo>
                  <a:cubicBezTo>
                    <a:pt x="59" y="1171"/>
                    <a:pt x="145" y="1279"/>
                    <a:pt x="263" y="1353"/>
                  </a:cubicBezTo>
                  <a:cubicBezTo>
                    <a:pt x="439" y="1458"/>
                    <a:pt x="649" y="1480"/>
                    <a:pt x="849" y="1492"/>
                  </a:cubicBezTo>
                  <a:cubicBezTo>
                    <a:pt x="1033" y="1501"/>
                    <a:pt x="1218" y="1512"/>
                    <a:pt x="1403" y="1512"/>
                  </a:cubicBezTo>
                  <a:cubicBezTo>
                    <a:pt x="1588" y="1512"/>
                    <a:pt x="1772" y="1501"/>
                    <a:pt x="1955" y="1467"/>
                  </a:cubicBezTo>
                  <a:cubicBezTo>
                    <a:pt x="2257" y="1415"/>
                    <a:pt x="2507" y="1322"/>
                    <a:pt x="2742" y="1109"/>
                  </a:cubicBezTo>
                  <a:cubicBezTo>
                    <a:pt x="2785" y="1072"/>
                    <a:pt x="2825" y="1029"/>
                    <a:pt x="2850" y="973"/>
                  </a:cubicBezTo>
                  <a:cubicBezTo>
                    <a:pt x="2871" y="921"/>
                    <a:pt x="2875" y="862"/>
                    <a:pt x="2875" y="803"/>
                  </a:cubicBezTo>
                  <a:cubicBezTo>
                    <a:pt x="2884" y="535"/>
                    <a:pt x="2850" y="263"/>
                    <a:pt x="27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95"/>
            <p:cNvSpPr/>
            <p:nvPr/>
          </p:nvSpPr>
          <p:spPr>
            <a:xfrm>
              <a:off x="5739619" y="3240991"/>
              <a:ext cx="532609" cy="548252"/>
            </a:xfrm>
            <a:custGeom>
              <a:avLst/>
              <a:gdLst/>
              <a:ahLst/>
              <a:cxnLst/>
              <a:rect l="l" t="t" r="r" b="b"/>
              <a:pathLst>
                <a:path w="4324" h="4451" extrusionOk="0">
                  <a:moveTo>
                    <a:pt x="1952" y="0"/>
                  </a:moveTo>
                  <a:lnTo>
                    <a:pt x="1952" y="0"/>
                  </a:lnTo>
                  <a:cubicBezTo>
                    <a:pt x="1841" y="136"/>
                    <a:pt x="1646" y="159"/>
                    <a:pt x="1468" y="159"/>
                  </a:cubicBezTo>
                  <a:cubicBezTo>
                    <a:pt x="1408" y="159"/>
                    <a:pt x="1350" y="156"/>
                    <a:pt x="1298" y="155"/>
                  </a:cubicBezTo>
                  <a:cubicBezTo>
                    <a:pt x="1280" y="154"/>
                    <a:pt x="1262" y="154"/>
                    <a:pt x="1244" y="154"/>
                  </a:cubicBezTo>
                  <a:cubicBezTo>
                    <a:pt x="1082" y="154"/>
                    <a:pt x="918" y="167"/>
                    <a:pt x="754" y="192"/>
                  </a:cubicBezTo>
                  <a:cubicBezTo>
                    <a:pt x="736" y="195"/>
                    <a:pt x="717" y="198"/>
                    <a:pt x="696" y="207"/>
                  </a:cubicBezTo>
                  <a:cubicBezTo>
                    <a:pt x="674" y="222"/>
                    <a:pt x="658" y="244"/>
                    <a:pt x="646" y="272"/>
                  </a:cubicBezTo>
                  <a:cubicBezTo>
                    <a:pt x="433" y="676"/>
                    <a:pt x="226" y="1078"/>
                    <a:pt x="13" y="1482"/>
                  </a:cubicBezTo>
                  <a:cubicBezTo>
                    <a:pt x="7" y="1494"/>
                    <a:pt x="1" y="1507"/>
                    <a:pt x="1" y="1522"/>
                  </a:cubicBezTo>
                  <a:cubicBezTo>
                    <a:pt x="1" y="1535"/>
                    <a:pt x="10" y="1550"/>
                    <a:pt x="16" y="1556"/>
                  </a:cubicBezTo>
                  <a:cubicBezTo>
                    <a:pt x="164" y="1791"/>
                    <a:pt x="461" y="1976"/>
                    <a:pt x="705" y="2093"/>
                  </a:cubicBezTo>
                  <a:cubicBezTo>
                    <a:pt x="742" y="2038"/>
                    <a:pt x="770" y="1976"/>
                    <a:pt x="782" y="1914"/>
                  </a:cubicBezTo>
                  <a:lnTo>
                    <a:pt x="782" y="1914"/>
                  </a:lnTo>
                  <a:cubicBezTo>
                    <a:pt x="770" y="2127"/>
                    <a:pt x="739" y="2353"/>
                    <a:pt x="785" y="2560"/>
                  </a:cubicBezTo>
                  <a:cubicBezTo>
                    <a:pt x="788" y="2575"/>
                    <a:pt x="794" y="2594"/>
                    <a:pt x="794" y="2609"/>
                  </a:cubicBezTo>
                  <a:cubicBezTo>
                    <a:pt x="794" y="2624"/>
                    <a:pt x="785" y="2640"/>
                    <a:pt x="782" y="2655"/>
                  </a:cubicBezTo>
                  <a:cubicBezTo>
                    <a:pt x="754" y="2757"/>
                    <a:pt x="763" y="2862"/>
                    <a:pt x="770" y="2961"/>
                  </a:cubicBezTo>
                  <a:cubicBezTo>
                    <a:pt x="770" y="2976"/>
                    <a:pt x="773" y="2995"/>
                    <a:pt x="773" y="3010"/>
                  </a:cubicBezTo>
                  <a:cubicBezTo>
                    <a:pt x="773" y="3146"/>
                    <a:pt x="773" y="3288"/>
                    <a:pt x="779" y="3421"/>
                  </a:cubicBezTo>
                  <a:cubicBezTo>
                    <a:pt x="754" y="3427"/>
                    <a:pt x="733" y="3433"/>
                    <a:pt x="705" y="3436"/>
                  </a:cubicBezTo>
                  <a:cubicBezTo>
                    <a:pt x="696" y="3498"/>
                    <a:pt x="702" y="3560"/>
                    <a:pt x="717" y="3619"/>
                  </a:cubicBezTo>
                  <a:cubicBezTo>
                    <a:pt x="692" y="3674"/>
                    <a:pt x="640" y="3714"/>
                    <a:pt x="603" y="3767"/>
                  </a:cubicBezTo>
                  <a:cubicBezTo>
                    <a:pt x="575" y="3818"/>
                    <a:pt x="583" y="3900"/>
                    <a:pt x="634" y="3915"/>
                  </a:cubicBezTo>
                  <a:lnTo>
                    <a:pt x="634" y="3915"/>
                  </a:lnTo>
                  <a:cubicBezTo>
                    <a:pt x="602" y="3917"/>
                    <a:pt x="574" y="3963"/>
                    <a:pt x="584" y="3995"/>
                  </a:cubicBezTo>
                  <a:cubicBezTo>
                    <a:pt x="597" y="4035"/>
                    <a:pt x="634" y="4060"/>
                    <a:pt x="674" y="4082"/>
                  </a:cubicBezTo>
                  <a:cubicBezTo>
                    <a:pt x="1114" y="4321"/>
                    <a:pt x="1617" y="4450"/>
                    <a:pt x="2121" y="4450"/>
                  </a:cubicBezTo>
                  <a:cubicBezTo>
                    <a:pt x="2189" y="4450"/>
                    <a:pt x="2258" y="4448"/>
                    <a:pt x="2326" y="4443"/>
                  </a:cubicBezTo>
                  <a:cubicBezTo>
                    <a:pt x="2560" y="4427"/>
                    <a:pt x="2795" y="4384"/>
                    <a:pt x="3008" y="4289"/>
                  </a:cubicBezTo>
                  <a:cubicBezTo>
                    <a:pt x="3252" y="4180"/>
                    <a:pt x="3459" y="4008"/>
                    <a:pt x="3650" y="3822"/>
                  </a:cubicBezTo>
                  <a:cubicBezTo>
                    <a:pt x="3659" y="3810"/>
                    <a:pt x="3675" y="3795"/>
                    <a:pt x="3672" y="3776"/>
                  </a:cubicBezTo>
                  <a:cubicBezTo>
                    <a:pt x="3666" y="3730"/>
                    <a:pt x="3561" y="3748"/>
                    <a:pt x="3561" y="3699"/>
                  </a:cubicBezTo>
                  <a:cubicBezTo>
                    <a:pt x="3598" y="3637"/>
                    <a:pt x="3638" y="3575"/>
                    <a:pt x="3650" y="3504"/>
                  </a:cubicBezTo>
                  <a:cubicBezTo>
                    <a:pt x="3666" y="3421"/>
                    <a:pt x="3629" y="3412"/>
                    <a:pt x="3592" y="3365"/>
                  </a:cubicBezTo>
                  <a:cubicBezTo>
                    <a:pt x="3533" y="3297"/>
                    <a:pt x="3542" y="3297"/>
                    <a:pt x="3527" y="3208"/>
                  </a:cubicBezTo>
                  <a:cubicBezTo>
                    <a:pt x="3522" y="3188"/>
                    <a:pt x="3500" y="3171"/>
                    <a:pt x="3483" y="3171"/>
                  </a:cubicBezTo>
                  <a:cubicBezTo>
                    <a:pt x="3476" y="3171"/>
                    <a:pt x="3470" y="3174"/>
                    <a:pt x="3466" y="3179"/>
                  </a:cubicBezTo>
                  <a:lnTo>
                    <a:pt x="3466" y="3179"/>
                  </a:lnTo>
                  <a:cubicBezTo>
                    <a:pt x="3484" y="3155"/>
                    <a:pt x="3502" y="3127"/>
                    <a:pt x="3514" y="3097"/>
                  </a:cubicBezTo>
                  <a:cubicBezTo>
                    <a:pt x="3527" y="3066"/>
                    <a:pt x="3521" y="3026"/>
                    <a:pt x="3502" y="3001"/>
                  </a:cubicBezTo>
                  <a:cubicBezTo>
                    <a:pt x="3490" y="2984"/>
                    <a:pt x="3469" y="2974"/>
                    <a:pt x="3448" y="2974"/>
                  </a:cubicBezTo>
                  <a:cubicBezTo>
                    <a:pt x="3436" y="2974"/>
                    <a:pt x="3423" y="2977"/>
                    <a:pt x="3412" y="2986"/>
                  </a:cubicBezTo>
                  <a:cubicBezTo>
                    <a:pt x="3388" y="2624"/>
                    <a:pt x="3341" y="2229"/>
                    <a:pt x="3394" y="1868"/>
                  </a:cubicBezTo>
                  <a:lnTo>
                    <a:pt x="3394" y="1868"/>
                  </a:lnTo>
                  <a:cubicBezTo>
                    <a:pt x="3382" y="1954"/>
                    <a:pt x="3483" y="2171"/>
                    <a:pt x="3505" y="2254"/>
                  </a:cubicBezTo>
                  <a:cubicBezTo>
                    <a:pt x="3808" y="2115"/>
                    <a:pt x="4076" y="1920"/>
                    <a:pt x="4305" y="1677"/>
                  </a:cubicBezTo>
                  <a:cubicBezTo>
                    <a:pt x="4308" y="1674"/>
                    <a:pt x="4317" y="1664"/>
                    <a:pt x="4317" y="1658"/>
                  </a:cubicBezTo>
                  <a:cubicBezTo>
                    <a:pt x="4323" y="1636"/>
                    <a:pt x="4144" y="1445"/>
                    <a:pt x="4123" y="1417"/>
                  </a:cubicBezTo>
                  <a:cubicBezTo>
                    <a:pt x="4042" y="1294"/>
                    <a:pt x="3974" y="1164"/>
                    <a:pt x="3903" y="1031"/>
                  </a:cubicBezTo>
                  <a:cubicBezTo>
                    <a:pt x="3783" y="800"/>
                    <a:pt x="3687" y="556"/>
                    <a:pt x="3579" y="321"/>
                  </a:cubicBezTo>
                  <a:cubicBezTo>
                    <a:pt x="3561" y="284"/>
                    <a:pt x="3542" y="241"/>
                    <a:pt x="3508" y="213"/>
                  </a:cubicBezTo>
                  <a:cubicBezTo>
                    <a:pt x="3499" y="204"/>
                    <a:pt x="3474" y="195"/>
                    <a:pt x="3456" y="192"/>
                  </a:cubicBezTo>
                  <a:cubicBezTo>
                    <a:pt x="3434" y="188"/>
                    <a:pt x="3409" y="182"/>
                    <a:pt x="3388" y="182"/>
                  </a:cubicBezTo>
                  <a:cubicBezTo>
                    <a:pt x="3215" y="170"/>
                    <a:pt x="3045" y="166"/>
                    <a:pt x="2875" y="166"/>
                  </a:cubicBezTo>
                  <a:cubicBezTo>
                    <a:pt x="2826" y="166"/>
                    <a:pt x="2776" y="166"/>
                    <a:pt x="2727" y="167"/>
                  </a:cubicBezTo>
                  <a:cubicBezTo>
                    <a:pt x="2715" y="167"/>
                    <a:pt x="2702" y="167"/>
                    <a:pt x="2696" y="161"/>
                  </a:cubicBezTo>
                  <a:cubicBezTo>
                    <a:pt x="2681" y="145"/>
                    <a:pt x="2687" y="117"/>
                    <a:pt x="2687" y="99"/>
                  </a:cubicBezTo>
                  <a:cubicBezTo>
                    <a:pt x="2684" y="56"/>
                    <a:pt x="2634" y="40"/>
                    <a:pt x="2604" y="40"/>
                  </a:cubicBezTo>
                  <a:cubicBezTo>
                    <a:pt x="2604" y="31"/>
                    <a:pt x="2604" y="25"/>
                    <a:pt x="2607" y="16"/>
                  </a:cubicBezTo>
                  <a:lnTo>
                    <a:pt x="2607" y="16"/>
                  </a:lnTo>
                  <a:cubicBezTo>
                    <a:pt x="2524" y="101"/>
                    <a:pt x="2415" y="132"/>
                    <a:pt x="2302" y="132"/>
                  </a:cubicBezTo>
                  <a:cubicBezTo>
                    <a:pt x="2212" y="132"/>
                    <a:pt x="2119" y="113"/>
                    <a:pt x="2035" y="87"/>
                  </a:cubicBezTo>
                  <a:cubicBezTo>
                    <a:pt x="1992" y="74"/>
                    <a:pt x="1943" y="43"/>
                    <a:pt x="19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95"/>
            <p:cNvSpPr/>
            <p:nvPr/>
          </p:nvSpPr>
          <p:spPr>
            <a:xfrm>
              <a:off x="5653274" y="3773967"/>
              <a:ext cx="557736" cy="186117"/>
            </a:xfrm>
            <a:custGeom>
              <a:avLst/>
              <a:gdLst/>
              <a:ahLst/>
              <a:cxnLst/>
              <a:rect l="l" t="t" r="r" b="b"/>
              <a:pathLst>
                <a:path w="4528" h="1511" extrusionOk="0">
                  <a:moveTo>
                    <a:pt x="1048" y="1"/>
                  </a:moveTo>
                  <a:cubicBezTo>
                    <a:pt x="965" y="1"/>
                    <a:pt x="881" y="12"/>
                    <a:pt x="801" y="33"/>
                  </a:cubicBezTo>
                  <a:cubicBezTo>
                    <a:pt x="566" y="94"/>
                    <a:pt x="353" y="221"/>
                    <a:pt x="143" y="347"/>
                  </a:cubicBezTo>
                  <a:cubicBezTo>
                    <a:pt x="97" y="378"/>
                    <a:pt x="44" y="415"/>
                    <a:pt x="26" y="468"/>
                  </a:cubicBezTo>
                  <a:cubicBezTo>
                    <a:pt x="1" y="530"/>
                    <a:pt x="32" y="601"/>
                    <a:pt x="66" y="656"/>
                  </a:cubicBezTo>
                  <a:cubicBezTo>
                    <a:pt x="196" y="866"/>
                    <a:pt x="390" y="1024"/>
                    <a:pt x="606" y="1135"/>
                  </a:cubicBezTo>
                  <a:cubicBezTo>
                    <a:pt x="825" y="1243"/>
                    <a:pt x="1063" y="1311"/>
                    <a:pt x="1301" y="1363"/>
                  </a:cubicBezTo>
                  <a:cubicBezTo>
                    <a:pt x="1736" y="1458"/>
                    <a:pt x="2179" y="1510"/>
                    <a:pt x="2625" y="1510"/>
                  </a:cubicBezTo>
                  <a:cubicBezTo>
                    <a:pt x="2672" y="1510"/>
                    <a:pt x="2720" y="1510"/>
                    <a:pt x="2767" y="1508"/>
                  </a:cubicBezTo>
                  <a:cubicBezTo>
                    <a:pt x="3184" y="1502"/>
                    <a:pt x="3623" y="1431"/>
                    <a:pt x="3944" y="1169"/>
                  </a:cubicBezTo>
                  <a:cubicBezTo>
                    <a:pt x="4169" y="990"/>
                    <a:pt x="4342" y="764"/>
                    <a:pt x="4527" y="548"/>
                  </a:cubicBezTo>
                  <a:cubicBezTo>
                    <a:pt x="4465" y="489"/>
                    <a:pt x="4401" y="428"/>
                    <a:pt x="4336" y="372"/>
                  </a:cubicBezTo>
                  <a:cubicBezTo>
                    <a:pt x="4110" y="409"/>
                    <a:pt x="3891" y="474"/>
                    <a:pt x="3684" y="567"/>
                  </a:cubicBezTo>
                  <a:cubicBezTo>
                    <a:pt x="3505" y="648"/>
                    <a:pt x="3362" y="749"/>
                    <a:pt x="3166" y="749"/>
                  </a:cubicBezTo>
                  <a:cubicBezTo>
                    <a:pt x="3146" y="749"/>
                    <a:pt x="3125" y="748"/>
                    <a:pt x="3104" y="746"/>
                  </a:cubicBezTo>
                  <a:cubicBezTo>
                    <a:pt x="3042" y="743"/>
                    <a:pt x="2983" y="730"/>
                    <a:pt x="2931" y="715"/>
                  </a:cubicBezTo>
                  <a:cubicBezTo>
                    <a:pt x="2841" y="693"/>
                    <a:pt x="2761" y="662"/>
                    <a:pt x="2672" y="625"/>
                  </a:cubicBezTo>
                  <a:cubicBezTo>
                    <a:pt x="2434" y="523"/>
                    <a:pt x="2159" y="449"/>
                    <a:pt x="1894" y="446"/>
                  </a:cubicBezTo>
                  <a:cubicBezTo>
                    <a:pt x="1881" y="446"/>
                    <a:pt x="1869" y="445"/>
                    <a:pt x="1856" y="445"/>
                  </a:cubicBezTo>
                  <a:cubicBezTo>
                    <a:pt x="1728" y="445"/>
                    <a:pt x="1596" y="474"/>
                    <a:pt x="1486" y="539"/>
                  </a:cubicBezTo>
                  <a:cubicBezTo>
                    <a:pt x="1443" y="406"/>
                    <a:pt x="1468" y="264"/>
                    <a:pt x="1495" y="125"/>
                  </a:cubicBezTo>
                  <a:cubicBezTo>
                    <a:pt x="1495" y="125"/>
                    <a:pt x="1369" y="63"/>
                    <a:pt x="1356" y="57"/>
                  </a:cubicBezTo>
                  <a:cubicBezTo>
                    <a:pt x="1295" y="36"/>
                    <a:pt x="1233" y="17"/>
                    <a:pt x="1165" y="8"/>
                  </a:cubicBezTo>
                  <a:cubicBezTo>
                    <a:pt x="1127" y="3"/>
                    <a:pt x="1088" y="1"/>
                    <a:pt x="10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95"/>
            <p:cNvSpPr/>
            <p:nvPr/>
          </p:nvSpPr>
          <p:spPr>
            <a:xfrm>
              <a:off x="5685299" y="3836909"/>
              <a:ext cx="498612" cy="85976"/>
            </a:xfrm>
            <a:custGeom>
              <a:avLst/>
              <a:gdLst/>
              <a:ahLst/>
              <a:cxnLst/>
              <a:rect l="l" t="t" r="r" b="b"/>
              <a:pathLst>
                <a:path w="4048" h="698" extrusionOk="0">
                  <a:moveTo>
                    <a:pt x="0" y="31"/>
                  </a:moveTo>
                  <a:cubicBezTo>
                    <a:pt x="0" y="31"/>
                    <a:pt x="8" y="38"/>
                    <a:pt x="24" y="51"/>
                  </a:cubicBezTo>
                  <a:lnTo>
                    <a:pt x="24" y="51"/>
                  </a:lnTo>
                  <a:cubicBezTo>
                    <a:pt x="8" y="37"/>
                    <a:pt x="0" y="31"/>
                    <a:pt x="0" y="31"/>
                  </a:cubicBezTo>
                  <a:close/>
                  <a:moveTo>
                    <a:pt x="24" y="51"/>
                  </a:moveTo>
                  <a:lnTo>
                    <a:pt x="24" y="51"/>
                  </a:lnTo>
                  <a:cubicBezTo>
                    <a:pt x="28" y="54"/>
                    <a:pt x="33" y="58"/>
                    <a:pt x="37" y="62"/>
                  </a:cubicBezTo>
                  <a:cubicBezTo>
                    <a:pt x="49" y="70"/>
                    <a:pt x="63" y="80"/>
                    <a:pt x="78" y="92"/>
                  </a:cubicBezTo>
                  <a:lnTo>
                    <a:pt x="78" y="92"/>
                  </a:lnTo>
                  <a:cubicBezTo>
                    <a:pt x="63" y="80"/>
                    <a:pt x="51" y="70"/>
                    <a:pt x="40" y="62"/>
                  </a:cubicBezTo>
                  <a:cubicBezTo>
                    <a:pt x="34" y="58"/>
                    <a:pt x="29" y="54"/>
                    <a:pt x="24" y="51"/>
                  </a:cubicBezTo>
                  <a:close/>
                  <a:moveTo>
                    <a:pt x="4048" y="0"/>
                  </a:moveTo>
                  <a:cubicBezTo>
                    <a:pt x="4026" y="22"/>
                    <a:pt x="3989" y="59"/>
                    <a:pt x="3943" y="93"/>
                  </a:cubicBezTo>
                  <a:cubicBezTo>
                    <a:pt x="3897" y="127"/>
                    <a:pt x="3835" y="167"/>
                    <a:pt x="3761" y="207"/>
                  </a:cubicBezTo>
                  <a:cubicBezTo>
                    <a:pt x="3693" y="250"/>
                    <a:pt x="3606" y="296"/>
                    <a:pt x="3517" y="340"/>
                  </a:cubicBezTo>
                  <a:cubicBezTo>
                    <a:pt x="3332" y="426"/>
                    <a:pt x="3103" y="503"/>
                    <a:pt x="2853" y="562"/>
                  </a:cubicBezTo>
                  <a:cubicBezTo>
                    <a:pt x="2600" y="621"/>
                    <a:pt x="2328" y="648"/>
                    <a:pt x="2053" y="655"/>
                  </a:cubicBezTo>
                  <a:cubicBezTo>
                    <a:pt x="1982" y="655"/>
                    <a:pt x="1918" y="658"/>
                    <a:pt x="1850" y="658"/>
                  </a:cubicBezTo>
                  <a:cubicBezTo>
                    <a:pt x="1830" y="660"/>
                    <a:pt x="1810" y="660"/>
                    <a:pt x="1790" y="660"/>
                  </a:cubicBezTo>
                  <a:cubicBezTo>
                    <a:pt x="1742" y="660"/>
                    <a:pt x="1695" y="656"/>
                    <a:pt x="1649" y="652"/>
                  </a:cubicBezTo>
                  <a:cubicBezTo>
                    <a:pt x="1513" y="639"/>
                    <a:pt x="1380" y="611"/>
                    <a:pt x="1257" y="581"/>
                  </a:cubicBezTo>
                  <a:cubicBezTo>
                    <a:pt x="1133" y="550"/>
                    <a:pt x="1016" y="513"/>
                    <a:pt x="902" y="479"/>
                  </a:cubicBezTo>
                  <a:cubicBezTo>
                    <a:pt x="791" y="442"/>
                    <a:pt x="686" y="408"/>
                    <a:pt x="590" y="371"/>
                  </a:cubicBezTo>
                  <a:cubicBezTo>
                    <a:pt x="402" y="296"/>
                    <a:pt x="250" y="210"/>
                    <a:pt x="152" y="142"/>
                  </a:cubicBezTo>
                  <a:cubicBezTo>
                    <a:pt x="122" y="125"/>
                    <a:pt x="98" y="107"/>
                    <a:pt x="78" y="92"/>
                  </a:cubicBezTo>
                  <a:lnTo>
                    <a:pt x="78" y="92"/>
                  </a:lnTo>
                  <a:cubicBezTo>
                    <a:pt x="97" y="108"/>
                    <a:pt x="120" y="126"/>
                    <a:pt x="149" y="145"/>
                  </a:cubicBezTo>
                  <a:cubicBezTo>
                    <a:pt x="247" y="216"/>
                    <a:pt x="392" y="309"/>
                    <a:pt x="587" y="389"/>
                  </a:cubicBezTo>
                  <a:cubicBezTo>
                    <a:pt x="683" y="432"/>
                    <a:pt x="788" y="466"/>
                    <a:pt x="899" y="506"/>
                  </a:cubicBezTo>
                  <a:cubicBezTo>
                    <a:pt x="1010" y="543"/>
                    <a:pt x="1127" y="584"/>
                    <a:pt x="1254" y="614"/>
                  </a:cubicBezTo>
                  <a:cubicBezTo>
                    <a:pt x="1380" y="645"/>
                    <a:pt x="1513" y="670"/>
                    <a:pt x="1646" y="686"/>
                  </a:cubicBezTo>
                  <a:cubicBezTo>
                    <a:pt x="1714" y="695"/>
                    <a:pt x="1782" y="698"/>
                    <a:pt x="1853" y="698"/>
                  </a:cubicBezTo>
                  <a:cubicBezTo>
                    <a:pt x="1918" y="698"/>
                    <a:pt x="1986" y="698"/>
                    <a:pt x="2057" y="695"/>
                  </a:cubicBezTo>
                  <a:cubicBezTo>
                    <a:pt x="2331" y="682"/>
                    <a:pt x="2609" y="652"/>
                    <a:pt x="2859" y="593"/>
                  </a:cubicBezTo>
                  <a:cubicBezTo>
                    <a:pt x="3109" y="537"/>
                    <a:pt x="3338" y="451"/>
                    <a:pt x="3523" y="358"/>
                  </a:cubicBezTo>
                  <a:cubicBezTo>
                    <a:pt x="3616" y="312"/>
                    <a:pt x="3699" y="266"/>
                    <a:pt x="3770" y="219"/>
                  </a:cubicBezTo>
                  <a:cubicBezTo>
                    <a:pt x="3838" y="173"/>
                    <a:pt x="3900" y="136"/>
                    <a:pt x="3946" y="96"/>
                  </a:cubicBezTo>
                  <a:cubicBezTo>
                    <a:pt x="3992" y="59"/>
                    <a:pt x="4029" y="22"/>
                    <a:pt x="4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95"/>
            <p:cNvSpPr/>
            <p:nvPr/>
          </p:nvSpPr>
          <p:spPr>
            <a:xfrm>
              <a:off x="5998655" y="3854030"/>
              <a:ext cx="116154" cy="20201"/>
            </a:xfrm>
            <a:custGeom>
              <a:avLst/>
              <a:gdLst/>
              <a:ahLst/>
              <a:cxnLst/>
              <a:rect l="l" t="t" r="r" b="b"/>
              <a:pathLst>
                <a:path w="943" h="164" extrusionOk="0">
                  <a:moveTo>
                    <a:pt x="942" y="0"/>
                  </a:moveTo>
                  <a:cubicBezTo>
                    <a:pt x="942" y="0"/>
                    <a:pt x="933" y="12"/>
                    <a:pt x="914" y="31"/>
                  </a:cubicBezTo>
                  <a:cubicBezTo>
                    <a:pt x="896" y="49"/>
                    <a:pt x="865" y="74"/>
                    <a:pt x="825" y="93"/>
                  </a:cubicBezTo>
                  <a:cubicBezTo>
                    <a:pt x="803" y="99"/>
                    <a:pt x="778" y="111"/>
                    <a:pt x="757" y="114"/>
                  </a:cubicBezTo>
                  <a:cubicBezTo>
                    <a:pt x="729" y="120"/>
                    <a:pt x="701" y="124"/>
                    <a:pt x="673" y="124"/>
                  </a:cubicBezTo>
                  <a:cubicBezTo>
                    <a:pt x="649" y="124"/>
                    <a:pt x="618" y="120"/>
                    <a:pt x="587" y="120"/>
                  </a:cubicBezTo>
                  <a:cubicBezTo>
                    <a:pt x="556" y="114"/>
                    <a:pt x="525" y="114"/>
                    <a:pt x="494" y="111"/>
                  </a:cubicBezTo>
                  <a:cubicBezTo>
                    <a:pt x="433" y="105"/>
                    <a:pt x="371" y="96"/>
                    <a:pt x="312" y="90"/>
                  </a:cubicBezTo>
                  <a:cubicBezTo>
                    <a:pt x="254" y="77"/>
                    <a:pt x="201" y="68"/>
                    <a:pt x="155" y="62"/>
                  </a:cubicBezTo>
                  <a:cubicBezTo>
                    <a:pt x="108" y="49"/>
                    <a:pt x="68" y="46"/>
                    <a:pt x="41" y="37"/>
                  </a:cubicBezTo>
                  <a:cubicBezTo>
                    <a:pt x="16" y="34"/>
                    <a:pt x="1" y="31"/>
                    <a:pt x="0" y="31"/>
                  </a:cubicBezTo>
                  <a:lnTo>
                    <a:pt x="0" y="31"/>
                  </a:lnTo>
                  <a:cubicBezTo>
                    <a:pt x="1" y="31"/>
                    <a:pt x="16" y="34"/>
                    <a:pt x="53" y="53"/>
                  </a:cubicBezTo>
                  <a:cubicBezTo>
                    <a:pt x="81" y="62"/>
                    <a:pt x="115" y="77"/>
                    <a:pt x="161" y="90"/>
                  </a:cubicBezTo>
                  <a:cubicBezTo>
                    <a:pt x="204" y="99"/>
                    <a:pt x="257" y="114"/>
                    <a:pt x="315" y="127"/>
                  </a:cubicBezTo>
                  <a:cubicBezTo>
                    <a:pt x="374" y="139"/>
                    <a:pt x="436" y="145"/>
                    <a:pt x="497" y="154"/>
                  </a:cubicBezTo>
                  <a:cubicBezTo>
                    <a:pt x="541" y="159"/>
                    <a:pt x="585" y="163"/>
                    <a:pt x="628" y="163"/>
                  </a:cubicBezTo>
                  <a:cubicBezTo>
                    <a:pt x="647" y="163"/>
                    <a:pt x="665" y="162"/>
                    <a:pt x="683" y="161"/>
                  </a:cubicBezTo>
                  <a:cubicBezTo>
                    <a:pt x="710" y="161"/>
                    <a:pt x="741" y="154"/>
                    <a:pt x="766" y="145"/>
                  </a:cubicBezTo>
                  <a:cubicBezTo>
                    <a:pt x="794" y="139"/>
                    <a:pt x="819" y="127"/>
                    <a:pt x="837" y="114"/>
                  </a:cubicBezTo>
                  <a:cubicBezTo>
                    <a:pt x="880" y="93"/>
                    <a:pt x="905" y="62"/>
                    <a:pt x="920" y="37"/>
                  </a:cubicBezTo>
                  <a:cubicBezTo>
                    <a:pt x="930" y="28"/>
                    <a:pt x="933" y="19"/>
                    <a:pt x="936" y="12"/>
                  </a:cubicBezTo>
                  <a:cubicBezTo>
                    <a:pt x="942" y="3"/>
                    <a:pt x="942" y="0"/>
                    <a:pt x="9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95"/>
            <p:cNvSpPr/>
            <p:nvPr/>
          </p:nvSpPr>
          <p:spPr>
            <a:xfrm>
              <a:off x="5794432" y="3829642"/>
              <a:ext cx="68239" cy="18969"/>
            </a:xfrm>
            <a:custGeom>
              <a:avLst/>
              <a:gdLst/>
              <a:ahLst/>
              <a:cxnLst/>
              <a:rect l="l" t="t" r="r" b="b"/>
              <a:pathLst>
                <a:path w="554" h="154" extrusionOk="0">
                  <a:moveTo>
                    <a:pt x="553" y="0"/>
                  </a:moveTo>
                  <a:cubicBezTo>
                    <a:pt x="553" y="0"/>
                    <a:pt x="516" y="4"/>
                    <a:pt x="460" y="19"/>
                  </a:cubicBezTo>
                  <a:cubicBezTo>
                    <a:pt x="433" y="28"/>
                    <a:pt x="402" y="41"/>
                    <a:pt x="371" y="50"/>
                  </a:cubicBezTo>
                  <a:cubicBezTo>
                    <a:pt x="340" y="62"/>
                    <a:pt x="309" y="78"/>
                    <a:pt x="275" y="90"/>
                  </a:cubicBezTo>
                  <a:cubicBezTo>
                    <a:pt x="241" y="102"/>
                    <a:pt x="207" y="109"/>
                    <a:pt x="176" y="118"/>
                  </a:cubicBezTo>
                  <a:cubicBezTo>
                    <a:pt x="146" y="121"/>
                    <a:pt x="115" y="124"/>
                    <a:pt x="87" y="124"/>
                  </a:cubicBezTo>
                  <a:cubicBezTo>
                    <a:pt x="62" y="124"/>
                    <a:pt x="41" y="121"/>
                    <a:pt x="25" y="118"/>
                  </a:cubicBezTo>
                  <a:cubicBezTo>
                    <a:pt x="10" y="112"/>
                    <a:pt x="0" y="109"/>
                    <a:pt x="0" y="109"/>
                  </a:cubicBezTo>
                  <a:lnTo>
                    <a:pt x="0" y="109"/>
                  </a:lnTo>
                  <a:cubicBezTo>
                    <a:pt x="0" y="109"/>
                    <a:pt x="10" y="118"/>
                    <a:pt x="25" y="124"/>
                  </a:cubicBezTo>
                  <a:cubicBezTo>
                    <a:pt x="37" y="133"/>
                    <a:pt x="59" y="142"/>
                    <a:pt x="87" y="149"/>
                  </a:cubicBezTo>
                  <a:cubicBezTo>
                    <a:pt x="103" y="152"/>
                    <a:pt x="122" y="154"/>
                    <a:pt x="141" y="154"/>
                  </a:cubicBezTo>
                  <a:cubicBezTo>
                    <a:pt x="154" y="154"/>
                    <a:pt x="169" y="153"/>
                    <a:pt x="183" y="152"/>
                  </a:cubicBezTo>
                  <a:cubicBezTo>
                    <a:pt x="217" y="149"/>
                    <a:pt x="257" y="136"/>
                    <a:pt x="291" y="124"/>
                  </a:cubicBezTo>
                  <a:cubicBezTo>
                    <a:pt x="362" y="96"/>
                    <a:pt x="423" y="62"/>
                    <a:pt x="473" y="41"/>
                  </a:cubicBezTo>
                  <a:cubicBezTo>
                    <a:pt x="519" y="16"/>
                    <a:pt x="553" y="0"/>
                    <a:pt x="5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95"/>
            <p:cNvSpPr/>
            <p:nvPr/>
          </p:nvSpPr>
          <p:spPr>
            <a:xfrm>
              <a:off x="5757480" y="3801312"/>
              <a:ext cx="76984" cy="22787"/>
            </a:xfrm>
            <a:custGeom>
              <a:avLst/>
              <a:gdLst/>
              <a:ahLst/>
              <a:cxnLst/>
              <a:rect l="l" t="t" r="r" b="b"/>
              <a:pathLst>
                <a:path w="625" h="185" extrusionOk="0">
                  <a:moveTo>
                    <a:pt x="247" y="1"/>
                  </a:moveTo>
                  <a:cubicBezTo>
                    <a:pt x="232" y="1"/>
                    <a:pt x="217" y="2"/>
                    <a:pt x="205" y="2"/>
                  </a:cubicBezTo>
                  <a:lnTo>
                    <a:pt x="146" y="14"/>
                  </a:lnTo>
                  <a:cubicBezTo>
                    <a:pt x="128" y="17"/>
                    <a:pt x="112" y="20"/>
                    <a:pt x="97" y="30"/>
                  </a:cubicBezTo>
                  <a:cubicBezTo>
                    <a:pt x="81" y="39"/>
                    <a:pt x="66" y="42"/>
                    <a:pt x="53" y="48"/>
                  </a:cubicBezTo>
                  <a:cubicBezTo>
                    <a:pt x="44" y="54"/>
                    <a:pt x="32" y="61"/>
                    <a:pt x="23" y="64"/>
                  </a:cubicBezTo>
                  <a:cubicBezTo>
                    <a:pt x="7" y="73"/>
                    <a:pt x="1" y="79"/>
                    <a:pt x="1" y="79"/>
                  </a:cubicBezTo>
                  <a:cubicBezTo>
                    <a:pt x="1" y="79"/>
                    <a:pt x="7" y="79"/>
                    <a:pt x="29" y="73"/>
                  </a:cubicBezTo>
                  <a:cubicBezTo>
                    <a:pt x="35" y="70"/>
                    <a:pt x="47" y="64"/>
                    <a:pt x="60" y="61"/>
                  </a:cubicBezTo>
                  <a:cubicBezTo>
                    <a:pt x="69" y="58"/>
                    <a:pt x="84" y="54"/>
                    <a:pt x="100" y="48"/>
                  </a:cubicBezTo>
                  <a:cubicBezTo>
                    <a:pt x="115" y="45"/>
                    <a:pt x="131" y="45"/>
                    <a:pt x="152" y="42"/>
                  </a:cubicBezTo>
                  <a:cubicBezTo>
                    <a:pt x="168" y="36"/>
                    <a:pt x="186" y="36"/>
                    <a:pt x="205" y="36"/>
                  </a:cubicBezTo>
                  <a:lnTo>
                    <a:pt x="263" y="36"/>
                  </a:lnTo>
                  <a:cubicBezTo>
                    <a:pt x="282" y="36"/>
                    <a:pt x="307" y="42"/>
                    <a:pt x="325" y="45"/>
                  </a:cubicBezTo>
                  <a:cubicBezTo>
                    <a:pt x="347" y="48"/>
                    <a:pt x="368" y="48"/>
                    <a:pt x="387" y="58"/>
                  </a:cubicBezTo>
                  <a:cubicBezTo>
                    <a:pt x="405" y="64"/>
                    <a:pt x="424" y="67"/>
                    <a:pt x="446" y="76"/>
                  </a:cubicBezTo>
                  <a:cubicBezTo>
                    <a:pt x="461" y="85"/>
                    <a:pt x="480" y="92"/>
                    <a:pt x="495" y="98"/>
                  </a:cubicBezTo>
                  <a:cubicBezTo>
                    <a:pt x="513" y="107"/>
                    <a:pt x="529" y="113"/>
                    <a:pt x="541" y="122"/>
                  </a:cubicBezTo>
                  <a:lnTo>
                    <a:pt x="575" y="147"/>
                  </a:lnTo>
                  <a:cubicBezTo>
                    <a:pt x="588" y="153"/>
                    <a:pt x="594" y="156"/>
                    <a:pt x="603" y="166"/>
                  </a:cubicBezTo>
                  <a:cubicBezTo>
                    <a:pt x="618" y="175"/>
                    <a:pt x="625" y="184"/>
                    <a:pt x="625" y="184"/>
                  </a:cubicBezTo>
                  <a:cubicBezTo>
                    <a:pt x="625" y="184"/>
                    <a:pt x="622" y="178"/>
                    <a:pt x="615" y="166"/>
                  </a:cubicBezTo>
                  <a:cubicBezTo>
                    <a:pt x="606" y="156"/>
                    <a:pt x="600" y="147"/>
                    <a:pt x="591" y="138"/>
                  </a:cubicBezTo>
                  <a:cubicBezTo>
                    <a:pt x="578" y="125"/>
                    <a:pt x="569" y="119"/>
                    <a:pt x="557" y="107"/>
                  </a:cubicBezTo>
                  <a:cubicBezTo>
                    <a:pt x="544" y="95"/>
                    <a:pt x="529" y="88"/>
                    <a:pt x="513" y="76"/>
                  </a:cubicBezTo>
                  <a:cubicBezTo>
                    <a:pt x="495" y="70"/>
                    <a:pt x="480" y="58"/>
                    <a:pt x="461" y="48"/>
                  </a:cubicBezTo>
                  <a:cubicBezTo>
                    <a:pt x="439" y="42"/>
                    <a:pt x="421" y="30"/>
                    <a:pt x="402" y="27"/>
                  </a:cubicBezTo>
                  <a:cubicBezTo>
                    <a:pt x="378" y="17"/>
                    <a:pt x="359" y="14"/>
                    <a:pt x="337" y="11"/>
                  </a:cubicBezTo>
                  <a:cubicBezTo>
                    <a:pt x="313" y="8"/>
                    <a:pt x="294" y="2"/>
                    <a:pt x="270" y="2"/>
                  </a:cubicBezTo>
                  <a:cubicBezTo>
                    <a:pt x="262" y="1"/>
                    <a:pt x="255" y="1"/>
                    <a:pt x="2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95"/>
            <p:cNvSpPr/>
            <p:nvPr/>
          </p:nvSpPr>
          <p:spPr>
            <a:xfrm>
              <a:off x="5854172" y="3841713"/>
              <a:ext cx="105438" cy="38677"/>
            </a:xfrm>
            <a:custGeom>
              <a:avLst/>
              <a:gdLst/>
              <a:ahLst/>
              <a:cxnLst/>
              <a:rect l="l" t="t" r="r" b="b"/>
              <a:pathLst>
                <a:path w="856" h="314" extrusionOk="0">
                  <a:moveTo>
                    <a:pt x="847" y="36"/>
                  </a:moveTo>
                  <a:cubicBezTo>
                    <a:pt x="853" y="38"/>
                    <a:pt x="855" y="38"/>
                    <a:pt x="855" y="38"/>
                  </a:cubicBezTo>
                  <a:cubicBezTo>
                    <a:pt x="855" y="38"/>
                    <a:pt x="852" y="38"/>
                    <a:pt x="847" y="36"/>
                  </a:cubicBezTo>
                  <a:close/>
                  <a:moveTo>
                    <a:pt x="644" y="0"/>
                  </a:moveTo>
                  <a:cubicBezTo>
                    <a:pt x="616" y="0"/>
                    <a:pt x="586" y="2"/>
                    <a:pt x="556" y="7"/>
                  </a:cubicBezTo>
                  <a:cubicBezTo>
                    <a:pt x="528" y="11"/>
                    <a:pt x="497" y="14"/>
                    <a:pt x="469" y="23"/>
                  </a:cubicBezTo>
                  <a:cubicBezTo>
                    <a:pt x="442" y="29"/>
                    <a:pt x="411" y="38"/>
                    <a:pt x="386" y="51"/>
                  </a:cubicBezTo>
                  <a:cubicBezTo>
                    <a:pt x="327" y="69"/>
                    <a:pt x="272" y="91"/>
                    <a:pt x="222" y="119"/>
                  </a:cubicBezTo>
                  <a:cubicBezTo>
                    <a:pt x="176" y="146"/>
                    <a:pt x="130" y="168"/>
                    <a:pt x="93" y="196"/>
                  </a:cubicBezTo>
                  <a:cubicBezTo>
                    <a:pt x="53" y="220"/>
                    <a:pt x="25" y="251"/>
                    <a:pt x="16" y="273"/>
                  </a:cubicBezTo>
                  <a:cubicBezTo>
                    <a:pt x="6" y="285"/>
                    <a:pt x="6" y="291"/>
                    <a:pt x="3" y="301"/>
                  </a:cubicBezTo>
                  <a:cubicBezTo>
                    <a:pt x="0" y="307"/>
                    <a:pt x="0" y="313"/>
                    <a:pt x="0" y="313"/>
                  </a:cubicBezTo>
                  <a:cubicBezTo>
                    <a:pt x="0" y="313"/>
                    <a:pt x="3" y="307"/>
                    <a:pt x="16" y="301"/>
                  </a:cubicBezTo>
                  <a:cubicBezTo>
                    <a:pt x="19" y="298"/>
                    <a:pt x="22" y="288"/>
                    <a:pt x="31" y="276"/>
                  </a:cubicBezTo>
                  <a:cubicBezTo>
                    <a:pt x="46" y="257"/>
                    <a:pt x="71" y="236"/>
                    <a:pt x="111" y="214"/>
                  </a:cubicBezTo>
                  <a:cubicBezTo>
                    <a:pt x="148" y="193"/>
                    <a:pt x="195" y="174"/>
                    <a:pt x="247" y="149"/>
                  </a:cubicBezTo>
                  <a:cubicBezTo>
                    <a:pt x="297" y="128"/>
                    <a:pt x="349" y="103"/>
                    <a:pt x="405" y="85"/>
                  </a:cubicBezTo>
                  <a:cubicBezTo>
                    <a:pt x="432" y="72"/>
                    <a:pt x="457" y="66"/>
                    <a:pt x="485" y="57"/>
                  </a:cubicBezTo>
                  <a:cubicBezTo>
                    <a:pt x="513" y="48"/>
                    <a:pt x="540" y="41"/>
                    <a:pt x="565" y="38"/>
                  </a:cubicBezTo>
                  <a:cubicBezTo>
                    <a:pt x="621" y="29"/>
                    <a:pt x="670" y="23"/>
                    <a:pt x="713" y="23"/>
                  </a:cubicBezTo>
                  <a:cubicBezTo>
                    <a:pt x="757" y="23"/>
                    <a:pt x="791" y="26"/>
                    <a:pt x="818" y="29"/>
                  </a:cubicBezTo>
                  <a:cubicBezTo>
                    <a:pt x="830" y="32"/>
                    <a:pt x="840" y="35"/>
                    <a:pt x="847" y="36"/>
                  </a:cubicBezTo>
                  <a:lnTo>
                    <a:pt x="847" y="36"/>
                  </a:lnTo>
                  <a:cubicBezTo>
                    <a:pt x="846" y="36"/>
                    <a:pt x="844" y="36"/>
                    <a:pt x="843" y="35"/>
                  </a:cubicBezTo>
                  <a:cubicBezTo>
                    <a:pt x="840" y="29"/>
                    <a:pt x="828" y="26"/>
                    <a:pt x="818" y="23"/>
                  </a:cubicBezTo>
                  <a:cubicBezTo>
                    <a:pt x="791" y="20"/>
                    <a:pt x="753" y="7"/>
                    <a:pt x="710" y="4"/>
                  </a:cubicBezTo>
                  <a:cubicBezTo>
                    <a:pt x="689" y="2"/>
                    <a:pt x="667" y="0"/>
                    <a:pt x="6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95"/>
            <p:cNvSpPr/>
            <p:nvPr/>
          </p:nvSpPr>
          <p:spPr>
            <a:xfrm>
              <a:off x="6154964" y="3734797"/>
              <a:ext cx="490729" cy="224671"/>
            </a:xfrm>
            <a:custGeom>
              <a:avLst/>
              <a:gdLst/>
              <a:ahLst/>
              <a:cxnLst/>
              <a:rect l="l" t="t" r="r" b="b"/>
              <a:pathLst>
                <a:path w="3984" h="1824" extrusionOk="0">
                  <a:moveTo>
                    <a:pt x="3355" y="1"/>
                  </a:moveTo>
                  <a:cubicBezTo>
                    <a:pt x="3340" y="1"/>
                    <a:pt x="3325" y="1"/>
                    <a:pt x="3310" y="2"/>
                  </a:cubicBezTo>
                  <a:cubicBezTo>
                    <a:pt x="3183" y="11"/>
                    <a:pt x="3171" y="122"/>
                    <a:pt x="3146" y="218"/>
                  </a:cubicBezTo>
                  <a:cubicBezTo>
                    <a:pt x="3134" y="260"/>
                    <a:pt x="3095" y="428"/>
                    <a:pt x="3032" y="428"/>
                  </a:cubicBezTo>
                  <a:cubicBezTo>
                    <a:pt x="3031" y="428"/>
                    <a:pt x="3030" y="428"/>
                    <a:pt x="3029" y="428"/>
                  </a:cubicBezTo>
                  <a:cubicBezTo>
                    <a:pt x="2999" y="424"/>
                    <a:pt x="2970" y="422"/>
                    <a:pt x="2940" y="422"/>
                  </a:cubicBezTo>
                  <a:cubicBezTo>
                    <a:pt x="2787" y="422"/>
                    <a:pt x="2636" y="472"/>
                    <a:pt x="2501" y="542"/>
                  </a:cubicBezTo>
                  <a:cubicBezTo>
                    <a:pt x="2393" y="601"/>
                    <a:pt x="2288" y="675"/>
                    <a:pt x="2180" y="733"/>
                  </a:cubicBezTo>
                  <a:cubicBezTo>
                    <a:pt x="1946" y="858"/>
                    <a:pt x="1685" y="913"/>
                    <a:pt x="1420" y="913"/>
                  </a:cubicBezTo>
                  <a:cubicBezTo>
                    <a:pt x="1175" y="913"/>
                    <a:pt x="927" y="866"/>
                    <a:pt x="695" y="786"/>
                  </a:cubicBezTo>
                  <a:cubicBezTo>
                    <a:pt x="609" y="755"/>
                    <a:pt x="522" y="718"/>
                    <a:pt x="429" y="703"/>
                  </a:cubicBezTo>
                  <a:cubicBezTo>
                    <a:pt x="375" y="694"/>
                    <a:pt x="302" y="677"/>
                    <a:pt x="243" y="677"/>
                  </a:cubicBezTo>
                  <a:cubicBezTo>
                    <a:pt x="235" y="677"/>
                    <a:pt x="227" y="677"/>
                    <a:pt x="220" y="678"/>
                  </a:cubicBezTo>
                  <a:cubicBezTo>
                    <a:pt x="170" y="681"/>
                    <a:pt x="139" y="712"/>
                    <a:pt x="99" y="755"/>
                  </a:cubicBezTo>
                  <a:cubicBezTo>
                    <a:pt x="31" y="835"/>
                    <a:pt x="0" y="946"/>
                    <a:pt x="0" y="1051"/>
                  </a:cubicBezTo>
                  <a:cubicBezTo>
                    <a:pt x="6" y="1345"/>
                    <a:pt x="216" y="1539"/>
                    <a:pt x="470" y="1641"/>
                  </a:cubicBezTo>
                  <a:cubicBezTo>
                    <a:pt x="795" y="1776"/>
                    <a:pt x="1147" y="1823"/>
                    <a:pt x="1499" y="1823"/>
                  </a:cubicBezTo>
                  <a:cubicBezTo>
                    <a:pt x="1622" y="1823"/>
                    <a:pt x="1744" y="1817"/>
                    <a:pt x="1865" y="1808"/>
                  </a:cubicBezTo>
                  <a:cubicBezTo>
                    <a:pt x="2331" y="1774"/>
                    <a:pt x="2810" y="1687"/>
                    <a:pt x="3239" y="1493"/>
                  </a:cubicBezTo>
                  <a:cubicBezTo>
                    <a:pt x="3273" y="1481"/>
                    <a:pt x="3310" y="1465"/>
                    <a:pt x="3344" y="1447"/>
                  </a:cubicBezTo>
                  <a:cubicBezTo>
                    <a:pt x="3718" y="1258"/>
                    <a:pt x="3983" y="845"/>
                    <a:pt x="3890" y="415"/>
                  </a:cubicBezTo>
                  <a:cubicBezTo>
                    <a:pt x="3866" y="301"/>
                    <a:pt x="3813" y="187"/>
                    <a:pt x="3721" y="110"/>
                  </a:cubicBezTo>
                  <a:cubicBezTo>
                    <a:pt x="3621" y="27"/>
                    <a:pt x="3486" y="1"/>
                    <a:pt x="33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95"/>
            <p:cNvSpPr/>
            <p:nvPr/>
          </p:nvSpPr>
          <p:spPr>
            <a:xfrm>
              <a:off x="6162970" y="3751672"/>
              <a:ext cx="455255" cy="173307"/>
            </a:xfrm>
            <a:custGeom>
              <a:avLst/>
              <a:gdLst/>
              <a:ahLst/>
              <a:cxnLst/>
              <a:rect l="l" t="t" r="r" b="b"/>
              <a:pathLst>
                <a:path w="3696" h="1407" extrusionOk="0">
                  <a:moveTo>
                    <a:pt x="3696" y="1"/>
                  </a:moveTo>
                  <a:lnTo>
                    <a:pt x="3696" y="1"/>
                  </a:lnTo>
                  <a:cubicBezTo>
                    <a:pt x="3696" y="1"/>
                    <a:pt x="3693" y="16"/>
                    <a:pt x="3680" y="47"/>
                  </a:cubicBezTo>
                  <a:cubicBezTo>
                    <a:pt x="3674" y="81"/>
                    <a:pt x="3659" y="124"/>
                    <a:pt x="3634" y="183"/>
                  </a:cubicBezTo>
                  <a:cubicBezTo>
                    <a:pt x="3625" y="210"/>
                    <a:pt x="3609" y="241"/>
                    <a:pt x="3594" y="275"/>
                  </a:cubicBezTo>
                  <a:cubicBezTo>
                    <a:pt x="3572" y="306"/>
                    <a:pt x="3557" y="343"/>
                    <a:pt x="3535" y="380"/>
                  </a:cubicBezTo>
                  <a:cubicBezTo>
                    <a:pt x="3492" y="451"/>
                    <a:pt x="3440" y="528"/>
                    <a:pt x="3372" y="612"/>
                  </a:cubicBezTo>
                  <a:cubicBezTo>
                    <a:pt x="3242" y="772"/>
                    <a:pt x="3057" y="936"/>
                    <a:pt x="2831" y="1066"/>
                  </a:cubicBezTo>
                  <a:cubicBezTo>
                    <a:pt x="2606" y="1192"/>
                    <a:pt x="2340" y="1285"/>
                    <a:pt x="2066" y="1328"/>
                  </a:cubicBezTo>
                  <a:cubicBezTo>
                    <a:pt x="1914" y="1354"/>
                    <a:pt x="1761" y="1365"/>
                    <a:pt x="1611" y="1365"/>
                  </a:cubicBezTo>
                  <a:cubicBezTo>
                    <a:pt x="1488" y="1365"/>
                    <a:pt x="1367" y="1357"/>
                    <a:pt x="1251" y="1344"/>
                  </a:cubicBezTo>
                  <a:cubicBezTo>
                    <a:pt x="991" y="1313"/>
                    <a:pt x="753" y="1254"/>
                    <a:pt x="559" y="1174"/>
                  </a:cubicBezTo>
                  <a:cubicBezTo>
                    <a:pt x="466" y="1131"/>
                    <a:pt x="383" y="1090"/>
                    <a:pt x="309" y="1044"/>
                  </a:cubicBezTo>
                  <a:cubicBezTo>
                    <a:pt x="238" y="998"/>
                    <a:pt x="182" y="955"/>
                    <a:pt x="136" y="911"/>
                  </a:cubicBezTo>
                  <a:cubicBezTo>
                    <a:pt x="90" y="868"/>
                    <a:pt x="53" y="834"/>
                    <a:pt x="34" y="813"/>
                  </a:cubicBezTo>
                  <a:cubicBezTo>
                    <a:pt x="13" y="785"/>
                    <a:pt x="0" y="772"/>
                    <a:pt x="0" y="772"/>
                  </a:cubicBezTo>
                  <a:lnTo>
                    <a:pt x="0" y="772"/>
                  </a:lnTo>
                  <a:cubicBezTo>
                    <a:pt x="0" y="772"/>
                    <a:pt x="13" y="788"/>
                    <a:pt x="31" y="816"/>
                  </a:cubicBezTo>
                  <a:cubicBezTo>
                    <a:pt x="37" y="825"/>
                    <a:pt x="53" y="846"/>
                    <a:pt x="68" y="862"/>
                  </a:cubicBezTo>
                  <a:cubicBezTo>
                    <a:pt x="84" y="877"/>
                    <a:pt x="105" y="899"/>
                    <a:pt x="127" y="917"/>
                  </a:cubicBezTo>
                  <a:cubicBezTo>
                    <a:pt x="173" y="961"/>
                    <a:pt x="232" y="1007"/>
                    <a:pt x="300" y="1056"/>
                  </a:cubicBezTo>
                  <a:cubicBezTo>
                    <a:pt x="371" y="1106"/>
                    <a:pt x="454" y="1155"/>
                    <a:pt x="553" y="1195"/>
                  </a:cubicBezTo>
                  <a:cubicBezTo>
                    <a:pt x="744" y="1285"/>
                    <a:pt x="985" y="1350"/>
                    <a:pt x="1247" y="1381"/>
                  </a:cubicBezTo>
                  <a:cubicBezTo>
                    <a:pt x="1374" y="1397"/>
                    <a:pt x="1505" y="1406"/>
                    <a:pt x="1638" y="1406"/>
                  </a:cubicBezTo>
                  <a:cubicBezTo>
                    <a:pt x="1782" y="1406"/>
                    <a:pt x="1927" y="1395"/>
                    <a:pt x="2072" y="1371"/>
                  </a:cubicBezTo>
                  <a:cubicBezTo>
                    <a:pt x="2350" y="1325"/>
                    <a:pt x="2621" y="1232"/>
                    <a:pt x="2847" y="1097"/>
                  </a:cubicBezTo>
                  <a:cubicBezTo>
                    <a:pt x="2964" y="1032"/>
                    <a:pt x="3063" y="955"/>
                    <a:pt x="3155" y="874"/>
                  </a:cubicBezTo>
                  <a:cubicBezTo>
                    <a:pt x="3248" y="791"/>
                    <a:pt x="3325" y="711"/>
                    <a:pt x="3393" y="627"/>
                  </a:cubicBezTo>
                  <a:cubicBezTo>
                    <a:pt x="3458" y="544"/>
                    <a:pt x="3511" y="464"/>
                    <a:pt x="3551" y="386"/>
                  </a:cubicBezTo>
                  <a:cubicBezTo>
                    <a:pt x="3572" y="346"/>
                    <a:pt x="3588" y="312"/>
                    <a:pt x="3603" y="278"/>
                  </a:cubicBezTo>
                  <a:cubicBezTo>
                    <a:pt x="3619" y="244"/>
                    <a:pt x="3631" y="214"/>
                    <a:pt x="3643" y="186"/>
                  </a:cubicBezTo>
                  <a:cubicBezTo>
                    <a:pt x="3662" y="127"/>
                    <a:pt x="3677" y="81"/>
                    <a:pt x="3687" y="50"/>
                  </a:cubicBezTo>
                  <a:cubicBezTo>
                    <a:pt x="3693" y="16"/>
                    <a:pt x="3696" y="1"/>
                    <a:pt x="36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95"/>
            <p:cNvSpPr/>
            <p:nvPr/>
          </p:nvSpPr>
          <p:spPr>
            <a:xfrm>
              <a:off x="6212363" y="3843068"/>
              <a:ext cx="144977" cy="40278"/>
            </a:xfrm>
            <a:custGeom>
              <a:avLst/>
              <a:gdLst/>
              <a:ahLst/>
              <a:cxnLst/>
              <a:rect l="l" t="t" r="r" b="b"/>
              <a:pathLst>
                <a:path w="1177" h="327" extrusionOk="0">
                  <a:moveTo>
                    <a:pt x="672" y="0"/>
                  </a:moveTo>
                  <a:cubicBezTo>
                    <a:pt x="650" y="0"/>
                    <a:pt x="627" y="1"/>
                    <a:pt x="606" y="3"/>
                  </a:cubicBezTo>
                  <a:cubicBezTo>
                    <a:pt x="559" y="9"/>
                    <a:pt x="519" y="15"/>
                    <a:pt x="476" y="27"/>
                  </a:cubicBezTo>
                  <a:cubicBezTo>
                    <a:pt x="433" y="40"/>
                    <a:pt x="396" y="55"/>
                    <a:pt x="356" y="71"/>
                  </a:cubicBezTo>
                  <a:cubicBezTo>
                    <a:pt x="319" y="86"/>
                    <a:pt x="281" y="104"/>
                    <a:pt x="251" y="123"/>
                  </a:cubicBezTo>
                  <a:cubicBezTo>
                    <a:pt x="217" y="142"/>
                    <a:pt x="189" y="163"/>
                    <a:pt x="164" y="182"/>
                  </a:cubicBezTo>
                  <a:cubicBezTo>
                    <a:pt x="109" y="219"/>
                    <a:pt x="72" y="259"/>
                    <a:pt x="44" y="287"/>
                  </a:cubicBezTo>
                  <a:cubicBezTo>
                    <a:pt x="28" y="296"/>
                    <a:pt x="19" y="308"/>
                    <a:pt x="13" y="318"/>
                  </a:cubicBezTo>
                  <a:lnTo>
                    <a:pt x="1" y="327"/>
                  </a:lnTo>
                  <a:cubicBezTo>
                    <a:pt x="1" y="327"/>
                    <a:pt x="19" y="318"/>
                    <a:pt x="56" y="293"/>
                  </a:cubicBezTo>
                  <a:cubicBezTo>
                    <a:pt x="72" y="280"/>
                    <a:pt x="87" y="265"/>
                    <a:pt x="109" y="250"/>
                  </a:cubicBezTo>
                  <a:cubicBezTo>
                    <a:pt x="133" y="234"/>
                    <a:pt x="155" y="219"/>
                    <a:pt x="183" y="200"/>
                  </a:cubicBezTo>
                  <a:cubicBezTo>
                    <a:pt x="210" y="185"/>
                    <a:pt x="241" y="166"/>
                    <a:pt x="272" y="151"/>
                  </a:cubicBezTo>
                  <a:cubicBezTo>
                    <a:pt x="303" y="132"/>
                    <a:pt x="337" y="117"/>
                    <a:pt x="374" y="101"/>
                  </a:cubicBezTo>
                  <a:cubicBezTo>
                    <a:pt x="408" y="86"/>
                    <a:pt x="451" y="74"/>
                    <a:pt x="491" y="61"/>
                  </a:cubicBezTo>
                  <a:cubicBezTo>
                    <a:pt x="528" y="49"/>
                    <a:pt x="572" y="43"/>
                    <a:pt x="615" y="40"/>
                  </a:cubicBezTo>
                  <a:cubicBezTo>
                    <a:pt x="633" y="37"/>
                    <a:pt x="653" y="35"/>
                    <a:pt x="674" y="35"/>
                  </a:cubicBezTo>
                  <a:cubicBezTo>
                    <a:pt x="695" y="35"/>
                    <a:pt x="717" y="37"/>
                    <a:pt x="738" y="40"/>
                  </a:cubicBezTo>
                  <a:cubicBezTo>
                    <a:pt x="782" y="46"/>
                    <a:pt x="819" y="49"/>
                    <a:pt x="859" y="61"/>
                  </a:cubicBezTo>
                  <a:cubicBezTo>
                    <a:pt x="896" y="74"/>
                    <a:pt x="930" y="89"/>
                    <a:pt x="961" y="104"/>
                  </a:cubicBezTo>
                  <a:cubicBezTo>
                    <a:pt x="995" y="120"/>
                    <a:pt x="1022" y="142"/>
                    <a:pt x="1047" y="163"/>
                  </a:cubicBezTo>
                  <a:cubicBezTo>
                    <a:pt x="1069" y="182"/>
                    <a:pt x="1093" y="203"/>
                    <a:pt x="1109" y="225"/>
                  </a:cubicBezTo>
                  <a:cubicBezTo>
                    <a:pt x="1124" y="243"/>
                    <a:pt x="1137" y="262"/>
                    <a:pt x="1146" y="277"/>
                  </a:cubicBezTo>
                  <a:cubicBezTo>
                    <a:pt x="1158" y="293"/>
                    <a:pt x="1168" y="308"/>
                    <a:pt x="1171" y="318"/>
                  </a:cubicBezTo>
                  <a:cubicBezTo>
                    <a:pt x="1174" y="324"/>
                    <a:pt x="1177" y="327"/>
                    <a:pt x="1177" y="327"/>
                  </a:cubicBezTo>
                  <a:lnTo>
                    <a:pt x="1171" y="311"/>
                  </a:lnTo>
                  <a:lnTo>
                    <a:pt x="1152" y="274"/>
                  </a:lnTo>
                  <a:cubicBezTo>
                    <a:pt x="1143" y="259"/>
                    <a:pt x="1131" y="240"/>
                    <a:pt x="1115" y="216"/>
                  </a:cubicBezTo>
                  <a:cubicBezTo>
                    <a:pt x="1100" y="194"/>
                    <a:pt x="1081" y="169"/>
                    <a:pt x="1059" y="148"/>
                  </a:cubicBezTo>
                  <a:cubicBezTo>
                    <a:pt x="1013" y="101"/>
                    <a:pt x="945" y="55"/>
                    <a:pt x="865" y="30"/>
                  </a:cubicBezTo>
                  <a:cubicBezTo>
                    <a:pt x="822" y="15"/>
                    <a:pt x="782" y="9"/>
                    <a:pt x="738" y="3"/>
                  </a:cubicBezTo>
                  <a:cubicBezTo>
                    <a:pt x="717" y="1"/>
                    <a:pt x="694" y="0"/>
                    <a:pt x="6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95"/>
            <p:cNvSpPr/>
            <p:nvPr/>
          </p:nvSpPr>
          <p:spPr>
            <a:xfrm>
              <a:off x="6362144" y="3841097"/>
              <a:ext cx="101743" cy="22911"/>
            </a:xfrm>
            <a:custGeom>
              <a:avLst/>
              <a:gdLst/>
              <a:ahLst/>
              <a:cxnLst/>
              <a:rect l="l" t="t" r="r" b="b"/>
              <a:pathLst>
                <a:path w="826" h="186" extrusionOk="0">
                  <a:moveTo>
                    <a:pt x="195" y="0"/>
                  </a:moveTo>
                  <a:cubicBezTo>
                    <a:pt x="174" y="3"/>
                    <a:pt x="152" y="3"/>
                    <a:pt x="131" y="6"/>
                  </a:cubicBezTo>
                  <a:cubicBezTo>
                    <a:pt x="112" y="6"/>
                    <a:pt x="94" y="12"/>
                    <a:pt x="78" y="16"/>
                  </a:cubicBezTo>
                  <a:cubicBezTo>
                    <a:pt x="63" y="16"/>
                    <a:pt x="47" y="19"/>
                    <a:pt x="35" y="25"/>
                  </a:cubicBezTo>
                  <a:lnTo>
                    <a:pt x="1" y="34"/>
                  </a:lnTo>
                  <a:cubicBezTo>
                    <a:pt x="1" y="34"/>
                    <a:pt x="16" y="31"/>
                    <a:pt x="32" y="31"/>
                  </a:cubicBezTo>
                  <a:cubicBezTo>
                    <a:pt x="53" y="28"/>
                    <a:pt x="90" y="28"/>
                    <a:pt x="128" y="28"/>
                  </a:cubicBezTo>
                  <a:lnTo>
                    <a:pt x="192" y="28"/>
                  </a:lnTo>
                  <a:cubicBezTo>
                    <a:pt x="217" y="28"/>
                    <a:pt x="242" y="31"/>
                    <a:pt x="266" y="31"/>
                  </a:cubicBezTo>
                  <a:cubicBezTo>
                    <a:pt x="316" y="34"/>
                    <a:pt x="371" y="43"/>
                    <a:pt x="421" y="49"/>
                  </a:cubicBezTo>
                  <a:cubicBezTo>
                    <a:pt x="470" y="59"/>
                    <a:pt x="526" y="74"/>
                    <a:pt x="572" y="87"/>
                  </a:cubicBezTo>
                  <a:lnTo>
                    <a:pt x="640" y="108"/>
                  </a:lnTo>
                  <a:cubicBezTo>
                    <a:pt x="665" y="117"/>
                    <a:pt x="683" y="124"/>
                    <a:pt x="702" y="133"/>
                  </a:cubicBezTo>
                  <a:cubicBezTo>
                    <a:pt x="739" y="148"/>
                    <a:pt x="773" y="158"/>
                    <a:pt x="791" y="170"/>
                  </a:cubicBezTo>
                  <a:cubicBezTo>
                    <a:pt x="813" y="182"/>
                    <a:pt x="825" y="185"/>
                    <a:pt x="825" y="185"/>
                  </a:cubicBezTo>
                  <a:cubicBezTo>
                    <a:pt x="825" y="185"/>
                    <a:pt x="813" y="179"/>
                    <a:pt x="794" y="164"/>
                  </a:cubicBezTo>
                  <a:cubicBezTo>
                    <a:pt x="788" y="154"/>
                    <a:pt x="776" y="148"/>
                    <a:pt x="760" y="139"/>
                  </a:cubicBezTo>
                  <a:cubicBezTo>
                    <a:pt x="748" y="133"/>
                    <a:pt x="733" y="120"/>
                    <a:pt x="714" y="111"/>
                  </a:cubicBezTo>
                  <a:cubicBezTo>
                    <a:pt x="699" y="105"/>
                    <a:pt x="680" y="93"/>
                    <a:pt x="655" y="83"/>
                  </a:cubicBezTo>
                  <a:cubicBezTo>
                    <a:pt x="634" y="74"/>
                    <a:pt x="609" y="65"/>
                    <a:pt x="588" y="59"/>
                  </a:cubicBezTo>
                  <a:cubicBezTo>
                    <a:pt x="560" y="49"/>
                    <a:pt x="538" y="43"/>
                    <a:pt x="510" y="34"/>
                  </a:cubicBezTo>
                  <a:cubicBezTo>
                    <a:pt x="483" y="28"/>
                    <a:pt x="455" y="19"/>
                    <a:pt x="427" y="16"/>
                  </a:cubicBezTo>
                  <a:lnTo>
                    <a:pt x="347" y="3"/>
                  </a:lnTo>
                  <a:cubicBezTo>
                    <a:pt x="319" y="0"/>
                    <a:pt x="297" y="0"/>
                    <a:pt x="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95"/>
            <p:cNvSpPr/>
            <p:nvPr/>
          </p:nvSpPr>
          <p:spPr>
            <a:xfrm>
              <a:off x="6509337" y="3767315"/>
              <a:ext cx="80064" cy="20940"/>
            </a:xfrm>
            <a:custGeom>
              <a:avLst/>
              <a:gdLst/>
              <a:ahLst/>
              <a:cxnLst/>
              <a:rect l="l" t="t" r="r" b="b"/>
              <a:pathLst>
                <a:path w="650" h="170" extrusionOk="0">
                  <a:moveTo>
                    <a:pt x="649" y="0"/>
                  </a:moveTo>
                  <a:cubicBezTo>
                    <a:pt x="649" y="0"/>
                    <a:pt x="640" y="9"/>
                    <a:pt x="624" y="16"/>
                  </a:cubicBezTo>
                  <a:cubicBezTo>
                    <a:pt x="612" y="22"/>
                    <a:pt x="603" y="28"/>
                    <a:pt x="594" y="31"/>
                  </a:cubicBezTo>
                  <a:cubicBezTo>
                    <a:pt x="581" y="37"/>
                    <a:pt x="569" y="43"/>
                    <a:pt x="553" y="53"/>
                  </a:cubicBezTo>
                  <a:cubicBezTo>
                    <a:pt x="495" y="77"/>
                    <a:pt x="418" y="105"/>
                    <a:pt x="337" y="121"/>
                  </a:cubicBezTo>
                  <a:cubicBezTo>
                    <a:pt x="300" y="130"/>
                    <a:pt x="257" y="133"/>
                    <a:pt x="217" y="136"/>
                  </a:cubicBezTo>
                  <a:cubicBezTo>
                    <a:pt x="180" y="139"/>
                    <a:pt x="140" y="145"/>
                    <a:pt x="109" y="148"/>
                  </a:cubicBezTo>
                  <a:cubicBezTo>
                    <a:pt x="78" y="151"/>
                    <a:pt x="53" y="154"/>
                    <a:pt x="32" y="161"/>
                  </a:cubicBezTo>
                  <a:cubicBezTo>
                    <a:pt x="13" y="161"/>
                    <a:pt x="1" y="164"/>
                    <a:pt x="1" y="164"/>
                  </a:cubicBezTo>
                  <a:cubicBezTo>
                    <a:pt x="1" y="164"/>
                    <a:pt x="13" y="164"/>
                    <a:pt x="41" y="167"/>
                  </a:cubicBezTo>
                  <a:cubicBezTo>
                    <a:pt x="59" y="167"/>
                    <a:pt x="87" y="170"/>
                    <a:pt x="118" y="170"/>
                  </a:cubicBezTo>
                  <a:lnTo>
                    <a:pt x="226" y="170"/>
                  </a:lnTo>
                  <a:cubicBezTo>
                    <a:pt x="245" y="170"/>
                    <a:pt x="269" y="170"/>
                    <a:pt x="288" y="167"/>
                  </a:cubicBezTo>
                  <a:cubicBezTo>
                    <a:pt x="310" y="167"/>
                    <a:pt x="331" y="164"/>
                    <a:pt x="353" y="161"/>
                  </a:cubicBezTo>
                  <a:cubicBezTo>
                    <a:pt x="371" y="154"/>
                    <a:pt x="396" y="151"/>
                    <a:pt x="414" y="145"/>
                  </a:cubicBezTo>
                  <a:cubicBezTo>
                    <a:pt x="433" y="139"/>
                    <a:pt x="455" y="133"/>
                    <a:pt x="473" y="124"/>
                  </a:cubicBezTo>
                  <a:cubicBezTo>
                    <a:pt x="507" y="108"/>
                    <a:pt x="541" y="90"/>
                    <a:pt x="569" y="71"/>
                  </a:cubicBezTo>
                  <a:cubicBezTo>
                    <a:pt x="581" y="62"/>
                    <a:pt x="594" y="53"/>
                    <a:pt x="603" y="43"/>
                  </a:cubicBezTo>
                  <a:cubicBezTo>
                    <a:pt x="615" y="37"/>
                    <a:pt x="624" y="28"/>
                    <a:pt x="631" y="22"/>
                  </a:cubicBezTo>
                  <a:lnTo>
                    <a:pt x="6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95"/>
            <p:cNvSpPr/>
            <p:nvPr/>
          </p:nvSpPr>
          <p:spPr>
            <a:xfrm>
              <a:off x="5198418" y="2928743"/>
              <a:ext cx="2146201" cy="1057581"/>
            </a:xfrm>
            <a:custGeom>
              <a:avLst/>
              <a:gdLst/>
              <a:ahLst/>
              <a:cxnLst/>
              <a:rect l="l" t="t" r="r" b="b"/>
              <a:pathLst>
                <a:path w="17424" h="8586" extrusionOk="0">
                  <a:moveTo>
                    <a:pt x="10257" y="3958"/>
                  </a:moveTo>
                  <a:cubicBezTo>
                    <a:pt x="10257" y="3958"/>
                    <a:pt x="10260" y="3962"/>
                    <a:pt x="10260" y="3968"/>
                  </a:cubicBezTo>
                  <a:cubicBezTo>
                    <a:pt x="10257" y="3965"/>
                    <a:pt x="10257" y="3962"/>
                    <a:pt x="10257" y="3958"/>
                  </a:cubicBezTo>
                  <a:close/>
                  <a:moveTo>
                    <a:pt x="11415" y="4289"/>
                  </a:moveTo>
                  <a:cubicBezTo>
                    <a:pt x="11415" y="4289"/>
                    <a:pt x="11415" y="4290"/>
                    <a:pt x="11415" y="4290"/>
                  </a:cubicBezTo>
                  <a:lnTo>
                    <a:pt x="11415" y="4290"/>
                  </a:lnTo>
                  <a:cubicBezTo>
                    <a:pt x="11415" y="4290"/>
                    <a:pt x="11415" y="4289"/>
                    <a:pt x="11415" y="4289"/>
                  </a:cubicBezTo>
                  <a:close/>
                  <a:moveTo>
                    <a:pt x="11335" y="4313"/>
                  </a:moveTo>
                  <a:lnTo>
                    <a:pt x="11347" y="4415"/>
                  </a:lnTo>
                  <a:cubicBezTo>
                    <a:pt x="11347" y="4381"/>
                    <a:pt x="11344" y="4347"/>
                    <a:pt x="11335" y="4313"/>
                  </a:cubicBezTo>
                  <a:close/>
                  <a:moveTo>
                    <a:pt x="7796" y="4378"/>
                  </a:moveTo>
                  <a:cubicBezTo>
                    <a:pt x="7855" y="4499"/>
                    <a:pt x="7911" y="4616"/>
                    <a:pt x="7957" y="4740"/>
                  </a:cubicBezTo>
                  <a:cubicBezTo>
                    <a:pt x="8025" y="4709"/>
                    <a:pt x="8087" y="4672"/>
                    <a:pt x="8152" y="4628"/>
                  </a:cubicBezTo>
                  <a:cubicBezTo>
                    <a:pt x="8164" y="4671"/>
                    <a:pt x="8291" y="5030"/>
                    <a:pt x="8320" y="5045"/>
                  </a:cubicBezTo>
                  <a:lnTo>
                    <a:pt x="8320" y="5045"/>
                  </a:lnTo>
                  <a:cubicBezTo>
                    <a:pt x="8298" y="5039"/>
                    <a:pt x="8274" y="5033"/>
                    <a:pt x="8250" y="5027"/>
                  </a:cubicBezTo>
                  <a:lnTo>
                    <a:pt x="8250" y="5027"/>
                  </a:lnTo>
                  <a:cubicBezTo>
                    <a:pt x="8260" y="5061"/>
                    <a:pt x="8269" y="5092"/>
                    <a:pt x="8266" y="5125"/>
                  </a:cubicBezTo>
                  <a:cubicBezTo>
                    <a:pt x="8260" y="5163"/>
                    <a:pt x="8238" y="5196"/>
                    <a:pt x="8207" y="5203"/>
                  </a:cubicBezTo>
                  <a:cubicBezTo>
                    <a:pt x="8213" y="5264"/>
                    <a:pt x="8207" y="5326"/>
                    <a:pt x="8198" y="5388"/>
                  </a:cubicBezTo>
                  <a:cubicBezTo>
                    <a:pt x="8195" y="5428"/>
                    <a:pt x="8189" y="5471"/>
                    <a:pt x="8182" y="5508"/>
                  </a:cubicBezTo>
                  <a:cubicBezTo>
                    <a:pt x="8176" y="5573"/>
                    <a:pt x="8164" y="5644"/>
                    <a:pt x="8136" y="5706"/>
                  </a:cubicBezTo>
                  <a:cubicBezTo>
                    <a:pt x="8114" y="5755"/>
                    <a:pt x="8081" y="5799"/>
                    <a:pt x="8053" y="5845"/>
                  </a:cubicBezTo>
                  <a:cubicBezTo>
                    <a:pt x="8025" y="5891"/>
                    <a:pt x="8013" y="5953"/>
                    <a:pt x="8034" y="6002"/>
                  </a:cubicBezTo>
                  <a:cubicBezTo>
                    <a:pt x="7948" y="5950"/>
                    <a:pt x="7852" y="5873"/>
                    <a:pt x="7858" y="5771"/>
                  </a:cubicBezTo>
                  <a:cubicBezTo>
                    <a:pt x="7827" y="5768"/>
                    <a:pt x="7796" y="5768"/>
                    <a:pt x="7763" y="5765"/>
                  </a:cubicBezTo>
                  <a:cubicBezTo>
                    <a:pt x="7750" y="5765"/>
                    <a:pt x="7735" y="5758"/>
                    <a:pt x="7729" y="5749"/>
                  </a:cubicBezTo>
                  <a:cubicBezTo>
                    <a:pt x="7719" y="5737"/>
                    <a:pt x="7725" y="5721"/>
                    <a:pt x="7732" y="5709"/>
                  </a:cubicBezTo>
                  <a:cubicBezTo>
                    <a:pt x="7756" y="5666"/>
                    <a:pt x="7790" y="5635"/>
                    <a:pt x="7834" y="5616"/>
                  </a:cubicBezTo>
                  <a:cubicBezTo>
                    <a:pt x="7790" y="5601"/>
                    <a:pt x="7744" y="5585"/>
                    <a:pt x="7701" y="5573"/>
                  </a:cubicBezTo>
                  <a:cubicBezTo>
                    <a:pt x="7716" y="5542"/>
                    <a:pt x="7744" y="5518"/>
                    <a:pt x="7775" y="5496"/>
                  </a:cubicBezTo>
                  <a:cubicBezTo>
                    <a:pt x="7741" y="5477"/>
                    <a:pt x="7729" y="5431"/>
                    <a:pt x="7719" y="5394"/>
                  </a:cubicBezTo>
                  <a:cubicBezTo>
                    <a:pt x="7695" y="5215"/>
                    <a:pt x="7688" y="5033"/>
                    <a:pt x="7713" y="4857"/>
                  </a:cubicBezTo>
                  <a:cubicBezTo>
                    <a:pt x="7732" y="4693"/>
                    <a:pt x="7729" y="4530"/>
                    <a:pt x="7796" y="4378"/>
                  </a:cubicBezTo>
                  <a:close/>
                  <a:moveTo>
                    <a:pt x="5056" y="6550"/>
                  </a:moveTo>
                  <a:cubicBezTo>
                    <a:pt x="5051" y="6550"/>
                    <a:pt x="5047" y="6551"/>
                    <a:pt x="5043" y="6552"/>
                  </a:cubicBezTo>
                  <a:cubicBezTo>
                    <a:pt x="5047" y="6551"/>
                    <a:pt x="5051" y="6550"/>
                    <a:pt x="5056" y="6550"/>
                  </a:cubicBezTo>
                  <a:close/>
                  <a:moveTo>
                    <a:pt x="5095" y="4363"/>
                  </a:moveTo>
                  <a:cubicBezTo>
                    <a:pt x="5119" y="4377"/>
                    <a:pt x="5147" y="4382"/>
                    <a:pt x="5175" y="4382"/>
                  </a:cubicBezTo>
                  <a:cubicBezTo>
                    <a:pt x="5182" y="4382"/>
                    <a:pt x="5190" y="4382"/>
                    <a:pt x="5197" y="4381"/>
                  </a:cubicBezTo>
                  <a:lnTo>
                    <a:pt x="5197" y="4381"/>
                  </a:lnTo>
                  <a:cubicBezTo>
                    <a:pt x="5218" y="4520"/>
                    <a:pt x="5194" y="4650"/>
                    <a:pt x="5215" y="4789"/>
                  </a:cubicBezTo>
                  <a:cubicBezTo>
                    <a:pt x="5243" y="4943"/>
                    <a:pt x="5271" y="5095"/>
                    <a:pt x="5280" y="5252"/>
                  </a:cubicBezTo>
                  <a:cubicBezTo>
                    <a:pt x="5308" y="5555"/>
                    <a:pt x="5308" y="5857"/>
                    <a:pt x="5280" y="6154"/>
                  </a:cubicBezTo>
                  <a:cubicBezTo>
                    <a:pt x="5277" y="6178"/>
                    <a:pt x="5277" y="6206"/>
                    <a:pt x="5262" y="6225"/>
                  </a:cubicBezTo>
                  <a:cubicBezTo>
                    <a:pt x="5240" y="6255"/>
                    <a:pt x="5197" y="6271"/>
                    <a:pt x="5178" y="6302"/>
                  </a:cubicBezTo>
                  <a:cubicBezTo>
                    <a:pt x="5138" y="6370"/>
                    <a:pt x="5203" y="6441"/>
                    <a:pt x="5265" y="6484"/>
                  </a:cubicBezTo>
                  <a:cubicBezTo>
                    <a:pt x="5198" y="6513"/>
                    <a:pt x="5128" y="6537"/>
                    <a:pt x="5056" y="6550"/>
                  </a:cubicBezTo>
                  <a:lnTo>
                    <a:pt x="5056" y="6550"/>
                  </a:lnTo>
                  <a:cubicBezTo>
                    <a:pt x="5060" y="6549"/>
                    <a:pt x="5063" y="6549"/>
                    <a:pt x="5067" y="6549"/>
                  </a:cubicBezTo>
                  <a:cubicBezTo>
                    <a:pt x="5124" y="6549"/>
                    <a:pt x="5181" y="6594"/>
                    <a:pt x="5203" y="6648"/>
                  </a:cubicBezTo>
                  <a:cubicBezTo>
                    <a:pt x="5231" y="6709"/>
                    <a:pt x="5231" y="6783"/>
                    <a:pt x="5231" y="6848"/>
                  </a:cubicBezTo>
                  <a:cubicBezTo>
                    <a:pt x="5228" y="7040"/>
                    <a:pt x="5218" y="7237"/>
                    <a:pt x="5215" y="7432"/>
                  </a:cubicBezTo>
                  <a:cubicBezTo>
                    <a:pt x="5053" y="7267"/>
                    <a:pt x="4822" y="7171"/>
                    <a:pt x="4591" y="7171"/>
                  </a:cubicBezTo>
                  <a:cubicBezTo>
                    <a:pt x="4540" y="7171"/>
                    <a:pt x="4490" y="7175"/>
                    <a:pt x="4440" y="7185"/>
                  </a:cubicBezTo>
                  <a:cubicBezTo>
                    <a:pt x="4551" y="7123"/>
                    <a:pt x="4674" y="7094"/>
                    <a:pt x="4800" y="7094"/>
                  </a:cubicBezTo>
                  <a:cubicBezTo>
                    <a:pt x="4818" y="7094"/>
                    <a:pt x="4836" y="7094"/>
                    <a:pt x="4854" y="7095"/>
                  </a:cubicBezTo>
                  <a:cubicBezTo>
                    <a:pt x="4730" y="7027"/>
                    <a:pt x="4613" y="7000"/>
                    <a:pt x="4499" y="7000"/>
                  </a:cubicBezTo>
                  <a:cubicBezTo>
                    <a:pt x="4286" y="7000"/>
                    <a:pt x="4084" y="7096"/>
                    <a:pt x="3875" y="7206"/>
                  </a:cubicBezTo>
                  <a:cubicBezTo>
                    <a:pt x="4132" y="6644"/>
                    <a:pt x="4366" y="6052"/>
                    <a:pt x="4579" y="5456"/>
                  </a:cubicBezTo>
                  <a:cubicBezTo>
                    <a:pt x="4691" y="5135"/>
                    <a:pt x="4799" y="4814"/>
                    <a:pt x="4904" y="4489"/>
                  </a:cubicBezTo>
                  <a:cubicBezTo>
                    <a:pt x="4879" y="4468"/>
                    <a:pt x="4860" y="4443"/>
                    <a:pt x="4839" y="4425"/>
                  </a:cubicBezTo>
                  <a:lnTo>
                    <a:pt x="4839" y="4425"/>
                  </a:lnTo>
                  <a:cubicBezTo>
                    <a:pt x="4910" y="4462"/>
                    <a:pt x="4996" y="4486"/>
                    <a:pt x="5080" y="4486"/>
                  </a:cubicBezTo>
                  <a:cubicBezTo>
                    <a:pt x="5086" y="4443"/>
                    <a:pt x="5092" y="4403"/>
                    <a:pt x="5095" y="4363"/>
                  </a:cubicBezTo>
                  <a:close/>
                  <a:moveTo>
                    <a:pt x="6654" y="0"/>
                  </a:moveTo>
                  <a:cubicBezTo>
                    <a:pt x="6693" y="51"/>
                    <a:pt x="6729" y="102"/>
                    <a:pt x="6770" y="150"/>
                  </a:cubicBezTo>
                  <a:lnTo>
                    <a:pt x="6770" y="150"/>
                  </a:lnTo>
                  <a:cubicBezTo>
                    <a:pt x="6744" y="122"/>
                    <a:pt x="6690" y="112"/>
                    <a:pt x="6627" y="112"/>
                  </a:cubicBezTo>
                  <a:cubicBezTo>
                    <a:pt x="6512" y="112"/>
                    <a:pt x="6368" y="147"/>
                    <a:pt x="6315" y="170"/>
                  </a:cubicBezTo>
                  <a:cubicBezTo>
                    <a:pt x="6200" y="226"/>
                    <a:pt x="6068" y="315"/>
                    <a:pt x="5997" y="417"/>
                  </a:cubicBezTo>
                  <a:cubicBezTo>
                    <a:pt x="5922" y="519"/>
                    <a:pt x="5879" y="633"/>
                    <a:pt x="5848" y="754"/>
                  </a:cubicBezTo>
                  <a:cubicBezTo>
                    <a:pt x="5867" y="738"/>
                    <a:pt x="5892" y="726"/>
                    <a:pt x="5910" y="710"/>
                  </a:cubicBezTo>
                  <a:lnTo>
                    <a:pt x="5910" y="710"/>
                  </a:lnTo>
                  <a:cubicBezTo>
                    <a:pt x="5895" y="825"/>
                    <a:pt x="5922" y="942"/>
                    <a:pt x="5922" y="1056"/>
                  </a:cubicBezTo>
                  <a:cubicBezTo>
                    <a:pt x="5879" y="1056"/>
                    <a:pt x="5842" y="1087"/>
                    <a:pt x="5821" y="1124"/>
                  </a:cubicBezTo>
                  <a:cubicBezTo>
                    <a:pt x="5802" y="1164"/>
                    <a:pt x="5799" y="1204"/>
                    <a:pt x="5799" y="1248"/>
                  </a:cubicBezTo>
                  <a:cubicBezTo>
                    <a:pt x="5799" y="1340"/>
                    <a:pt x="5817" y="1430"/>
                    <a:pt x="5848" y="1519"/>
                  </a:cubicBezTo>
                  <a:cubicBezTo>
                    <a:pt x="5873" y="1581"/>
                    <a:pt x="5913" y="1649"/>
                    <a:pt x="5984" y="1652"/>
                  </a:cubicBezTo>
                  <a:cubicBezTo>
                    <a:pt x="6000" y="1822"/>
                    <a:pt x="6049" y="2004"/>
                    <a:pt x="6191" y="2100"/>
                  </a:cubicBezTo>
                  <a:cubicBezTo>
                    <a:pt x="6281" y="2158"/>
                    <a:pt x="6404" y="2183"/>
                    <a:pt x="6432" y="2297"/>
                  </a:cubicBezTo>
                  <a:cubicBezTo>
                    <a:pt x="6444" y="2353"/>
                    <a:pt x="6358" y="2563"/>
                    <a:pt x="6376" y="2591"/>
                  </a:cubicBezTo>
                  <a:cubicBezTo>
                    <a:pt x="6367" y="2578"/>
                    <a:pt x="6361" y="2563"/>
                    <a:pt x="6367" y="2547"/>
                  </a:cubicBezTo>
                  <a:lnTo>
                    <a:pt x="6367" y="2547"/>
                  </a:lnTo>
                  <a:cubicBezTo>
                    <a:pt x="6256" y="2684"/>
                    <a:pt x="6061" y="2706"/>
                    <a:pt x="5883" y="2706"/>
                  </a:cubicBezTo>
                  <a:cubicBezTo>
                    <a:pt x="5823" y="2706"/>
                    <a:pt x="5765" y="2703"/>
                    <a:pt x="5712" y="2702"/>
                  </a:cubicBezTo>
                  <a:cubicBezTo>
                    <a:pt x="5695" y="2702"/>
                    <a:pt x="5677" y="2701"/>
                    <a:pt x="5659" y="2701"/>
                  </a:cubicBezTo>
                  <a:cubicBezTo>
                    <a:pt x="5497" y="2701"/>
                    <a:pt x="5333" y="2714"/>
                    <a:pt x="5169" y="2739"/>
                  </a:cubicBezTo>
                  <a:cubicBezTo>
                    <a:pt x="5151" y="2742"/>
                    <a:pt x="5132" y="2745"/>
                    <a:pt x="5110" y="2754"/>
                  </a:cubicBezTo>
                  <a:cubicBezTo>
                    <a:pt x="5089" y="2770"/>
                    <a:pt x="5073" y="2791"/>
                    <a:pt x="5061" y="2819"/>
                  </a:cubicBezTo>
                  <a:cubicBezTo>
                    <a:pt x="4848" y="3224"/>
                    <a:pt x="4641" y="3625"/>
                    <a:pt x="4428" y="4029"/>
                  </a:cubicBezTo>
                  <a:cubicBezTo>
                    <a:pt x="4422" y="4042"/>
                    <a:pt x="4416" y="4054"/>
                    <a:pt x="4416" y="4070"/>
                  </a:cubicBezTo>
                  <a:cubicBezTo>
                    <a:pt x="4416" y="4082"/>
                    <a:pt x="4425" y="4097"/>
                    <a:pt x="4431" y="4104"/>
                  </a:cubicBezTo>
                  <a:cubicBezTo>
                    <a:pt x="4487" y="4190"/>
                    <a:pt x="4555" y="4261"/>
                    <a:pt x="4638" y="4335"/>
                  </a:cubicBezTo>
                  <a:lnTo>
                    <a:pt x="4592" y="4520"/>
                  </a:lnTo>
                  <a:cubicBezTo>
                    <a:pt x="4515" y="4823"/>
                    <a:pt x="4444" y="5104"/>
                    <a:pt x="4314" y="5385"/>
                  </a:cubicBezTo>
                  <a:cubicBezTo>
                    <a:pt x="4231" y="5564"/>
                    <a:pt x="4184" y="5752"/>
                    <a:pt x="4135" y="5937"/>
                  </a:cubicBezTo>
                  <a:cubicBezTo>
                    <a:pt x="4027" y="6345"/>
                    <a:pt x="3928" y="6756"/>
                    <a:pt x="3752" y="7145"/>
                  </a:cubicBezTo>
                  <a:cubicBezTo>
                    <a:pt x="3733" y="7188"/>
                    <a:pt x="3712" y="7231"/>
                    <a:pt x="3672" y="7253"/>
                  </a:cubicBezTo>
                  <a:cubicBezTo>
                    <a:pt x="3648" y="7266"/>
                    <a:pt x="3620" y="7270"/>
                    <a:pt x="3593" y="7270"/>
                  </a:cubicBezTo>
                  <a:cubicBezTo>
                    <a:pt x="3582" y="7270"/>
                    <a:pt x="3571" y="7269"/>
                    <a:pt x="3561" y="7268"/>
                  </a:cubicBezTo>
                  <a:cubicBezTo>
                    <a:pt x="3414" y="7262"/>
                    <a:pt x="3270" y="7251"/>
                    <a:pt x="3124" y="7251"/>
                  </a:cubicBezTo>
                  <a:cubicBezTo>
                    <a:pt x="3059" y="7251"/>
                    <a:pt x="2994" y="7253"/>
                    <a:pt x="2928" y="7259"/>
                  </a:cubicBezTo>
                  <a:cubicBezTo>
                    <a:pt x="2724" y="7280"/>
                    <a:pt x="2560" y="7342"/>
                    <a:pt x="2390" y="7450"/>
                  </a:cubicBezTo>
                  <a:cubicBezTo>
                    <a:pt x="2417" y="7456"/>
                    <a:pt x="2441" y="7461"/>
                    <a:pt x="2467" y="7461"/>
                  </a:cubicBezTo>
                  <a:cubicBezTo>
                    <a:pt x="2481" y="7461"/>
                    <a:pt x="2496" y="7460"/>
                    <a:pt x="2511" y="7456"/>
                  </a:cubicBezTo>
                  <a:lnTo>
                    <a:pt x="2511" y="7456"/>
                  </a:lnTo>
                  <a:cubicBezTo>
                    <a:pt x="2483" y="7472"/>
                    <a:pt x="2452" y="7490"/>
                    <a:pt x="2424" y="7506"/>
                  </a:cubicBezTo>
                  <a:cubicBezTo>
                    <a:pt x="2091" y="7707"/>
                    <a:pt x="1736" y="7845"/>
                    <a:pt x="1375" y="7994"/>
                  </a:cubicBezTo>
                  <a:cubicBezTo>
                    <a:pt x="921" y="8179"/>
                    <a:pt x="464" y="8355"/>
                    <a:pt x="1" y="8531"/>
                  </a:cubicBezTo>
                  <a:cubicBezTo>
                    <a:pt x="124" y="8549"/>
                    <a:pt x="242" y="8568"/>
                    <a:pt x="365" y="8568"/>
                  </a:cubicBezTo>
                  <a:cubicBezTo>
                    <a:pt x="757" y="8568"/>
                    <a:pt x="1152" y="8565"/>
                    <a:pt x="1544" y="8565"/>
                  </a:cubicBezTo>
                  <a:cubicBezTo>
                    <a:pt x="1603" y="8565"/>
                    <a:pt x="1661" y="8564"/>
                    <a:pt x="1719" y="8564"/>
                  </a:cubicBezTo>
                  <a:cubicBezTo>
                    <a:pt x="2424" y="8564"/>
                    <a:pt x="3131" y="8581"/>
                    <a:pt x="3829" y="8583"/>
                  </a:cubicBezTo>
                  <a:cubicBezTo>
                    <a:pt x="4047" y="8585"/>
                    <a:pt x="4265" y="8585"/>
                    <a:pt x="4483" y="8585"/>
                  </a:cubicBezTo>
                  <a:cubicBezTo>
                    <a:pt x="5981" y="8585"/>
                    <a:pt x="7483" y="8560"/>
                    <a:pt x="8976" y="8549"/>
                  </a:cubicBezTo>
                  <a:lnTo>
                    <a:pt x="9269" y="8549"/>
                  </a:lnTo>
                  <a:cubicBezTo>
                    <a:pt x="10665" y="8540"/>
                    <a:pt x="12063" y="8531"/>
                    <a:pt x="13459" y="8522"/>
                  </a:cubicBezTo>
                  <a:cubicBezTo>
                    <a:pt x="14382" y="8515"/>
                    <a:pt x="15299" y="8519"/>
                    <a:pt x="16219" y="8506"/>
                  </a:cubicBezTo>
                  <a:cubicBezTo>
                    <a:pt x="16620" y="8503"/>
                    <a:pt x="17022" y="8488"/>
                    <a:pt x="17423" y="8469"/>
                  </a:cubicBezTo>
                  <a:cubicBezTo>
                    <a:pt x="16772" y="8247"/>
                    <a:pt x="16117" y="8025"/>
                    <a:pt x="15466" y="7805"/>
                  </a:cubicBezTo>
                  <a:cubicBezTo>
                    <a:pt x="15497" y="7651"/>
                    <a:pt x="15574" y="7472"/>
                    <a:pt x="15506" y="7321"/>
                  </a:cubicBezTo>
                  <a:cubicBezTo>
                    <a:pt x="15450" y="7197"/>
                    <a:pt x="15327" y="7111"/>
                    <a:pt x="15222" y="7027"/>
                  </a:cubicBezTo>
                  <a:cubicBezTo>
                    <a:pt x="15043" y="6888"/>
                    <a:pt x="14879" y="6762"/>
                    <a:pt x="14681" y="6654"/>
                  </a:cubicBezTo>
                  <a:lnTo>
                    <a:pt x="14681" y="6654"/>
                  </a:lnTo>
                  <a:cubicBezTo>
                    <a:pt x="14765" y="6700"/>
                    <a:pt x="14830" y="6765"/>
                    <a:pt x="14873" y="6848"/>
                  </a:cubicBezTo>
                  <a:cubicBezTo>
                    <a:pt x="14870" y="6848"/>
                    <a:pt x="14867" y="6848"/>
                    <a:pt x="14863" y="6848"/>
                  </a:cubicBezTo>
                  <a:cubicBezTo>
                    <a:pt x="14642" y="6848"/>
                    <a:pt x="14462" y="6635"/>
                    <a:pt x="14243" y="6632"/>
                  </a:cubicBezTo>
                  <a:lnTo>
                    <a:pt x="14243" y="6632"/>
                  </a:lnTo>
                  <a:cubicBezTo>
                    <a:pt x="14305" y="6678"/>
                    <a:pt x="14357" y="6740"/>
                    <a:pt x="14397" y="6805"/>
                  </a:cubicBezTo>
                  <a:cubicBezTo>
                    <a:pt x="14155" y="6758"/>
                    <a:pt x="13907" y="6712"/>
                    <a:pt x="13660" y="6712"/>
                  </a:cubicBezTo>
                  <a:cubicBezTo>
                    <a:pt x="13580" y="6712"/>
                    <a:pt x="13501" y="6717"/>
                    <a:pt x="13422" y="6728"/>
                  </a:cubicBezTo>
                  <a:cubicBezTo>
                    <a:pt x="13369" y="6734"/>
                    <a:pt x="13308" y="6765"/>
                    <a:pt x="13323" y="6811"/>
                  </a:cubicBezTo>
                  <a:cubicBezTo>
                    <a:pt x="13332" y="6833"/>
                    <a:pt x="13348" y="6842"/>
                    <a:pt x="13363" y="6854"/>
                  </a:cubicBezTo>
                  <a:cubicBezTo>
                    <a:pt x="13425" y="6895"/>
                    <a:pt x="13490" y="6935"/>
                    <a:pt x="13551" y="6975"/>
                  </a:cubicBezTo>
                  <a:cubicBezTo>
                    <a:pt x="13301" y="6996"/>
                    <a:pt x="13057" y="7074"/>
                    <a:pt x="12841" y="7206"/>
                  </a:cubicBezTo>
                  <a:cubicBezTo>
                    <a:pt x="12789" y="7237"/>
                    <a:pt x="12743" y="7271"/>
                    <a:pt x="12690" y="7311"/>
                  </a:cubicBezTo>
                  <a:cubicBezTo>
                    <a:pt x="12650" y="7340"/>
                    <a:pt x="12638" y="7359"/>
                    <a:pt x="12621" y="7359"/>
                  </a:cubicBezTo>
                  <a:cubicBezTo>
                    <a:pt x="12610" y="7359"/>
                    <a:pt x="12598" y="7352"/>
                    <a:pt x="12576" y="7336"/>
                  </a:cubicBezTo>
                  <a:cubicBezTo>
                    <a:pt x="12502" y="7284"/>
                    <a:pt x="12443" y="7083"/>
                    <a:pt x="12394" y="6996"/>
                  </a:cubicBezTo>
                  <a:cubicBezTo>
                    <a:pt x="12363" y="6947"/>
                    <a:pt x="12329" y="6898"/>
                    <a:pt x="12273" y="6882"/>
                  </a:cubicBezTo>
                  <a:cubicBezTo>
                    <a:pt x="12261" y="6879"/>
                    <a:pt x="12250" y="6877"/>
                    <a:pt x="12238" y="6877"/>
                  </a:cubicBezTo>
                  <a:cubicBezTo>
                    <a:pt x="12159" y="6877"/>
                    <a:pt x="12088" y="6955"/>
                    <a:pt x="12042" y="7027"/>
                  </a:cubicBezTo>
                  <a:cubicBezTo>
                    <a:pt x="12116" y="6756"/>
                    <a:pt x="12134" y="6438"/>
                    <a:pt x="11974" y="6203"/>
                  </a:cubicBezTo>
                  <a:cubicBezTo>
                    <a:pt x="11934" y="6147"/>
                    <a:pt x="11884" y="6095"/>
                    <a:pt x="11822" y="6070"/>
                  </a:cubicBezTo>
                  <a:cubicBezTo>
                    <a:pt x="11795" y="6060"/>
                    <a:pt x="11768" y="6056"/>
                    <a:pt x="11741" y="6056"/>
                  </a:cubicBezTo>
                  <a:cubicBezTo>
                    <a:pt x="11616" y="6056"/>
                    <a:pt x="11492" y="6150"/>
                    <a:pt x="11393" y="6246"/>
                  </a:cubicBezTo>
                  <a:cubicBezTo>
                    <a:pt x="11415" y="6323"/>
                    <a:pt x="11390" y="6410"/>
                    <a:pt x="11328" y="6465"/>
                  </a:cubicBezTo>
                  <a:cubicBezTo>
                    <a:pt x="11325" y="6404"/>
                    <a:pt x="11338" y="6330"/>
                    <a:pt x="11270" y="6296"/>
                  </a:cubicBezTo>
                  <a:cubicBezTo>
                    <a:pt x="11261" y="6291"/>
                    <a:pt x="11242" y="6287"/>
                    <a:pt x="11222" y="6287"/>
                  </a:cubicBezTo>
                  <a:cubicBezTo>
                    <a:pt x="11191" y="6287"/>
                    <a:pt x="11160" y="6296"/>
                    <a:pt x="11162" y="6323"/>
                  </a:cubicBezTo>
                  <a:cubicBezTo>
                    <a:pt x="11143" y="6098"/>
                    <a:pt x="11159" y="5879"/>
                    <a:pt x="11174" y="5657"/>
                  </a:cubicBezTo>
                  <a:cubicBezTo>
                    <a:pt x="11183" y="5542"/>
                    <a:pt x="11190" y="5431"/>
                    <a:pt x="11202" y="5320"/>
                  </a:cubicBezTo>
                  <a:cubicBezTo>
                    <a:pt x="11205" y="5261"/>
                    <a:pt x="11214" y="5200"/>
                    <a:pt x="11245" y="5150"/>
                  </a:cubicBezTo>
                  <a:cubicBezTo>
                    <a:pt x="11298" y="5064"/>
                    <a:pt x="11390" y="5110"/>
                    <a:pt x="11449" y="5039"/>
                  </a:cubicBezTo>
                  <a:cubicBezTo>
                    <a:pt x="11492" y="4983"/>
                    <a:pt x="11511" y="4919"/>
                    <a:pt x="11517" y="4854"/>
                  </a:cubicBezTo>
                  <a:cubicBezTo>
                    <a:pt x="11532" y="4746"/>
                    <a:pt x="11532" y="4631"/>
                    <a:pt x="11514" y="4530"/>
                  </a:cubicBezTo>
                  <a:cubicBezTo>
                    <a:pt x="11508" y="4478"/>
                    <a:pt x="11411" y="4327"/>
                    <a:pt x="11415" y="4290"/>
                  </a:cubicBezTo>
                  <a:lnTo>
                    <a:pt x="11415" y="4290"/>
                  </a:lnTo>
                  <a:cubicBezTo>
                    <a:pt x="11402" y="4382"/>
                    <a:pt x="11387" y="4474"/>
                    <a:pt x="11362" y="4564"/>
                  </a:cubicBezTo>
                  <a:cubicBezTo>
                    <a:pt x="11359" y="4582"/>
                    <a:pt x="11353" y="4601"/>
                    <a:pt x="11332" y="4601"/>
                  </a:cubicBezTo>
                  <a:cubicBezTo>
                    <a:pt x="11322" y="4601"/>
                    <a:pt x="11310" y="4591"/>
                    <a:pt x="11298" y="4582"/>
                  </a:cubicBezTo>
                  <a:cubicBezTo>
                    <a:pt x="11214" y="4483"/>
                    <a:pt x="11143" y="4375"/>
                    <a:pt x="11094" y="4252"/>
                  </a:cubicBezTo>
                  <a:cubicBezTo>
                    <a:pt x="11069" y="4193"/>
                    <a:pt x="11048" y="4131"/>
                    <a:pt x="11001" y="4091"/>
                  </a:cubicBezTo>
                  <a:cubicBezTo>
                    <a:pt x="10977" y="4070"/>
                    <a:pt x="10943" y="4058"/>
                    <a:pt x="10911" y="4058"/>
                  </a:cubicBezTo>
                  <a:cubicBezTo>
                    <a:pt x="10882" y="4058"/>
                    <a:pt x="10854" y="4068"/>
                    <a:pt x="10835" y="4091"/>
                  </a:cubicBezTo>
                  <a:cubicBezTo>
                    <a:pt x="10865" y="4023"/>
                    <a:pt x="10915" y="3958"/>
                    <a:pt x="10977" y="3912"/>
                  </a:cubicBezTo>
                  <a:cubicBezTo>
                    <a:pt x="10807" y="3674"/>
                    <a:pt x="10739" y="3344"/>
                    <a:pt x="10479" y="3211"/>
                  </a:cubicBezTo>
                  <a:cubicBezTo>
                    <a:pt x="10513" y="3140"/>
                    <a:pt x="10538" y="3066"/>
                    <a:pt x="10557" y="2989"/>
                  </a:cubicBezTo>
                  <a:lnTo>
                    <a:pt x="10557" y="2989"/>
                  </a:lnTo>
                  <a:cubicBezTo>
                    <a:pt x="10529" y="3011"/>
                    <a:pt x="10498" y="3035"/>
                    <a:pt x="10473" y="3057"/>
                  </a:cubicBezTo>
                  <a:cubicBezTo>
                    <a:pt x="10504" y="3029"/>
                    <a:pt x="10523" y="2989"/>
                    <a:pt x="10498" y="2952"/>
                  </a:cubicBezTo>
                  <a:cubicBezTo>
                    <a:pt x="10490" y="2938"/>
                    <a:pt x="10475" y="2932"/>
                    <a:pt x="10459" y="2932"/>
                  </a:cubicBezTo>
                  <a:cubicBezTo>
                    <a:pt x="10442" y="2932"/>
                    <a:pt x="10425" y="2939"/>
                    <a:pt x="10418" y="2952"/>
                  </a:cubicBezTo>
                  <a:lnTo>
                    <a:pt x="10418" y="2952"/>
                  </a:lnTo>
                  <a:cubicBezTo>
                    <a:pt x="10430" y="2886"/>
                    <a:pt x="10429" y="2817"/>
                    <a:pt x="10418" y="2748"/>
                  </a:cubicBezTo>
                  <a:lnTo>
                    <a:pt x="10418" y="2748"/>
                  </a:lnTo>
                  <a:cubicBezTo>
                    <a:pt x="10356" y="2779"/>
                    <a:pt x="10297" y="2822"/>
                    <a:pt x="10257" y="2875"/>
                  </a:cubicBezTo>
                  <a:cubicBezTo>
                    <a:pt x="10291" y="2791"/>
                    <a:pt x="10303" y="2699"/>
                    <a:pt x="10291" y="2609"/>
                  </a:cubicBezTo>
                  <a:lnTo>
                    <a:pt x="10291" y="2609"/>
                  </a:lnTo>
                  <a:cubicBezTo>
                    <a:pt x="10242" y="2628"/>
                    <a:pt x="10189" y="2652"/>
                    <a:pt x="10140" y="2671"/>
                  </a:cubicBezTo>
                  <a:cubicBezTo>
                    <a:pt x="10127" y="2634"/>
                    <a:pt x="10121" y="2597"/>
                    <a:pt x="10109" y="2560"/>
                  </a:cubicBezTo>
                  <a:cubicBezTo>
                    <a:pt x="10004" y="2659"/>
                    <a:pt x="9921" y="2776"/>
                    <a:pt x="9856" y="2903"/>
                  </a:cubicBezTo>
                  <a:cubicBezTo>
                    <a:pt x="9819" y="2835"/>
                    <a:pt x="9797" y="2757"/>
                    <a:pt x="9794" y="2674"/>
                  </a:cubicBezTo>
                  <a:cubicBezTo>
                    <a:pt x="9794" y="2733"/>
                    <a:pt x="9772" y="2791"/>
                    <a:pt x="9738" y="2841"/>
                  </a:cubicBezTo>
                  <a:cubicBezTo>
                    <a:pt x="9723" y="2791"/>
                    <a:pt x="9711" y="2736"/>
                    <a:pt x="9695" y="2686"/>
                  </a:cubicBezTo>
                  <a:cubicBezTo>
                    <a:pt x="9655" y="2711"/>
                    <a:pt x="9612" y="2733"/>
                    <a:pt x="9572" y="2757"/>
                  </a:cubicBezTo>
                  <a:cubicBezTo>
                    <a:pt x="9556" y="2764"/>
                    <a:pt x="9541" y="2773"/>
                    <a:pt x="9522" y="2773"/>
                  </a:cubicBezTo>
                  <a:cubicBezTo>
                    <a:pt x="9479" y="2767"/>
                    <a:pt x="9461" y="2717"/>
                    <a:pt x="9445" y="2680"/>
                  </a:cubicBezTo>
                  <a:cubicBezTo>
                    <a:pt x="9433" y="2650"/>
                    <a:pt x="9402" y="2617"/>
                    <a:pt x="9374" y="2617"/>
                  </a:cubicBezTo>
                  <a:cubicBezTo>
                    <a:pt x="9365" y="2617"/>
                    <a:pt x="9357" y="2620"/>
                    <a:pt x="9349" y="2628"/>
                  </a:cubicBezTo>
                  <a:cubicBezTo>
                    <a:pt x="9346" y="2464"/>
                    <a:pt x="9315" y="2310"/>
                    <a:pt x="9291" y="2146"/>
                  </a:cubicBezTo>
                  <a:cubicBezTo>
                    <a:pt x="9556" y="2094"/>
                    <a:pt x="9800" y="1927"/>
                    <a:pt x="9942" y="1695"/>
                  </a:cubicBezTo>
                  <a:lnTo>
                    <a:pt x="9942" y="1695"/>
                  </a:lnTo>
                  <a:cubicBezTo>
                    <a:pt x="9893" y="1702"/>
                    <a:pt x="9840" y="1711"/>
                    <a:pt x="9788" y="1723"/>
                  </a:cubicBezTo>
                  <a:cubicBezTo>
                    <a:pt x="9843" y="1664"/>
                    <a:pt x="9899" y="1609"/>
                    <a:pt x="9955" y="1553"/>
                  </a:cubicBezTo>
                  <a:cubicBezTo>
                    <a:pt x="9874" y="1541"/>
                    <a:pt x="9800" y="1507"/>
                    <a:pt x="9735" y="1461"/>
                  </a:cubicBezTo>
                  <a:cubicBezTo>
                    <a:pt x="9782" y="1368"/>
                    <a:pt x="9843" y="1275"/>
                    <a:pt x="9834" y="1161"/>
                  </a:cubicBezTo>
                  <a:cubicBezTo>
                    <a:pt x="9831" y="1099"/>
                    <a:pt x="9816" y="1038"/>
                    <a:pt x="9788" y="985"/>
                  </a:cubicBezTo>
                  <a:cubicBezTo>
                    <a:pt x="9782" y="970"/>
                    <a:pt x="9772" y="954"/>
                    <a:pt x="9754" y="954"/>
                  </a:cubicBezTo>
                  <a:cubicBezTo>
                    <a:pt x="9732" y="954"/>
                    <a:pt x="9720" y="985"/>
                    <a:pt x="9720" y="1007"/>
                  </a:cubicBezTo>
                  <a:cubicBezTo>
                    <a:pt x="9701" y="797"/>
                    <a:pt x="9726" y="534"/>
                    <a:pt x="9566" y="368"/>
                  </a:cubicBezTo>
                  <a:cubicBezTo>
                    <a:pt x="9501" y="297"/>
                    <a:pt x="9408" y="244"/>
                    <a:pt x="9325" y="201"/>
                  </a:cubicBezTo>
                  <a:cubicBezTo>
                    <a:pt x="9288" y="183"/>
                    <a:pt x="9099" y="127"/>
                    <a:pt x="9084" y="96"/>
                  </a:cubicBezTo>
                  <a:lnTo>
                    <a:pt x="9084" y="96"/>
                  </a:lnTo>
                  <a:cubicBezTo>
                    <a:pt x="9093" y="121"/>
                    <a:pt x="9106" y="142"/>
                    <a:pt x="9118" y="164"/>
                  </a:cubicBezTo>
                  <a:cubicBezTo>
                    <a:pt x="9035" y="122"/>
                    <a:pt x="8942" y="101"/>
                    <a:pt x="8849" y="101"/>
                  </a:cubicBezTo>
                  <a:cubicBezTo>
                    <a:pt x="8751" y="101"/>
                    <a:pt x="8652" y="124"/>
                    <a:pt x="8565" y="170"/>
                  </a:cubicBezTo>
                  <a:cubicBezTo>
                    <a:pt x="8590" y="232"/>
                    <a:pt x="8608" y="297"/>
                    <a:pt x="8630" y="359"/>
                  </a:cubicBezTo>
                  <a:cubicBezTo>
                    <a:pt x="8559" y="340"/>
                    <a:pt x="8488" y="309"/>
                    <a:pt x="8423" y="263"/>
                  </a:cubicBezTo>
                  <a:cubicBezTo>
                    <a:pt x="8182" y="534"/>
                    <a:pt x="8084" y="920"/>
                    <a:pt x="8161" y="1269"/>
                  </a:cubicBezTo>
                  <a:cubicBezTo>
                    <a:pt x="8144" y="1236"/>
                    <a:pt x="8105" y="1219"/>
                    <a:pt x="8066" y="1219"/>
                  </a:cubicBezTo>
                  <a:cubicBezTo>
                    <a:pt x="8038" y="1219"/>
                    <a:pt x="8011" y="1227"/>
                    <a:pt x="7991" y="1245"/>
                  </a:cubicBezTo>
                  <a:cubicBezTo>
                    <a:pt x="7834" y="1368"/>
                    <a:pt x="8013" y="1495"/>
                    <a:pt x="8028" y="1615"/>
                  </a:cubicBezTo>
                  <a:cubicBezTo>
                    <a:pt x="8050" y="1745"/>
                    <a:pt x="7895" y="1862"/>
                    <a:pt x="7781" y="1902"/>
                  </a:cubicBezTo>
                  <a:cubicBezTo>
                    <a:pt x="7775" y="1908"/>
                    <a:pt x="7763" y="1911"/>
                    <a:pt x="7759" y="1918"/>
                  </a:cubicBezTo>
                  <a:cubicBezTo>
                    <a:pt x="7750" y="1933"/>
                    <a:pt x="7766" y="1955"/>
                    <a:pt x="7781" y="1961"/>
                  </a:cubicBezTo>
                  <a:cubicBezTo>
                    <a:pt x="7836" y="1993"/>
                    <a:pt x="7900" y="2010"/>
                    <a:pt x="7961" y="2010"/>
                  </a:cubicBezTo>
                  <a:cubicBezTo>
                    <a:pt x="7975" y="2010"/>
                    <a:pt x="7989" y="2009"/>
                    <a:pt x="8003" y="2007"/>
                  </a:cubicBezTo>
                  <a:lnTo>
                    <a:pt x="8003" y="2007"/>
                  </a:lnTo>
                  <a:cubicBezTo>
                    <a:pt x="7966" y="2016"/>
                    <a:pt x="7932" y="2032"/>
                    <a:pt x="7901" y="2053"/>
                  </a:cubicBezTo>
                  <a:cubicBezTo>
                    <a:pt x="7963" y="2121"/>
                    <a:pt x="8056" y="2155"/>
                    <a:pt x="8145" y="2171"/>
                  </a:cubicBezTo>
                  <a:cubicBezTo>
                    <a:pt x="8175" y="2174"/>
                    <a:pt x="8205" y="2175"/>
                    <a:pt x="8236" y="2175"/>
                  </a:cubicBezTo>
                  <a:cubicBezTo>
                    <a:pt x="8297" y="2175"/>
                    <a:pt x="8358" y="2170"/>
                    <a:pt x="8420" y="2162"/>
                  </a:cubicBezTo>
                  <a:lnTo>
                    <a:pt x="8420" y="2162"/>
                  </a:lnTo>
                  <a:cubicBezTo>
                    <a:pt x="8389" y="2177"/>
                    <a:pt x="8358" y="2202"/>
                    <a:pt x="8337" y="2229"/>
                  </a:cubicBezTo>
                  <a:cubicBezTo>
                    <a:pt x="8419" y="2260"/>
                    <a:pt x="8505" y="2273"/>
                    <a:pt x="8592" y="2273"/>
                  </a:cubicBezTo>
                  <a:cubicBezTo>
                    <a:pt x="8664" y="2273"/>
                    <a:pt x="8737" y="2263"/>
                    <a:pt x="8809" y="2248"/>
                  </a:cubicBezTo>
                  <a:lnTo>
                    <a:pt x="8809" y="2248"/>
                  </a:lnTo>
                  <a:cubicBezTo>
                    <a:pt x="8815" y="2415"/>
                    <a:pt x="8852" y="2668"/>
                    <a:pt x="8636" y="2723"/>
                  </a:cubicBezTo>
                  <a:cubicBezTo>
                    <a:pt x="8610" y="2730"/>
                    <a:pt x="8582" y="2732"/>
                    <a:pt x="8555" y="2732"/>
                  </a:cubicBezTo>
                  <a:cubicBezTo>
                    <a:pt x="8521" y="2732"/>
                    <a:pt x="8488" y="2730"/>
                    <a:pt x="8454" y="2730"/>
                  </a:cubicBezTo>
                  <a:cubicBezTo>
                    <a:pt x="8306" y="2739"/>
                    <a:pt x="8173" y="2807"/>
                    <a:pt x="8056" y="2899"/>
                  </a:cubicBezTo>
                  <a:cubicBezTo>
                    <a:pt x="8028" y="2924"/>
                    <a:pt x="7997" y="2946"/>
                    <a:pt x="7960" y="2946"/>
                  </a:cubicBezTo>
                  <a:cubicBezTo>
                    <a:pt x="7942" y="2946"/>
                    <a:pt x="7926" y="2933"/>
                    <a:pt x="7905" y="2927"/>
                  </a:cubicBezTo>
                  <a:cubicBezTo>
                    <a:pt x="7785" y="2870"/>
                    <a:pt x="7650" y="2852"/>
                    <a:pt x="7512" y="2852"/>
                  </a:cubicBezTo>
                  <a:cubicBezTo>
                    <a:pt x="7344" y="2852"/>
                    <a:pt x="7171" y="2879"/>
                    <a:pt x="7018" y="2896"/>
                  </a:cubicBezTo>
                  <a:cubicBezTo>
                    <a:pt x="7018" y="2822"/>
                    <a:pt x="7015" y="2754"/>
                    <a:pt x="7015" y="2680"/>
                  </a:cubicBezTo>
                  <a:cubicBezTo>
                    <a:pt x="6994" y="2674"/>
                    <a:pt x="6972" y="2671"/>
                    <a:pt x="6951" y="2671"/>
                  </a:cubicBezTo>
                  <a:cubicBezTo>
                    <a:pt x="6929" y="2671"/>
                    <a:pt x="6907" y="2674"/>
                    <a:pt x="6886" y="2680"/>
                  </a:cubicBezTo>
                  <a:cubicBezTo>
                    <a:pt x="6883" y="2585"/>
                    <a:pt x="6883" y="2486"/>
                    <a:pt x="6880" y="2390"/>
                  </a:cubicBezTo>
                  <a:cubicBezTo>
                    <a:pt x="6880" y="2338"/>
                    <a:pt x="6880" y="2276"/>
                    <a:pt x="6917" y="2236"/>
                  </a:cubicBezTo>
                  <a:cubicBezTo>
                    <a:pt x="7034" y="2115"/>
                    <a:pt x="7201" y="2121"/>
                    <a:pt x="7302" y="1961"/>
                  </a:cubicBezTo>
                  <a:cubicBezTo>
                    <a:pt x="7377" y="1850"/>
                    <a:pt x="7420" y="1714"/>
                    <a:pt x="7457" y="1587"/>
                  </a:cubicBezTo>
                  <a:cubicBezTo>
                    <a:pt x="7461" y="1617"/>
                    <a:pt x="7492" y="1634"/>
                    <a:pt x="7523" y="1634"/>
                  </a:cubicBezTo>
                  <a:cubicBezTo>
                    <a:pt x="7541" y="1634"/>
                    <a:pt x="7558" y="1629"/>
                    <a:pt x="7571" y="1618"/>
                  </a:cubicBezTo>
                  <a:cubicBezTo>
                    <a:pt x="7605" y="1587"/>
                    <a:pt x="7617" y="1535"/>
                    <a:pt x="7620" y="1488"/>
                  </a:cubicBezTo>
                  <a:lnTo>
                    <a:pt x="7642" y="1291"/>
                  </a:lnTo>
                  <a:cubicBezTo>
                    <a:pt x="7651" y="1242"/>
                    <a:pt x="7654" y="1186"/>
                    <a:pt x="7642" y="1137"/>
                  </a:cubicBezTo>
                  <a:cubicBezTo>
                    <a:pt x="7633" y="1087"/>
                    <a:pt x="7593" y="1035"/>
                    <a:pt x="7543" y="1028"/>
                  </a:cubicBezTo>
                  <a:cubicBezTo>
                    <a:pt x="7538" y="1027"/>
                    <a:pt x="7532" y="1026"/>
                    <a:pt x="7526" y="1026"/>
                  </a:cubicBezTo>
                  <a:cubicBezTo>
                    <a:pt x="7480" y="1026"/>
                    <a:pt x="7433" y="1065"/>
                    <a:pt x="7435" y="1112"/>
                  </a:cubicBezTo>
                  <a:cubicBezTo>
                    <a:pt x="7417" y="970"/>
                    <a:pt x="7463" y="825"/>
                    <a:pt x="7478" y="680"/>
                  </a:cubicBezTo>
                  <a:cubicBezTo>
                    <a:pt x="7509" y="383"/>
                    <a:pt x="7247" y="124"/>
                    <a:pt x="6978" y="31"/>
                  </a:cubicBezTo>
                  <a:lnTo>
                    <a:pt x="6978" y="31"/>
                  </a:lnTo>
                  <a:cubicBezTo>
                    <a:pt x="7018" y="71"/>
                    <a:pt x="7049" y="118"/>
                    <a:pt x="7071" y="167"/>
                  </a:cubicBezTo>
                  <a:cubicBezTo>
                    <a:pt x="6957" y="68"/>
                    <a:pt x="6805" y="10"/>
                    <a:pt x="6654" y="0"/>
                  </a:cubicBezTo>
                  <a:close/>
                </a:path>
              </a:pathLst>
            </a:custGeom>
            <a:solidFill>
              <a:schemeClr val="dk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24691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884D1A-CB9C-7931-4090-1B81F2E4C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9" y="0"/>
            <a:ext cx="904468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30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B1C53E-062B-B29B-2A19-F45882876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63"/>
            <a:ext cx="9144000" cy="509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72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56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id-ID"/>
          </a:p>
        </p:txBody>
      </p:sp>
      <p:grpSp>
        <p:nvGrpSpPr>
          <p:cNvPr id="1056" name="Google Shape;1056;p56"/>
          <p:cNvGrpSpPr/>
          <p:nvPr/>
        </p:nvGrpSpPr>
        <p:grpSpPr>
          <a:xfrm>
            <a:off x="613559" y="316300"/>
            <a:ext cx="5649271" cy="315300"/>
            <a:chOff x="613559" y="316300"/>
            <a:chExt cx="5649271" cy="315300"/>
          </a:xfrm>
        </p:grpSpPr>
        <p:sp>
          <p:nvSpPr>
            <p:cNvPr id="1057" name="Google Shape;1057;p56">
              <a:hlinkClick r:id="rId3" action="ppaction://hlinksldjump"/>
            </p:cNvPr>
            <p:cNvSpPr txBox="1"/>
            <p:nvPr/>
          </p:nvSpPr>
          <p:spPr>
            <a:xfrm>
              <a:off x="613559" y="316300"/>
              <a:ext cx="8481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8" name="Google Shape;1058;p56">
              <a:hlinkClick r:id="rId4" action="ppaction://hlinksldjump"/>
            </p:cNvPr>
            <p:cNvSpPr txBox="1"/>
            <p:nvPr/>
          </p:nvSpPr>
          <p:spPr>
            <a:xfrm>
              <a:off x="146163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About 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9" name="Google Shape;1059;p56">
              <a:hlinkClick r:id="" action="ppaction://noaction"/>
            </p:cNvPr>
            <p:cNvSpPr txBox="1"/>
            <p:nvPr/>
          </p:nvSpPr>
          <p:spPr>
            <a:xfrm>
              <a:off x="258922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What I do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0" name="Google Shape;1060;p56">
              <a:hlinkClick r:id="" action="ppaction://noaction"/>
            </p:cNvPr>
            <p:cNvSpPr txBox="1"/>
            <p:nvPr/>
          </p:nvSpPr>
          <p:spPr>
            <a:xfrm>
              <a:off x="3688327" y="316300"/>
              <a:ext cx="13815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experience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1" name="Google Shape;1061;p56">
              <a:hlinkClick r:id="" action="ppaction://noaction"/>
            </p:cNvPr>
            <p:cNvSpPr txBox="1"/>
            <p:nvPr/>
          </p:nvSpPr>
          <p:spPr>
            <a:xfrm>
              <a:off x="5182529" y="316300"/>
              <a:ext cx="10803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work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62" name="Google Shape;1062;p56"/>
          <p:cNvSpPr txBox="1">
            <a:spLocks noGrp="1"/>
          </p:cNvSpPr>
          <p:nvPr>
            <p:ph type="subTitle" idx="1"/>
          </p:nvPr>
        </p:nvSpPr>
        <p:spPr>
          <a:xfrm>
            <a:off x="2370966" y="2825535"/>
            <a:ext cx="3981282" cy="10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You can see the queries in next slides</a:t>
            </a:r>
            <a:endParaRPr sz="2800"/>
          </a:p>
        </p:txBody>
      </p:sp>
      <p:sp>
        <p:nvSpPr>
          <p:cNvPr id="1063" name="Google Shape;1063;p56"/>
          <p:cNvSpPr txBox="1">
            <a:spLocks noGrp="1"/>
          </p:cNvSpPr>
          <p:nvPr>
            <p:ph type="title"/>
          </p:nvPr>
        </p:nvSpPr>
        <p:spPr>
          <a:xfrm>
            <a:off x="1321751" y="1350125"/>
            <a:ext cx="6689364" cy="12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HOW ABOUT THE QUERIES?</a:t>
            </a:r>
            <a:endParaRPr sz="4000"/>
          </a:p>
        </p:txBody>
      </p:sp>
      <p:grpSp>
        <p:nvGrpSpPr>
          <p:cNvPr id="1064" name="Google Shape;1064;p56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065" name="Google Shape;1065;p56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6"/>
            <p:cNvSpPr/>
            <p:nvPr/>
          </p:nvSpPr>
          <p:spPr>
            <a:xfrm>
              <a:off x="891425" y="4642050"/>
              <a:ext cx="6198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7" name="Google Shape;1067;p56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56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56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56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raphic 1" descr="Right pointing backhand index">
            <a:extLst>
              <a:ext uri="{FF2B5EF4-FFF2-40B4-BE49-F238E27FC236}">
                <a16:creationId xmlns:a16="http://schemas.microsoft.com/office/drawing/2014/main" id="{64AC8B6E-4DDD-6E20-7CC7-283DE28077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77050" y="288703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7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56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id-ID"/>
          </a:p>
        </p:txBody>
      </p:sp>
      <p:grpSp>
        <p:nvGrpSpPr>
          <p:cNvPr id="1056" name="Google Shape;1056;p56"/>
          <p:cNvGrpSpPr/>
          <p:nvPr/>
        </p:nvGrpSpPr>
        <p:grpSpPr>
          <a:xfrm>
            <a:off x="613559" y="316300"/>
            <a:ext cx="5649271" cy="315300"/>
            <a:chOff x="613559" y="316300"/>
            <a:chExt cx="5649271" cy="315300"/>
          </a:xfrm>
        </p:grpSpPr>
        <p:sp>
          <p:nvSpPr>
            <p:cNvPr id="1057" name="Google Shape;1057;p56">
              <a:hlinkClick r:id="rId3" action="ppaction://hlinksldjump"/>
            </p:cNvPr>
            <p:cNvSpPr txBox="1"/>
            <p:nvPr/>
          </p:nvSpPr>
          <p:spPr>
            <a:xfrm>
              <a:off x="613559" y="316300"/>
              <a:ext cx="8481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8" name="Google Shape;1058;p56">
              <a:hlinkClick r:id="rId4" action="ppaction://hlinksldjump"/>
            </p:cNvPr>
            <p:cNvSpPr txBox="1"/>
            <p:nvPr/>
          </p:nvSpPr>
          <p:spPr>
            <a:xfrm>
              <a:off x="146163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About 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9" name="Google Shape;1059;p56">
              <a:hlinkClick r:id="" action="ppaction://noaction"/>
            </p:cNvPr>
            <p:cNvSpPr txBox="1"/>
            <p:nvPr/>
          </p:nvSpPr>
          <p:spPr>
            <a:xfrm>
              <a:off x="258922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What I do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0" name="Google Shape;1060;p56">
              <a:hlinkClick r:id="" action="ppaction://noaction"/>
            </p:cNvPr>
            <p:cNvSpPr txBox="1"/>
            <p:nvPr/>
          </p:nvSpPr>
          <p:spPr>
            <a:xfrm>
              <a:off x="3688327" y="316300"/>
              <a:ext cx="13815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experience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1" name="Google Shape;1061;p56">
              <a:hlinkClick r:id="" action="ppaction://noaction"/>
            </p:cNvPr>
            <p:cNvSpPr txBox="1"/>
            <p:nvPr/>
          </p:nvSpPr>
          <p:spPr>
            <a:xfrm>
              <a:off x="5182529" y="316300"/>
              <a:ext cx="10803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work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63" name="Google Shape;1063;p56"/>
          <p:cNvSpPr txBox="1">
            <a:spLocks noGrp="1"/>
          </p:cNvSpPr>
          <p:nvPr>
            <p:ph type="title"/>
          </p:nvPr>
        </p:nvSpPr>
        <p:spPr>
          <a:xfrm>
            <a:off x="1461636" y="991978"/>
            <a:ext cx="6381585" cy="25228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ANALYSIS</a:t>
            </a:r>
            <a:br>
              <a:rPr lang="en" sz="6000"/>
            </a:br>
            <a:r>
              <a:rPr lang="en" sz="6000"/>
              <a:t>With SQL QUERIES</a:t>
            </a:r>
            <a:endParaRPr sz="6000"/>
          </a:p>
        </p:txBody>
      </p:sp>
      <p:grpSp>
        <p:nvGrpSpPr>
          <p:cNvPr id="1064" name="Google Shape;1064;p56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065" name="Google Shape;1065;p56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6"/>
            <p:cNvSpPr/>
            <p:nvPr/>
          </p:nvSpPr>
          <p:spPr>
            <a:xfrm>
              <a:off x="891425" y="4642050"/>
              <a:ext cx="6198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7" name="Google Shape;1067;p56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56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56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56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64991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56"/>
          <p:cNvSpPr txBox="1">
            <a:spLocks noGrp="1"/>
          </p:cNvSpPr>
          <p:nvPr>
            <p:ph type="subTitle" idx="1"/>
          </p:nvPr>
        </p:nvSpPr>
        <p:spPr>
          <a:xfrm>
            <a:off x="0" y="760651"/>
            <a:ext cx="2403335" cy="476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b="1"/>
              <a:t>All Movie and Show </a:t>
            </a:r>
            <a:endParaRPr b="1"/>
          </a:p>
        </p:txBody>
      </p:sp>
      <p:sp>
        <p:nvSpPr>
          <p:cNvPr id="1063" name="Google Shape;1063;p56"/>
          <p:cNvSpPr txBox="1">
            <a:spLocks noGrp="1"/>
          </p:cNvSpPr>
          <p:nvPr>
            <p:ph type="title"/>
          </p:nvPr>
        </p:nvSpPr>
        <p:spPr>
          <a:xfrm>
            <a:off x="56644" y="66581"/>
            <a:ext cx="4304963" cy="694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Total Movie and Show</a:t>
            </a:r>
            <a:endParaRPr sz="3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37A08A-6B0D-ECF7-6570-C1E7E53C49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28" t="28161" r="53363" b="60984"/>
          <a:stretch/>
        </p:blipFill>
        <p:spPr>
          <a:xfrm>
            <a:off x="56644" y="1237411"/>
            <a:ext cx="3325584" cy="8825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EC28BD-477F-8343-4475-3A61A74BAA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51" t="55591" r="67080" b="36286"/>
          <a:stretch/>
        </p:blipFill>
        <p:spPr>
          <a:xfrm>
            <a:off x="809438" y="3180027"/>
            <a:ext cx="1213346" cy="585485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A058C32-CEB8-374F-CB7F-34A4BB770755}"/>
              </a:ext>
            </a:extLst>
          </p:cNvPr>
          <p:cNvCxnSpPr/>
          <p:nvPr/>
        </p:nvCxnSpPr>
        <p:spPr>
          <a:xfrm>
            <a:off x="1416106" y="2119970"/>
            <a:ext cx="0" cy="10600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Google Shape;1062;p56">
            <a:extLst>
              <a:ext uri="{FF2B5EF4-FFF2-40B4-BE49-F238E27FC236}">
                <a16:creationId xmlns:a16="http://schemas.microsoft.com/office/drawing/2014/main" id="{57315CAB-EC2A-60B7-FC0B-3CDB876AEA85}"/>
              </a:ext>
            </a:extLst>
          </p:cNvPr>
          <p:cNvSpPr txBox="1">
            <a:spLocks/>
          </p:cNvSpPr>
          <p:nvPr/>
        </p:nvSpPr>
        <p:spPr>
          <a:xfrm>
            <a:off x="5543044" y="760651"/>
            <a:ext cx="2960337" cy="47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en-US" b="1"/>
              <a:t>Percentage Movie and Show </a:t>
            </a:r>
          </a:p>
        </p:txBody>
      </p: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859FD1B8-5F98-D85D-1084-C627F6837FF3}"/>
              </a:ext>
            </a:extLst>
          </p:cNvPr>
          <p:cNvGrpSpPr/>
          <p:nvPr/>
        </p:nvGrpSpPr>
        <p:grpSpPr>
          <a:xfrm>
            <a:off x="4361607" y="1237411"/>
            <a:ext cx="4337088" cy="3686161"/>
            <a:chOff x="4418251" y="1232705"/>
            <a:chExt cx="4337088" cy="368616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19BD201-6ADE-C279-C639-7972692B0B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717" t="18879" r="39734" b="31878"/>
            <a:stretch/>
          </p:blipFill>
          <p:spPr>
            <a:xfrm>
              <a:off x="5413325" y="1232705"/>
              <a:ext cx="3342014" cy="2532807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C81994C6-1371-2DA2-F4EB-75F9F7242F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097" t="73209" r="60354" b="17404"/>
            <a:stretch/>
          </p:blipFill>
          <p:spPr>
            <a:xfrm>
              <a:off x="5748399" y="4105378"/>
              <a:ext cx="2549626" cy="813488"/>
            </a:xfrm>
            <a:prstGeom prst="rect">
              <a:avLst/>
            </a:prstGeom>
          </p:spPr>
        </p:pic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EF75F6E-3F1C-8A10-21D4-52C4FA512C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8251" y="2356068"/>
              <a:ext cx="99507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3EEF7AC-7183-95A3-47D8-A6ED4AB9AC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8251" y="2356068"/>
              <a:ext cx="0" cy="21560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25" name="Straight Connector 1024">
              <a:extLst>
                <a:ext uri="{FF2B5EF4-FFF2-40B4-BE49-F238E27FC236}">
                  <a16:creationId xmlns:a16="http://schemas.microsoft.com/office/drawing/2014/main" id="{ABEF7541-D734-CF32-6B27-AAE59A6C03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18251" y="4512122"/>
              <a:ext cx="133014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031" name="Google Shape;1062;p56">
            <a:extLst>
              <a:ext uri="{FF2B5EF4-FFF2-40B4-BE49-F238E27FC236}">
                <a16:creationId xmlns:a16="http://schemas.microsoft.com/office/drawing/2014/main" id="{639042A8-F569-F26D-4204-9425D267A755}"/>
              </a:ext>
            </a:extLst>
          </p:cNvPr>
          <p:cNvSpPr txBox="1">
            <a:spLocks/>
          </p:cNvSpPr>
          <p:nvPr/>
        </p:nvSpPr>
        <p:spPr>
          <a:xfrm>
            <a:off x="56644" y="3264487"/>
            <a:ext cx="833084" cy="348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en-US" b="1"/>
              <a:t>Result</a:t>
            </a:r>
          </a:p>
        </p:txBody>
      </p:sp>
      <p:sp>
        <p:nvSpPr>
          <p:cNvPr id="1032" name="Google Shape;1062;p56">
            <a:extLst>
              <a:ext uri="{FF2B5EF4-FFF2-40B4-BE49-F238E27FC236}">
                <a16:creationId xmlns:a16="http://schemas.microsoft.com/office/drawing/2014/main" id="{71B7CDF1-2E8D-EE2C-4E52-137596FF3135}"/>
              </a:ext>
            </a:extLst>
          </p:cNvPr>
          <p:cNvSpPr txBox="1">
            <a:spLocks/>
          </p:cNvSpPr>
          <p:nvPr/>
        </p:nvSpPr>
        <p:spPr>
          <a:xfrm>
            <a:off x="4940139" y="4208535"/>
            <a:ext cx="833084" cy="348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en-US" b="1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3327969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56"/>
          <p:cNvSpPr txBox="1">
            <a:spLocks noGrp="1"/>
          </p:cNvSpPr>
          <p:nvPr>
            <p:ph type="subTitle" idx="1"/>
          </p:nvPr>
        </p:nvSpPr>
        <p:spPr>
          <a:xfrm>
            <a:off x="0" y="760651"/>
            <a:ext cx="2403335" cy="476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b="1"/>
              <a:t>Query</a:t>
            </a:r>
            <a:endParaRPr b="1"/>
          </a:p>
        </p:txBody>
      </p:sp>
      <p:sp>
        <p:nvSpPr>
          <p:cNvPr id="1063" name="Google Shape;1063;p56"/>
          <p:cNvSpPr txBox="1">
            <a:spLocks noGrp="1"/>
          </p:cNvSpPr>
          <p:nvPr>
            <p:ph type="title"/>
          </p:nvPr>
        </p:nvSpPr>
        <p:spPr>
          <a:xfrm>
            <a:off x="56644" y="66581"/>
            <a:ext cx="5793898" cy="694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Total Movie and Show by Genre</a:t>
            </a:r>
            <a:endParaRPr sz="3200"/>
          </a:p>
        </p:txBody>
      </p:sp>
      <p:sp>
        <p:nvSpPr>
          <p:cNvPr id="1031" name="Google Shape;1062;p56">
            <a:extLst>
              <a:ext uri="{FF2B5EF4-FFF2-40B4-BE49-F238E27FC236}">
                <a16:creationId xmlns:a16="http://schemas.microsoft.com/office/drawing/2014/main" id="{639042A8-F569-F26D-4204-9425D267A755}"/>
              </a:ext>
            </a:extLst>
          </p:cNvPr>
          <p:cNvSpPr txBox="1">
            <a:spLocks/>
          </p:cNvSpPr>
          <p:nvPr/>
        </p:nvSpPr>
        <p:spPr>
          <a:xfrm>
            <a:off x="5732691" y="3673114"/>
            <a:ext cx="833084" cy="348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en-US" b="1"/>
              <a:t>Result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0ED410-2E4C-3BD0-CFD7-7B7580DDE1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59" t="25645" r="36018" b="22910"/>
          <a:stretch/>
        </p:blipFill>
        <p:spPr>
          <a:xfrm>
            <a:off x="56643" y="1248702"/>
            <a:ext cx="3816111" cy="2773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19AE71-D678-E514-6EB4-75436FA1A9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81" t="33547" r="50797" b="19449"/>
          <a:stretch/>
        </p:blipFill>
        <p:spPr>
          <a:xfrm>
            <a:off x="4890922" y="1237411"/>
            <a:ext cx="2516623" cy="241766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A7E3EE-B5EC-63C6-F29B-5616EC86BA34}"/>
              </a:ext>
            </a:extLst>
          </p:cNvPr>
          <p:cNvCxnSpPr>
            <a:cxnSpLocks/>
          </p:cNvCxnSpPr>
          <p:nvPr/>
        </p:nvCxnSpPr>
        <p:spPr>
          <a:xfrm flipH="1">
            <a:off x="3584107" y="2427468"/>
            <a:ext cx="130681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88557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6"/>
          <p:cNvSpPr txBox="1">
            <a:spLocks noGrp="1"/>
          </p:cNvSpPr>
          <p:nvPr>
            <p:ph type="title"/>
          </p:nvPr>
        </p:nvSpPr>
        <p:spPr>
          <a:xfrm>
            <a:off x="56644" y="66581"/>
            <a:ext cx="6481721" cy="694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Movie and Show Highest IMDB Score</a:t>
            </a:r>
            <a:endParaRPr sz="3200"/>
          </a:p>
        </p:txBody>
      </p:sp>
      <p:sp>
        <p:nvSpPr>
          <p:cNvPr id="1032" name="Google Shape;1062;p56">
            <a:extLst>
              <a:ext uri="{FF2B5EF4-FFF2-40B4-BE49-F238E27FC236}">
                <a16:creationId xmlns:a16="http://schemas.microsoft.com/office/drawing/2014/main" id="{71B7CDF1-2E8D-EE2C-4E52-137596FF3135}"/>
              </a:ext>
            </a:extLst>
          </p:cNvPr>
          <p:cNvSpPr txBox="1">
            <a:spLocks/>
          </p:cNvSpPr>
          <p:nvPr/>
        </p:nvSpPr>
        <p:spPr>
          <a:xfrm>
            <a:off x="6801307" y="2484592"/>
            <a:ext cx="833084" cy="348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en-US" b="1"/>
              <a:t>Result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5ACCD2-1B62-AB39-AB50-947C465018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71" t="21554" r="26282" b="35182"/>
          <a:stretch/>
        </p:blipFill>
        <p:spPr>
          <a:xfrm>
            <a:off x="133518" y="1138294"/>
            <a:ext cx="4539633" cy="22253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F88D22-9C5C-D12F-F339-B5B962158C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51" t="72737" r="45974" b="14789"/>
          <a:stretch/>
        </p:blipFill>
        <p:spPr>
          <a:xfrm>
            <a:off x="5980014" y="1842991"/>
            <a:ext cx="2795750" cy="641601"/>
          </a:xfrm>
          <a:prstGeom prst="rect">
            <a:avLst/>
          </a:prstGeom>
        </p:spPr>
      </p:pic>
      <p:sp>
        <p:nvSpPr>
          <p:cNvPr id="9" name="Google Shape;1062;p56">
            <a:extLst>
              <a:ext uri="{FF2B5EF4-FFF2-40B4-BE49-F238E27FC236}">
                <a16:creationId xmlns:a16="http://schemas.microsoft.com/office/drawing/2014/main" id="{A49EE114-EBEB-41C1-AD38-0EC32A0BB1DA}"/>
              </a:ext>
            </a:extLst>
          </p:cNvPr>
          <p:cNvSpPr txBox="1">
            <a:spLocks/>
          </p:cNvSpPr>
          <p:nvPr/>
        </p:nvSpPr>
        <p:spPr>
          <a:xfrm>
            <a:off x="133518" y="760651"/>
            <a:ext cx="833084" cy="348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en-US" b="1"/>
              <a:t>Query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FE2781-0E4C-7AF6-7F99-EFD1BFE26D96}"/>
              </a:ext>
            </a:extLst>
          </p:cNvPr>
          <p:cNvCxnSpPr>
            <a:cxnSpLocks/>
          </p:cNvCxnSpPr>
          <p:nvPr/>
        </p:nvCxnSpPr>
        <p:spPr>
          <a:xfrm flipH="1">
            <a:off x="4673151" y="2184707"/>
            <a:ext cx="130681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907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55"/>
          <p:cNvSpPr txBox="1">
            <a:spLocks noGrp="1"/>
          </p:cNvSpPr>
          <p:nvPr>
            <p:ph type="title" idx="2"/>
          </p:nvPr>
        </p:nvSpPr>
        <p:spPr>
          <a:xfrm>
            <a:off x="834300" y="1128050"/>
            <a:ext cx="3132300" cy="27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34" name="Google Shape;1034;p55"/>
          <p:cNvSpPr/>
          <p:nvPr/>
        </p:nvSpPr>
        <p:spPr>
          <a:xfrm>
            <a:off x="1305362" y="1627250"/>
            <a:ext cx="1591587" cy="141535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</a:t>
            </a:r>
            <a:r>
              <a:rPr lang="en-US" b="1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1</a:t>
            </a:r>
            <a:endParaRPr b="1" i="0"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oboto Condensed"/>
            </a:endParaRPr>
          </a:p>
        </p:txBody>
      </p:sp>
      <p:sp>
        <p:nvSpPr>
          <p:cNvPr id="1035" name="Google Shape;1035;p55"/>
          <p:cNvSpPr txBox="1">
            <a:spLocks noGrp="1"/>
          </p:cNvSpPr>
          <p:nvPr>
            <p:ph type="title"/>
          </p:nvPr>
        </p:nvSpPr>
        <p:spPr>
          <a:xfrm>
            <a:off x="3407120" y="1844072"/>
            <a:ext cx="5337423" cy="11257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INTRODUCTION</a:t>
            </a:r>
            <a:endParaRPr sz="4800">
              <a:solidFill>
                <a:schemeClr val="lt1"/>
              </a:solidFill>
            </a:endParaRPr>
          </a:p>
        </p:txBody>
      </p:sp>
      <p:grpSp>
        <p:nvGrpSpPr>
          <p:cNvPr id="1037" name="Google Shape;1037;p55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038" name="Google Shape;1038;p55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5"/>
            <p:cNvSpPr/>
            <p:nvPr/>
          </p:nvSpPr>
          <p:spPr>
            <a:xfrm>
              <a:off x="891425" y="4642050"/>
              <a:ext cx="4140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0" name="Google Shape;1040;p55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55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55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55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43569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6"/>
          <p:cNvSpPr txBox="1">
            <a:spLocks noGrp="1"/>
          </p:cNvSpPr>
          <p:nvPr>
            <p:ph type="title"/>
          </p:nvPr>
        </p:nvSpPr>
        <p:spPr>
          <a:xfrm>
            <a:off x="56644" y="66581"/>
            <a:ext cx="7064347" cy="694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2400"/>
              <a:t>Movies with the Highest IMBD Score by Year of Release</a:t>
            </a:r>
            <a:endParaRPr sz="600"/>
          </a:p>
        </p:txBody>
      </p:sp>
      <p:sp>
        <p:nvSpPr>
          <p:cNvPr id="1032" name="Google Shape;1062;p56">
            <a:extLst>
              <a:ext uri="{FF2B5EF4-FFF2-40B4-BE49-F238E27FC236}">
                <a16:creationId xmlns:a16="http://schemas.microsoft.com/office/drawing/2014/main" id="{71B7CDF1-2E8D-EE2C-4E52-137596FF3135}"/>
              </a:ext>
            </a:extLst>
          </p:cNvPr>
          <p:cNvSpPr txBox="1">
            <a:spLocks/>
          </p:cNvSpPr>
          <p:nvPr/>
        </p:nvSpPr>
        <p:spPr>
          <a:xfrm>
            <a:off x="6704449" y="3222147"/>
            <a:ext cx="833084" cy="348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en-US" b="1"/>
              <a:t>Result</a:t>
            </a:r>
          </a:p>
        </p:txBody>
      </p:sp>
      <p:sp>
        <p:nvSpPr>
          <p:cNvPr id="9" name="Google Shape;1062;p56">
            <a:extLst>
              <a:ext uri="{FF2B5EF4-FFF2-40B4-BE49-F238E27FC236}">
                <a16:creationId xmlns:a16="http://schemas.microsoft.com/office/drawing/2014/main" id="{A49EE114-EBEB-41C1-AD38-0EC32A0BB1DA}"/>
              </a:ext>
            </a:extLst>
          </p:cNvPr>
          <p:cNvSpPr txBox="1">
            <a:spLocks/>
          </p:cNvSpPr>
          <p:nvPr/>
        </p:nvSpPr>
        <p:spPr>
          <a:xfrm>
            <a:off x="133518" y="760651"/>
            <a:ext cx="833084" cy="348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en-US" b="1"/>
              <a:t>Query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FE2781-0E4C-7AF6-7F99-EFD1BFE26D96}"/>
              </a:ext>
            </a:extLst>
          </p:cNvPr>
          <p:cNvCxnSpPr>
            <a:cxnSpLocks/>
          </p:cNvCxnSpPr>
          <p:nvPr/>
        </p:nvCxnSpPr>
        <p:spPr>
          <a:xfrm flipH="1">
            <a:off x="4673151" y="2184707"/>
            <a:ext cx="130681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888F410-A626-2ECF-D02C-092220D80C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94" t="23126" r="23363" b="30777"/>
          <a:stretch/>
        </p:blipFill>
        <p:spPr>
          <a:xfrm>
            <a:off x="145607" y="1181436"/>
            <a:ext cx="4822853" cy="23709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5A7C1D-CE01-9E52-7460-267522081B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93" t="53903" r="36283" b="12842"/>
          <a:stretch/>
        </p:blipFill>
        <p:spPr>
          <a:xfrm>
            <a:off x="5356927" y="1511691"/>
            <a:ext cx="3641466" cy="171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71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6"/>
          <p:cNvSpPr txBox="1">
            <a:spLocks noGrp="1"/>
          </p:cNvSpPr>
          <p:nvPr>
            <p:ph type="title"/>
          </p:nvPr>
        </p:nvSpPr>
        <p:spPr>
          <a:xfrm>
            <a:off x="56644" y="66581"/>
            <a:ext cx="7064347" cy="694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2400"/>
              <a:t>Shows with the Highest IMBD Score by Year of Release</a:t>
            </a:r>
            <a:endParaRPr sz="600"/>
          </a:p>
        </p:txBody>
      </p:sp>
      <p:sp>
        <p:nvSpPr>
          <p:cNvPr id="1032" name="Google Shape;1062;p56">
            <a:extLst>
              <a:ext uri="{FF2B5EF4-FFF2-40B4-BE49-F238E27FC236}">
                <a16:creationId xmlns:a16="http://schemas.microsoft.com/office/drawing/2014/main" id="{71B7CDF1-2E8D-EE2C-4E52-137596FF3135}"/>
              </a:ext>
            </a:extLst>
          </p:cNvPr>
          <p:cNvSpPr txBox="1">
            <a:spLocks/>
          </p:cNvSpPr>
          <p:nvPr/>
        </p:nvSpPr>
        <p:spPr>
          <a:xfrm>
            <a:off x="6704449" y="3222147"/>
            <a:ext cx="833084" cy="348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en-US" b="1"/>
              <a:t>Result</a:t>
            </a:r>
          </a:p>
        </p:txBody>
      </p:sp>
      <p:sp>
        <p:nvSpPr>
          <p:cNvPr id="9" name="Google Shape;1062;p56">
            <a:extLst>
              <a:ext uri="{FF2B5EF4-FFF2-40B4-BE49-F238E27FC236}">
                <a16:creationId xmlns:a16="http://schemas.microsoft.com/office/drawing/2014/main" id="{A49EE114-EBEB-41C1-AD38-0EC32A0BB1DA}"/>
              </a:ext>
            </a:extLst>
          </p:cNvPr>
          <p:cNvSpPr txBox="1">
            <a:spLocks/>
          </p:cNvSpPr>
          <p:nvPr/>
        </p:nvSpPr>
        <p:spPr>
          <a:xfrm>
            <a:off x="133518" y="760651"/>
            <a:ext cx="833084" cy="348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en-US" b="1"/>
              <a:t>Query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FE2781-0E4C-7AF6-7F99-EFD1BFE26D96}"/>
              </a:ext>
            </a:extLst>
          </p:cNvPr>
          <p:cNvCxnSpPr>
            <a:cxnSpLocks/>
          </p:cNvCxnSpPr>
          <p:nvPr/>
        </p:nvCxnSpPr>
        <p:spPr>
          <a:xfrm flipH="1">
            <a:off x="4673151" y="2184707"/>
            <a:ext cx="130681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6786BB7-4FCA-4940-E37A-D53CC654AD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17" t="30363" r="25045" b="23855"/>
          <a:stretch/>
        </p:blipFill>
        <p:spPr>
          <a:xfrm>
            <a:off x="96907" y="1238422"/>
            <a:ext cx="4685290" cy="23547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CB7BD3-37A8-503E-C84D-FF4A17E33F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82" t="47670" r="51770" b="12842"/>
          <a:stretch/>
        </p:blipFill>
        <p:spPr>
          <a:xfrm>
            <a:off x="5979966" y="1302818"/>
            <a:ext cx="2427611" cy="203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241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6"/>
          <p:cNvSpPr txBox="1">
            <a:spLocks noGrp="1"/>
          </p:cNvSpPr>
          <p:nvPr>
            <p:ph type="title"/>
          </p:nvPr>
        </p:nvSpPr>
        <p:spPr>
          <a:xfrm>
            <a:off x="56644" y="66581"/>
            <a:ext cx="7064347" cy="694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2400"/>
              <a:t>Movie with the Highest IMBD Score by Genre</a:t>
            </a:r>
            <a:endParaRPr sz="600"/>
          </a:p>
        </p:txBody>
      </p:sp>
      <p:sp>
        <p:nvSpPr>
          <p:cNvPr id="1032" name="Google Shape;1062;p56">
            <a:extLst>
              <a:ext uri="{FF2B5EF4-FFF2-40B4-BE49-F238E27FC236}">
                <a16:creationId xmlns:a16="http://schemas.microsoft.com/office/drawing/2014/main" id="{71B7CDF1-2E8D-EE2C-4E52-137596FF3135}"/>
              </a:ext>
            </a:extLst>
          </p:cNvPr>
          <p:cNvSpPr txBox="1">
            <a:spLocks/>
          </p:cNvSpPr>
          <p:nvPr/>
        </p:nvSpPr>
        <p:spPr>
          <a:xfrm>
            <a:off x="6882474" y="3783784"/>
            <a:ext cx="833084" cy="348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en-US" b="1"/>
              <a:t>Result</a:t>
            </a:r>
          </a:p>
        </p:txBody>
      </p:sp>
      <p:sp>
        <p:nvSpPr>
          <p:cNvPr id="9" name="Google Shape;1062;p56">
            <a:extLst>
              <a:ext uri="{FF2B5EF4-FFF2-40B4-BE49-F238E27FC236}">
                <a16:creationId xmlns:a16="http://schemas.microsoft.com/office/drawing/2014/main" id="{A49EE114-EBEB-41C1-AD38-0EC32A0BB1DA}"/>
              </a:ext>
            </a:extLst>
          </p:cNvPr>
          <p:cNvSpPr txBox="1">
            <a:spLocks/>
          </p:cNvSpPr>
          <p:nvPr/>
        </p:nvSpPr>
        <p:spPr>
          <a:xfrm>
            <a:off x="133518" y="760651"/>
            <a:ext cx="833084" cy="348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en-US" b="1"/>
              <a:t>Query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FE2781-0E4C-7AF6-7F99-EFD1BFE26D96}"/>
              </a:ext>
            </a:extLst>
          </p:cNvPr>
          <p:cNvCxnSpPr>
            <a:cxnSpLocks/>
          </p:cNvCxnSpPr>
          <p:nvPr/>
        </p:nvCxnSpPr>
        <p:spPr>
          <a:xfrm flipH="1">
            <a:off x="4673151" y="2184707"/>
            <a:ext cx="130681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4798B04-377E-6D49-F995-FAE329E4DA22}"/>
              </a:ext>
            </a:extLst>
          </p:cNvPr>
          <p:cNvGrpSpPr/>
          <p:nvPr/>
        </p:nvGrpSpPr>
        <p:grpSpPr>
          <a:xfrm>
            <a:off x="4243" y="760651"/>
            <a:ext cx="5672516" cy="4007745"/>
            <a:chOff x="4243" y="760651"/>
            <a:chExt cx="5672516" cy="400774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EBE9BD4-CE6E-A4D9-3689-6DE5D2C1F9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071" t="20295" r="13893" b="33294"/>
            <a:stretch/>
          </p:blipFill>
          <p:spPr>
            <a:xfrm>
              <a:off x="4243" y="760651"/>
              <a:ext cx="5672516" cy="238715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1C55088-98F5-6EFD-C1FA-D1BE544AC8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4071" t="37915" r="13892" b="30577"/>
            <a:stretch/>
          </p:blipFill>
          <p:spPr>
            <a:xfrm>
              <a:off x="4244" y="3147801"/>
              <a:ext cx="5672515" cy="1620595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D25BB98B-D8FE-2EDD-B66D-FDE08C3D2A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505" t="30050" r="47434" b="13156"/>
          <a:stretch/>
        </p:blipFill>
        <p:spPr>
          <a:xfrm>
            <a:off x="5979966" y="934965"/>
            <a:ext cx="2840305" cy="292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066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6"/>
          <p:cNvSpPr txBox="1">
            <a:spLocks noGrp="1"/>
          </p:cNvSpPr>
          <p:nvPr>
            <p:ph type="title"/>
          </p:nvPr>
        </p:nvSpPr>
        <p:spPr>
          <a:xfrm>
            <a:off x="56644" y="66581"/>
            <a:ext cx="7064347" cy="694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2400"/>
              <a:t>Show with the Highest IMBD Score by Genre</a:t>
            </a:r>
            <a:endParaRPr sz="600"/>
          </a:p>
        </p:txBody>
      </p:sp>
      <p:sp>
        <p:nvSpPr>
          <p:cNvPr id="1032" name="Google Shape;1062;p56">
            <a:extLst>
              <a:ext uri="{FF2B5EF4-FFF2-40B4-BE49-F238E27FC236}">
                <a16:creationId xmlns:a16="http://schemas.microsoft.com/office/drawing/2014/main" id="{71B7CDF1-2E8D-EE2C-4E52-137596FF3135}"/>
              </a:ext>
            </a:extLst>
          </p:cNvPr>
          <p:cNvSpPr txBox="1">
            <a:spLocks/>
          </p:cNvSpPr>
          <p:nvPr/>
        </p:nvSpPr>
        <p:spPr>
          <a:xfrm>
            <a:off x="6955302" y="3613428"/>
            <a:ext cx="833084" cy="348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en-US" b="1"/>
              <a:t>Result</a:t>
            </a:r>
          </a:p>
        </p:txBody>
      </p:sp>
      <p:sp>
        <p:nvSpPr>
          <p:cNvPr id="9" name="Google Shape;1062;p56">
            <a:extLst>
              <a:ext uri="{FF2B5EF4-FFF2-40B4-BE49-F238E27FC236}">
                <a16:creationId xmlns:a16="http://schemas.microsoft.com/office/drawing/2014/main" id="{A49EE114-EBEB-41C1-AD38-0EC32A0BB1DA}"/>
              </a:ext>
            </a:extLst>
          </p:cNvPr>
          <p:cNvSpPr txBox="1">
            <a:spLocks/>
          </p:cNvSpPr>
          <p:nvPr/>
        </p:nvSpPr>
        <p:spPr>
          <a:xfrm>
            <a:off x="133518" y="760651"/>
            <a:ext cx="833084" cy="348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en-US" b="1"/>
              <a:t>Query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FE2781-0E4C-7AF6-7F99-EFD1BFE26D96}"/>
              </a:ext>
            </a:extLst>
          </p:cNvPr>
          <p:cNvCxnSpPr>
            <a:cxnSpLocks/>
          </p:cNvCxnSpPr>
          <p:nvPr/>
        </p:nvCxnSpPr>
        <p:spPr>
          <a:xfrm flipH="1">
            <a:off x="4673151" y="2184707"/>
            <a:ext cx="130681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D540C18D-882C-13CF-5318-81FC40D8B0E6}"/>
              </a:ext>
            </a:extLst>
          </p:cNvPr>
          <p:cNvGrpSpPr/>
          <p:nvPr/>
        </p:nvGrpSpPr>
        <p:grpSpPr>
          <a:xfrm>
            <a:off x="56644" y="645140"/>
            <a:ext cx="5615874" cy="3964429"/>
            <a:chOff x="56644" y="645140"/>
            <a:chExt cx="5615874" cy="396442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C96973B-5F3C-C1AD-BF46-2345F90DE5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628" t="21566" r="14956" b="33451"/>
            <a:stretch/>
          </p:blipFill>
          <p:spPr>
            <a:xfrm>
              <a:off x="56644" y="645140"/>
              <a:ext cx="5615874" cy="231365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8E9E36-7DCF-5CDF-0DB5-81B0CB81B0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762" t="30836" r="14823" b="37070"/>
            <a:stretch/>
          </p:blipFill>
          <p:spPr>
            <a:xfrm>
              <a:off x="56644" y="2958793"/>
              <a:ext cx="5615874" cy="1650776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4942899-D22A-40A9-C913-14A9BFD519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505" t="30207" r="51106" b="22124"/>
          <a:stretch/>
        </p:blipFill>
        <p:spPr>
          <a:xfrm>
            <a:off x="6046773" y="1181444"/>
            <a:ext cx="2504485" cy="245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044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6"/>
          <p:cNvSpPr txBox="1">
            <a:spLocks noGrp="1"/>
          </p:cNvSpPr>
          <p:nvPr>
            <p:ph type="title"/>
          </p:nvPr>
        </p:nvSpPr>
        <p:spPr>
          <a:xfrm>
            <a:off x="56644" y="66581"/>
            <a:ext cx="7064347" cy="694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2400"/>
              <a:t>Actor and Director with Most Movie and Show</a:t>
            </a:r>
            <a:endParaRPr lang="en-US" sz="600"/>
          </a:p>
        </p:txBody>
      </p:sp>
      <p:sp>
        <p:nvSpPr>
          <p:cNvPr id="1032" name="Google Shape;1062;p56">
            <a:extLst>
              <a:ext uri="{FF2B5EF4-FFF2-40B4-BE49-F238E27FC236}">
                <a16:creationId xmlns:a16="http://schemas.microsoft.com/office/drawing/2014/main" id="{71B7CDF1-2E8D-EE2C-4E52-137596FF3135}"/>
              </a:ext>
            </a:extLst>
          </p:cNvPr>
          <p:cNvSpPr txBox="1">
            <a:spLocks/>
          </p:cNvSpPr>
          <p:nvPr/>
        </p:nvSpPr>
        <p:spPr>
          <a:xfrm>
            <a:off x="6129915" y="2358294"/>
            <a:ext cx="833084" cy="348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en-US" b="1"/>
              <a:t>Result</a:t>
            </a:r>
          </a:p>
        </p:txBody>
      </p:sp>
      <p:sp>
        <p:nvSpPr>
          <p:cNvPr id="9" name="Google Shape;1062;p56">
            <a:extLst>
              <a:ext uri="{FF2B5EF4-FFF2-40B4-BE49-F238E27FC236}">
                <a16:creationId xmlns:a16="http://schemas.microsoft.com/office/drawing/2014/main" id="{A49EE114-EBEB-41C1-AD38-0EC32A0BB1DA}"/>
              </a:ext>
            </a:extLst>
          </p:cNvPr>
          <p:cNvSpPr txBox="1">
            <a:spLocks/>
          </p:cNvSpPr>
          <p:nvPr/>
        </p:nvSpPr>
        <p:spPr>
          <a:xfrm>
            <a:off x="133518" y="760651"/>
            <a:ext cx="833084" cy="348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en-US" b="1"/>
              <a:t>Query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FE2781-0E4C-7AF6-7F99-EFD1BFE26D96}"/>
              </a:ext>
            </a:extLst>
          </p:cNvPr>
          <p:cNvCxnSpPr>
            <a:cxnSpLocks/>
          </p:cNvCxnSpPr>
          <p:nvPr/>
        </p:nvCxnSpPr>
        <p:spPr>
          <a:xfrm flipH="1">
            <a:off x="2281955" y="1909577"/>
            <a:ext cx="34148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F2CFCF-8FB1-8EF5-DA89-05BD84D5E1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40" t="20138" r="52831" b="53903"/>
          <a:stretch/>
        </p:blipFill>
        <p:spPr>
          <a:xfrm>
            <a:off x="133518" y="1236564"/>
            <a:ext cx="2160575" cy="13351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BCE53E-F174-3355-D917-CC41198964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52" t="46096" r="47699" b="27945"/>
          <a:stretch/>
        </p:blipFill>
        <p:spPr>
          <a:xfrm>
            <a:off x="133518" y="3120149"/>
            <a:ext cx="2638005" cy="13351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7689A7-A91F-BFC1-500E-31CF086B27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682" t="56165" r="58230" b="13379"/>
          <a:stretch/>
        </p:blipFill>
        <p:spPr>
          <a:xfrm>
            <a:off x="5696793" y="746832"/>
            <a:ext cx="1836893" cy="15664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9913D6-B4C5-2D5D-8BD2-27E45E26E8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858" t="51756" r="60974" b="13379"/>
          <a:stretch/>
        </p:blipFill>
        <p:spPr>
          <a:xfrm>
            <a:off x="5696793" y="2830190"/>
            <a:ext cx="1569856" cy="179334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DE55314-C4F3-08C6-11C0-AD16F7C3A59E}"/>
              </a:ext>
            </a:extLst>
          </p:cNvPr>
          <p:cNvCxnSpPr>
            <a:cxnSpLocks/>
          </p:cNvCxnSpPr>
          <p:nvPr/>
        </p:nvCxnSpPr>
        <p:spPr>
          <a:xfrm flipH="1">
            <a:off x="2426264" y="3757736"/>
            <a:ext cx="34148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5311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6"/>
          <p:cNvSpPr txBox="1">
            <a:spLocks noGrp="1"/>
          </p:cNvSpPr>
          <p:nvPr>
            <p:ph type="title"/>
          </p:nvPr>
        </p:nvSpPr>
        <p:spPr>
          <a:xfrm>
            <a:off x="56644" y="66581"/>
            <a:ext cx="7064347" cy="694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2400"/>
              <a:t>Actor with Most Movie and Show by Genre</a:t>
            </a:r>
            <a:endParaRPr lang="en-US" sz="600"/>
          </a:p>
        </p:txBody>
      </p:sp>
      <p:sp>
        <p:nvSpPr>
          <p:cNvPr id="1032" name="Google Shape;1062;p56">
            <a:extLst>
              <a:ext uri="{FF2B5EF4-FFF2-40B4-BE49-F238E27FC236}">
                <a16:creationId xmlns:a16="http://schemas.microsoft.com/office/drawing/2014/main" id="{71B7CDF1-2E8D-EE2C-4E52-137596FF3135}"/>
              </a:ext>
            </a:extLst>
          </p:cNvPr>
          <p:cNvSpPr txBox="1">
            <a:spLocks/>
          </p:cNvSpPr>
          <p:nvPr/>
        </p:nvSpPr>
        <p:spPr>
          <a:xfrm>
            <a:off x="6129915" y="2358294"/>
            <a:ext cx="833084" cy="348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en-US" b="1"/>
              <a:t>Result</a:t>
            </a:r>
          </a:p>
        </p:txBody>
      </p:sp>
      <p:sp>
        <p:nvSpPr>
          <p:cNvPr id="9" name="Google Shape;1062;p56">
            <a:extLst>
              <a:ext uri="{FF2B5EF4-FFF2-40B4-BE49-F238E27FC236}">
                <a16:creationId xmlns:a16="http://schemas.microsoft.com/office/drawing/2014/main" id="{A49EE114-EBEB-41C1-AD38-0EC32A0BB1DA}"/>
              </a:ext>
            </a:extLst>
          </p:cNvPr>
          <p:cNvSpPr txBox="1">
            <a:spLocks/>
          </p:cNvSpPr>
          <p:nvPr/>
        </p:nvSpPr>
        <p:spPr>
          <a:xfrm>
            <a:off x="133518" y="760651"/>
            <a:ext cx="833084" cy="348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en-US" b="1"/>
              <a:t>Query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FE2781-0E4C-7AF6-7F99-EFD1BFE26D96}"/>
              </a:ext>
            </a:extLst>
          </p:cNvPr>
          <p:cNvCxnSpPr>
            <a:cxnSpLocks/>
          </p:cNvCxnSpPr>
          <p:nvPr/>
        </p:nvCxnSpPr>
        <p:spPr>
          <a:xfrm flipH="1">
            <a:off x="2281955" y="1909577"/>
            <a:ext cx="34148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70BD988C-F130-102B-75CE-4FD18D096182}"/>
              </a:ext>
            </a:extLst>
          </p:cNvPr>
          <p:cNvGrpSpPr/>
          <p:nvPr/>
        </p:nvGrpSpPr>
        <p:grpSpPr>
          <a:xfrm>
            <a:off x="56644" y="1109279"/>
            <a:ext cx="4781998" cy="3967640"/>
            <a:chOff x="56644" y="1109279"/>
            <a:chExt cx="4781998" cy="396764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BD0AB12-BD9F-5A8C-3F72-02C3199017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851" t="21566" r="23851" b="39587"/>
            <a:stretch/>
          </p:blipFill>
          <p:spPr>
            <a:xfrm>
              <a:off x="56644" y="1109279"/>
              <a:ext cx="4781998" cy="199806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8C660D-2F16-C378-9BBD-3382B75680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852" t="26745" r="23851" b="34408"/>
            <a:stretch/>
          </p:blipFill>
          <p:spPr>
            <a:xfrm>
              <a:off x="56644" y="3078855"/>
              <a:ext cx="4781998" cy="1998064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A22956A-34E5-F748-A8D3-9563673A38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239" t="42477" r="53363" b="12999"/>
          <a:stretch/>
        </p:blipFill>
        <p:spPr>
          <a:xfrm>
            <a:off x="5696793" y="1109279"/>
            <a:ext cx="2322415" cy="229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78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6"/>
          <p:cNvSpPr txBox="1">
            <a:spLocks noGrp="1"/>
          </p:cNvSpPr>
          <p:nvPr>
            <p:ph type="title"/>
          </p:nvPr>
        </p:nvSpPr>
        <p:spPr>
          <a:xfrm>
            <a:off x="56644" y="66581"/>
            <a:ext cx="7064347" cy="694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2400"/>
              <a:t>Director with Most Movie and Show by Genre</a:t>
            </a:r>
            <a:endParaRPr lang="en-US" sz="600"/>
          </a:p>
        </p:txBody>
      </p:sp>
      <p:sp>
        <p:nvSpPr>
          <p:cNvPr id="1032" name="Google Shape;1062;p56">
            <a:extLst>
              <a:ext uri="{FF2B5EF4-FFF2-40B4-BE49-F238E27FC236}">
                <a16:creationId xmlns:a16="http://schemas.microsoft.com/office/drawing/2014/main" id="{71B7CDF1-2E8D-EE2C-4E52-137596FF3135}"/>
              </a:ext>
            </a:extLst>
          </p:cNvPr>
          <p:cNvSpPr txBox="1">
            <a:spLocks/>
          </p:cNvSpPr>
          <p:nvPr/>
        </p:nvSpPr>
        <p:spPr>
          <a:xfrm>
            <a:off x="6129915" y="2358294"/>
            <a:ext cx="833084" cy="348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en-US" b="1"/>
              <a:t>Result</a:t>
            </a:r>
          </a:p>
        </p:txBody>
      </p:sp>
      <p:sp>
        <p:nvSpPr>
          <p:cNvPr id="9" name="Google Shape;1062;p56">
            <a:extLst>
              <a:ext uri="{FF2B5EF4-FFF2-40B4-BE49-F238E27FC236}">
                <a16:creationId xmlns:a16="http://schemas.microsoft.com/office/drawing/2014/main" id="{A49EE114-EBEB-41C1-AD38-0EC32A0BB1DA}"/>
              </a:ext>
            </a:extLst>
          </p:cNvPr>
          <p:cNvSpPr txBox="1">
            <a:spLocks/>
          </p:cNvSpPr>
          <p:nvPr/>
        </p:nvSpPr>
        <p:spPr>
          <a:xfrm>
            <a:off x="133518" y="760651"/>
            <a:ext cx="833084" cy="348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en-US" b="1"/>
              <a:t>Query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FE2781-0E4C-7AF6-7F99-EFD1BFE26D96}"/>
              </a:ext>
            </a:extLst>
          </p:cNvPr>
          <p:cNvCxnSpPr>
            <a:cxnSpLocks/>
          </p:cNvCxnSpPr>
          <p:nvPr/>
        </p:nvCxnSpPr>
        <p:spPr>
          <a:xfrm flipH="1">
            <a:off x="2281955" y="1909577"/>
            <a:ext cx="34148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13E319-CE3C-7CB6-32C4-BBA57766961F}"/>
              </a:ext>
            </a:extLst>
          </p:cNvPr>
          <p:cNvGrpSpPr/>
          <p:nvPr/>
        </p:nvGrpSpPr>
        <p:grpSpPr>
          <a:xfrm>
            <a:off x="56644" y="760651"/>
            <a:ext cx="4939991" cy="4174822"/>
            <a:chOff x="2181000" y="1197621"/>
            <a:chExt cx="4939991" cy="417482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9D1D2C4-CBF4-EC77-C2C5-B27050F0C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851" t="23285" r="22124" b="35024"/>
            <a:stretch/>
          </p:blipFill>
          <p:spPr>
            <a:xfrm>
              <a:off x="2181000" y="1197621"/>
              <a:ext cx="4939991" cy="21443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DB0BFE-306D-6564-5BD1-43B543024F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851" t="29764" r="22124" b="30761"/>
            <a:stretch/>
          </p:blipFill>
          <p:spPr>
            <a:xfrm>
              <a:off x="2181000" y="3342011"/>
              <a:ext cx="4939991" cy="2030432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8A98E4A-6B88-C4FF-03C3-914FE8974A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505" t="45850" r="56548" b="12459"/>
          <a:stretch/>
        </p:blipFill>
        <p:spPr>
          <a:xfrm>
            <a:off x="5696793" y="1023108"/>
            <a:ext cx="2006825" cy="214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6196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6"/>
          <p:cNvSpPr txBox="1">
            <a:spLocks noGrp="1"/>
          </p:cNvSpPr>
          <p:nvPr>
            <p:ph type="title"/>
          </p:nvPr>
        </p:nvSpPr>
        <p:spPr>
          <a:xfrm>
            <a:off x="56644" y="66581"/>
            <a:ext cx="7064347" cy="694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2400"/>
              <a:t>Longest Running Movies and Shows</a:t>
            </a:r>
            <a:endParaRPr lang="en-US" sz="600"/>
          </a:p>
        </p:txBody>
      </p:sp>
      <p:sp>
        <p:nvSpPr>
          <p:cNvPr id="9" name="Google Shape;1062;p56">
            <a:extLst>
              <a:ext uri="{FF2B5EF4-FFF2-40B4-BE49-F238E27FC236}">
                <a16:creationId xmlns:a16="http://schemas.microsoft.com/office/drawing/2014/main" id="{A49EE114-EBEB-41C1-AD38-0EC32A0BB1DA}"/>
              </a:ext>
            </a:extLst>
          </p:cNvPr>
          <p:cNvSpPr txBox="1">
            <a:spLocks/>
          </p:cNvSpPr>
          <p:nvPr/>
        </p:nvSpPr>
        <p:spPr>
          <a:xfrm>
            <a:off x="133517" y="928739"/>
            <a:ext cx="833084" cy="348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en-US" b="1"/>
              <a:t>Movie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FE2781-0E4C-7AF6-7F99-EFD1BFE26D96}"/>
              </a:ext>
            </a:extLst>
          </p:cNvPr>
          <p:cNvCxnSpPr>
            <a:cxnSpLocks/>
          </p:cNvCxnSpPr>
          <p:nvPr/>
        </p:nvCxnSpPr>
        <p:spPr>
          <a:xfrm flipH="1" flipV="1">
            <a:off x="2281955" y="1909577"/>
            <a:ext cx="1367553" cy="26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CC81615-B2F3-75BA-B473-791C2EA851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94" t="26745" r="54601" b="52802"/>
          <a:stretch/>
        </p:blipFill>
        <p:spPr>
          <a:xfrm>
            <a:off x="133517" y="1277367"/>
            <a:ext cx="2255953" cy="12068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A7261B-AFFD-3309-B31A-194C945AB1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628" t="26431" r="54514" b="51701"/>
          <a:stretch/>
        </p:blipFill>
        <p:spPr>
          <a:xfrm>
            <a:off x="133516" y="3303736"/>
            <a:ext cx="2268057" cy="1276355"/>
          </a:xfrm>
          <a:prstGeom prst="rect">
            <a:avLst/>
          </a:prstGeom>
        </p:spPr>
      </p:pic>
      <p:sp>
        <p:nvSpPr>
          <p:cNvPr id="8" name="Google Shape;1062;p56">
            <a:extLst>
              <a:ext uri="{FF2B5EF4-FFF2-40B4-BE49-F238E27FC236}">
                <a16:creationId xmlns:a16="http://schemas.microsoft.com/office/drawing/2014/main" id="{B0C400D8-BEF6-5D0D-49EE-11B7A7B5E216}"/>
              </a:ext>
            </a:extLst>
          </p:cNvPr>
          <p:cNvSpPr txBox="1">
            <a:spLocks/>
          </p:cNvSpPr>
          <p:nvPr/>
        </p:nvSpPr>
        <p:spPr>
          <a:xfrm>
            <a:off x="133516" y="2955108"/>
            <a:ext cx="833084" cy="348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en-US" b="1"/>
              <a:t>Show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AD6B3C-EBE5-436D-3E4B-4E3E662752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74" t="56322" r="57433" b="12213"/>
          <a:stretch/>
        </p:blipFill>
        <p:spPr>
          <a:xfrm>
            <a:off x="3398655" y="1103053"/>
            <a:ext cx="1974457" cy="16183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D5FC426-99F7-22A3-3860-40587722E4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70" t="56371" r="58584" b="14065"/>
          <a:stretch/>
        </p:blipFill>
        <p:spPr>
          <a:xfrm>
            <a:off x="3398654" y="3129422"/>
            <a:ext cx="1974457" cy="167131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B6EF393-838B-22D8-A635-0A81D385F137}"/>
              </a:ext>
            </a:extLst>
          </p:cNvPr>
          <p:cNvCxnSpPr>
            <a:cxnSpLocks/>
          </p:cNvCxnSpPr>
          <p:nvPr/>
        </p:nvCxnSpPr>
        <p:spPr>
          <a:xfrm flipH="1" flipV="1">
            <a:off x="2389470" y="4021355"/>
            <a:ext cx="1367553" cy="26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9272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6"/>
          <p:cNvSpPr txBox="1">
            <a:spLocks noGrp="1"/>
          </p:cNvSpPr>
          <p:nvPr>
            <p:ph type="title"/>
          </p:nvPr>
        </p:nvSpPr>
        <p:spPr>
          <a:xfrm>
            <a:off x="56644" y="66581"/>
            <a:ext cx="7064347" cy="694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2400"/>
              <a:t>Longest Running Movies by Genre</a:t>
            </a:r>
            <a:endParaRPr lang="en-US" sz="6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FE2781-0E4C-7AF6-7F99-EFD1BFE26D96}"/>
              </a:ext>
            </a:extLst>
          </p:cNvPr>
          <p:cNvCxnSpPr>
            <a:cxnSpLocks/>
          </p:cNvCxnSpPr>
          <p:nvPr/>
        </p:nvCxnSpPr>
        <p:spPr>
          <a:xfrm flipH="1" flipV="1">
            <a:off x="4252363" y="1690307"/>
            <a:ext cx="1367553" cy="26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D776F573-132C-6530-DED6-84C863F3A3DE}"/>
              </a:ext>
            </a:extLst>
          </p:cNvPr>
          <p:cNvGrpSpPr/>
          <p:nvPr/>
        </p:nvGrpSpPr>
        <p:grpSpPr>
          <a:xfrm>
            <a:off x="56644" y="920647"/>
            <a:ext cx="4677196" cy="3860452"/>
            <a:chOff x="2184849" y="1019596"/>
            <a:chExt cx="4677196" cy="38604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2DFB5-4687-D99F-D2A9-63B6602311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893" t="19823" r="24956" b="39789"/>
            <a:stretch/>
          </p:blipFill>
          <p:spPr>
            <a:xfrm>
              <a:off x="2184850" y="1019596"/>
              <a:ext cx="4677195" cy="207735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18903E8-9FA6-9094-3FA2-CFF3A02C66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894" t="38489" r="24956" b="26844"/>
            <a:stretch/>
          </p:blipFill>
          <p:spPr>
            <a:xfrm>
              <a:off x="2184849" y="3096947"/>
              <a:ext cx="4677195" cy="1783101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BABCBCB-ACDF-DF35-40BD-9B3FC12F8F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770" t="52141" r="51239" b="13295"/>
          <a:stretch/>
        </p:blipFill>
        <p:spPr>
          <a:xfrm>
            <a:off x="5417615" y="920647"/>
            <a:ext cx="2468071" cy="177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5639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6"/>
          <p:cNvSpPr txBox="1">
            <a:spLocks noGrp="1"/>
          </p:cNvSpPr>
          <p:nvPr>
            <p:ph type="title"/>
          </p:nvPr>
        </p:nvSpPr>
        <p:spPr>
          <a:xfrm>
            <a:off x="56644" y="66581"/>
            <a:ext cx="7064347" cy="694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2400"/>
              <a:t>Longest Running Shows by Genre</a:t>
            </a:r>
            <a:endParaRPr lang="en-US" sz="6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FE2781-0E4C-7AF6-7F99-EFD1BFE26D96}"/>
              </a:ext>
            </a:extLst>
          </p:cNvPr>
          <p:cNvCxnSpPr>
            <a:cxnSpLocks/>
          </p:cNvCxnSpPr>
          <p:nvPr/>
        </p:nvCxnSpPr>
        <p:spPr>
          <a:xfrm flipH="1" flipV="1">
            <a:off x="4252363" y="1690307"/>
            <a:ext cx="1367553" cy="26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0E2491D-BAD9-5BAE-3C61-B0C287DC9BE7}"/>
              </a:ext>
            </a:extLst>
          </p:cNvPr>
          <p:cNvGrpSpPr/>
          <p:nvPr/>
        </p:nvGrpSpPr>
        <p:grpSpPr>
          <a:xfrm>
            <a:off x="56644" y="760651"/>
            <a:ext cx="4677196" cy="3806581"/>
            <a:chOff x="2192942" y="997799"/>
            <a:chExt cx="4677196" cy="380658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0FBAA66-3054-A990-FF71-48DFFBF093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983" t="19399" r="24866" b="40733"/>
            <a:stretch/>
          </p:blipFill>
          <p:spPr>
            <a:xfrm>
              <a:off x="2192942" y="997799"/>
              <a:ext cx="4677196" cy="205060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D8F0970-7F43-2692-F782-B8524E951E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982" t="23442" r="24867" b="42419"/>
            <a:stretch/>
          </p:blipFill>
          <p:spPr>
            <a:xfrm>
              <a:off x="2192942" y="3048407"/>
              <a:ext cx="4677196" cy="1755973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383A125-9FBD-29C1-D37A-4D31FCFEC7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947" t="45343" r="51062" b="12788"/>
          <a:stretch/>
        </p:blipFill>
        <p:spPr>
          <a:xfrm>
            <a:off x="5619916" y="760651"/>
            <a:ext cx="2468072" cy="215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126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74">
            <a:hlinkClick r:id="rId4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1869" name="Google Shape;1869;p74"/>
          <p:cNvSpPr txBox="1">
            <a:spLocks noGrp="1"/>
          </p:cNvSpPr>
          <p:nvPr>
            <p:ph type="title"/>
          </p:nvPr>
        </p:nvSpPr>
        <p:spPr>
          <a:xfrm>
            <a:off x="632243" y="76940"/>
            <a:ext cx="3794100" cy="9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" name="Google Shape;3030;p95">
            <a:extLst>
              <a:ext uri="{FF2B5EF4-FFF2-40B4-BE49-F238E27FC236}">
                <a16:creationId xmlns:a16="http://schemas.microsoft.com/office/drawing/2014/main" id="{19ED5F2A-DEEE-91B9-02DF-53877D70FC4B}"/>
              </a:ext>
            </a:extLst>
          </p:cNvPr>
          <p:cNvSpPr txBox="1">
            <a:spLocks/>
          </p:cNvSpPr>
          <p:nvPr/>
        </p:nvSpPr>
        <p:spPr>
          <a:xfrm>
            <a:off x="632243" y="559640"/>
            <a:ext cx="4383659" cy="39215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Netflix has many movies on its platform, this makes people confused to determine the choice of movies to watch.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endParaRPr lang="en-US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 analysis is done to see an overview of Netflix and can be used for audiences in determining their choice of films.</a:t>
            </a:r>
          </a:p>
        </p:txBody>
      </p:sp>
    </p:spTree>
    <p:extLst>
      <p:ext uri="{BB962C8B-B14F-4D97-AF65-F5344CB8AC3E}">
        <p14:creationId xmlns:p14="http://schemas.microsoft.com/office/powerpoint/2010/main" val="24425382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6"/>
          <p:cNvSpPr txBox="1">
            <a:spLocks noGrp="1"/>
          </p:cNvSpPr>
          <p:nvPr>
            <p:ph type="title"/>
          </p:nvPr>
        </p:nvSpPr>
        <p:spPr>
          <a:xfrm>
            <a:off x="56644" y="66581"/>
            <a:ext cx="7064347" cy="694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2400"/>
              <a:t>Movies and Shows with the Most Years Produced</a:t>
            </a:r>
            <a:endParaRPr lang="en-US" sz="6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FE2781-0E4C-7AF6-7F99-EFD1BFE26D96}"/>
              </a:ext>
            </a:extLst>
          </p:cNvPr>
          <p:cNvCxnSpPr>
            <a:cxnSpLocks/>
          </p:cNvCxnSpPr>
          <p:nvPr/>
        </p:nvCxnSpPr>
        <p:spPr>
          <a:xfrm flipH="1" flipV="1">
            <a:off x="2379197" y="1868332"/>
            <a:ext cx="1367553" cy="26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4291A27-3A85-F6C7-C80B-B7B78486C7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28" t="28002" r="57080" b="51905"/>
          <a:stretch/>
        </p:blipFill>
        <p:spPr>
          <a:xfrm>
            <a:off x="133516" y="1352142"/>
            <a:ext cx="2245681" cy="1315649"/>
          </a:xfrm>
          <a:prstGeom prst="rect">
            <a:avLst/>
          </a:prstGeom>
        </p:spPr>
      </p:pic>
      <p:sp>
        <p:nvSpPr>
          <p:cNvPr id="5" name="Google Shape;1062;p56">
            <a:extLst>
              <a:ext uri="{FF2B5EF4-FFF2-40B4-BE49-F238E27FC236}">
                <a16:creationId xmlns:a16="http://schemas.microsoft.com/office/drawing/2014/main" id="{03651417-AF9B-8E2F-ED16-4DFF73D162D5}"/>
              </a:ext>
            </a:extLst>
          </p:cNvPr>
          <p:cNvSpPr txBox="1">
            <a:spLocks/>
          </p:cNvSpPr>
          <p:nvPr/>
        </p:nvSpPr>
        <p:spPr>
          <a:xfrm>
            <a:off x="133517" y="928739"/>
            <a:ext cx="999368" cy="348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en-US" b="1"/>
              <a:t>Movies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FDBDFD-AD33-80C8-C1FA-235F706E8F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93" t="54486" r="63451" b="12997"/>
          <a:stretch/>
        </p:blipFill>
        <p:spPr>
          <a:xfrm>
            <a:off x="3746750" y="1225306"/>
            <a:ext cx="1367553" cy="1672480"/>
          </a:xfrm>
          <a:prstGeom prst="rect">
            <a:avLst/>
          </a:prstGeom>
        </p:spPr>
      </p:pic>
      <p:sp>
        <p:nvSpPr>
          <p:cNvPr id="10" name="Google Shape;1062;p56">
            <a:extLst>
              <a:ext uri="{FF2B5EF4-FFF2-40B4-BE49-F238E27FC236}">
                <a16:creationId xmlns:a16="http://schemas.microsoft.com/office/drawing/2014/main" id="{44AFB0EF-D37A-F6E6-A225-76642C14AC35}"/>
              </a:ext>
            </a:extLst>
          </p:cNvPr>
          <p:cNvSpPr txBox="1">
            <a:spLocks/>
          </p:cNvSpPr>
          <p:nvPr/>
        </p:nvSpPr>
        <p:spPr>
          <a:xfrm>
            <a:off x="133516" y="3084968"/>
            <a:ext cx="833084" cy="348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en-US" b="1"/>
              <a:t>Shows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F61471-A39B-59C1-41A3-0EC8FAA935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40" t="28476" r="56194" b="51858"/>
          <a:stretch/>
        </p:blipFill>
        <p:spPr>
          <a:xfrm>
            <a:off x="133515" y="3521680"/>
            <a:ext cx="2245681" cy="122580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1B8CD28-37F5-25A9-C3A1-416D1A55018E}"/>
              </a:ext>
            </a:extLst>
          </p:cNvPr>
          <p:cNvCxnSpPr>
            <a:cxnSpLocks/>
          </p:cNvCxnSpPr>
          <p:nvPr/>
        </p:nvCxnSpPr>
        <p:spPr>
          <a:xfrm flipH="1" flipV="1">
            <a:off x="2379197" y="4134584"/>
            <a:ext cx="1367553" cy="26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9F6488B4-8247-51AC-EA7B-279DF78E48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28" t="55010" r="63716" b="12992"/>
          <a:stretch/>
        </p:blipFill>
        <p:spPr>
          <a:xfrm>
            <a:off x="3697802" y="3311674"/>
            <a:ext cx="1367553" cy="164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041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56">
            <a:hlinkClick r:id="rId3" action="ppaction://hlinksldjump"/>
          </p:cNvPr>
          <p:cNvSpPr/>
          <p:nvPr/>
        </p:nvSpPr>
        <p:spPr>
          <a:xfrm>
            <a:off x="8224365" y="388260"/>
            <a:ext cx="191070" cy="171380"/>
          </a:xfrm>
          <a:custGeom>
            <a:avLst/>
            <a:gdLst/>
            <a:ahLst/>
            <a:cxnLst/>
            <a:rect l="l" t="t" r="r" b="b"/>
            <a:pathLst>
              <a:path w="6948" h="6232" extrusionOk="0">
                <a:moveTo>
                  <a:pt x="3602" y="0"/>
                </a:moveTo>
                <a:lnTo>
                  <a:pt x="0" y="2632"/>
                </a:lnTo>
                <a:lnTo>
                  <a:pt x="0" y="6187"/>
                </a:lnTo>
                <a:lnTo>
                  <a:pt x="2713" y="6222"/>
                </a:lnTo>
                <a:lnTo>
                  <a:pt x="2713" y="4861"/>
                </a:lnTo>
                <a:lnTo>
                  <a:pt x="4196" y="4875"/>
                </a:lnTo>
                <a:lnTo>
                  <a:pt x="4196" y="6232"/>
                </a:lnTo>
                <a:lnTo>
                  <a:pt x="6948" y="6232"/>
                </a:lnTo>
                <a:lnTo>
                  <a:pt x="6948" y="2586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id-ID"/>
          </a:p>
        </p:txBody>
      </p:sp>
      <p:grpSp>
        <p:nvGrpSpPr>
          <p:cNvPr id="1056" name="Google Shape;1056;p56"/>
          <p:cNvGrpSpPr/>
          <p:nvPr/>
        </p:nvGrpSpPr>
        <p:grpSpPr>
          <a:xfrm>
            <a:off x="613559" y="316300"/>
            <a:ext cx="5649271" cy="315300"/>
            <a:chOff x="613559" y="316300"/>
            <a:chExt cx="5649271" cy="315300"/>
          </a:xfrm>
        </p:grpSpPr>
        <p:sp>
          <p:nvSpPr>
            <p:cNvPr id="1057" name="Google Shape;1057;p56">
              <a:hlinkClick r:id="rId3" action="ppaction://hlinksldjump"/>
            </p:cNvPr>
            <p:cNvSpPr txBox="1"/>
            <p:nvPr/>
          </p:nvSpPr>
          <p:spPr>
            <a:xfrm>
              <a:off x="613559" y="316300"/>
              <a:ext cx="8481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8" name="Google Shape;1058;p56">
              <a:hlinkClick r:id="rId4" action="ppaction://hlinksldjump"/>
            </p:cNvPr>
            <p:cNvSpPr txBox="1"/>
            <p:nvPr/>
          </p:nvSpPr>
          <p:spPr>
            <a:xfrm>
              <a:off x="146163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About me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9" name="Google Shape;1059;p56">
              <a:hlinkClick r:id="" action="ppaction://noaction"/>
            </p:cNvPr>
            <p:cNvSpPr txBox="1"/>
            <p:nvPr/>
          </p:nvSpPr>
          <p:spPr>
            <a:xfrm>
              <a:off x="2589226" y="316300"/>
              <a:ext cx="11529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What I do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0" name="Google Shape;1060;p56">
              <a:hlinkClick r:id="" action="ppaction://noaction"/>
            </p:cNvPr>
            <p:cNvSpPr txBox="1"/>
            <p:nvPr/>
          </p:nvSpPr>
          <p:spPr>
            <a:xfrm>
              <a:off x="3688327" y="316300"/>
              <a:ext cx="13815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experience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1" name="Google Shape;1061;p56">
              <a:hlinkClick r:id="" action="ppaction://noaction"/>
            </p:cNvPr>
            <p:cNvSpPr txBox="1"/>
            <p:nvPr/>
          </p:nvSpPr>
          <p:spPr>
            <a:xfrm>
              <a:off x="5182529" y="316300"/>
              <a:ext cx="10803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My work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" name="Google Shape;3283;p101">
            <a:extLst>
              <a:ext uri="{FF2B5EF4-FFF2-40B4-BE49-F238E27FC236}">
                <a16:creationId xmlns:a16="http://schemas.microsoft.com/office/drawing/2014/main" id="{022CD2FF-E2F4-7CE1-B8F3-1A4A7F3341E1}"/>
              </a:ext>
            </a:extLst>
          </p:cNvPr>
          <p:cNvSpPr txBox="1">
            <a:spLocks/>
          </p:cNvSpPr>
          <p:nvPr/>
        </p:nvSpPr>
        <p:spPr>
          <a:xfrm>
            <a:off x="518227" y="912277"/>
            <a:ext cx="3617091" cy="81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11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l"/>
            <a:r>
              <a:rPr lang="id-ID" sz="6600"/>
              <a:t>THANKS!</a:t>
            </a:r>
          </a:p>
        </p:txBody>
      </p:sp>
      <p:sp>
        <p:nvSpPr>
          <p:cNvPr id="6" name="Google Shape;3284;p101">
            <a:extLst>
              <a:ext uri="{FF2B5EF4-FFF2-40B4-BE49-F238E27FC236}">
                <a16:creationId xmlns:a16="http://schemas.microsoft.com/office/drawing/2014/main" id="{8B3D5855-6343-6AEB-83F2-300D2B6C7FC0}"/>
              </a:ext>
            </a:extLst>
          </p:cNvPr>
          <p:cNvSpPr txBox="1">
            <a:spLocks/>
          </p:cNvSpPr>
          <p:nvPr/>
        </p:nvSpPr>
        <p:spPr>
          <a:xfrm>
            <a:off x="672193" y="1874262"/>
            <a:ext cx="3016134" cy="52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en-US" b="1"/>
              <a:t>Do you have any questions?</a:t>
            </a:r>
          </a:p>
          <a:p>
            <a:pPr marL="0" indent="0" algn="l"/>
            <a:r>
              <a:rPr lang="en-US" b="1"/>
              <a:t>Find me at: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B9D580-3C3B-FAB7-5E6B-2999EF9338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64"/>
          <a:stretch/>
        </p:blipFill>
        <p:spPr>
          <a:xfrm>
            <a:off x="606268" y="2611413"/>
            <a:ext cx="285157" cy="275735"/>
          </a:xfrm>
          <a:prstGeom prst="rect">
            <a:avLst/>
          </a:prstGeom>
        </p:spPr>
      </p:pic>
      <p:sp>
        <p:nvSpPr>
          <p:cNvPr id="11" name="Google Shape;3284;p101">
            <a:extLst>
              <a:ext uri="{FF2B5EF4-FFF2-40B4-BE49-F238E27FC236}">
                <a16:creationId xmlns:a16="http://schemas.microsoft.com/office/drawing/2014/main" id="{DA64D409-C4C4-7329-0479-C4486FD6C6CA}"/>
              </a:ext>
            </a:extLst>
          </p:cNvPr>
          <p:cNvSpPr txBox="1">
            <a:spLocks/>
          </p:cNvSpPr>
          <p:nvPr/>
        </p:nvSpPr>
        <p:spPr>
          <a:xfrm>
            <a:off x="891425" y="2484985"/>
            <a:ext cx="5152799" cy="52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l"/>
            <a:r>
              <a:rPr lang="en-US" sz="1400">
                <a:solidFill>
                  <a:schemeClr val="accent5">
                    <a:lumMod val="20000"/>
                    <a:lumOff val="8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http://www.linkedin.com/in/dicky-alvion-a53215245</a:t>
            </a:r>
            <a:r>
              <a:rPr lang="en-US" sz="140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endParaRPr lang="en-IN" sz="1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716F07-239B-D667-0208-28CEC2BA7E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33" y="3045111"/>
            <a:ext cx="386813" cy="279434"/>
          </a:xfrm>
          <a:prstGeom prst="rect">
            <a:avLst/>
          </a:prstGeom>
        </p:spPr>
      </p:pic>
      <p:sp>
        <p:nvSpPr>
          <p:cNvPr id="13" name="Google Shape;3284;p101">
            <a:extLst>
              <a:ext uri="{FF2B5EF4-FFF2-40B4-BE49-F238E27FC236}">
                <a16:creationId xmlns:a16="http://schemas.microsoft.com/office/drawing/2014/main" id="{94EE9271-9EE7-5EAF-E7D9-55DA3E072870}"/>
              </a:ext>
            </a:extLst>
          </p:cNvPr>
          <p:cNvSpPr txBox="1">
            <a:spLocks/>
          </p:cNvSpPr>
          <p:nvPr/>
        </p:nvSpPr>
        <p:spPr>
          <a:xfrm>
            <a:off x="884829" y="3009801"/>
            <a:ext cx="2547690" cy="429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l"/>
            <a:r>
              <a:rPr lang="en-US" sz="1400"/>
              <a:t>dickyabrar11@gmail.com</a:t>
            </a:r>
            <a:endParaRPr lang="en-IN" sz="1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CE0A098-9962-693E-5DF2-BC4F184A342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919" t="76999" r="70266" b="15917"/>
          <a:stretch/>
        </p:blipFill>
        <p:spPr>
          <a:xfrm>
            <a:off x="606268" y="3455101"/>
            <a:ext cx="348759" cy="364384"/>
          </a:xfrm>
          <a:prstGeom prst="rect">
            <a:avLst/>
          </a:prstGeom>
        </p:spPr>
      </p:pic>
      <p:sp>
        <p:nvSpPr>
          <p:cNvPr id="17" name="Google Shape;3284;p101">
            <a:extLst>
              <a:ext uri="{FF2B5EF4-FFF2-40B4-BE49-F238E27FC236}">
                <a16:creationId xmlns:a16="http://schemas.microsoft.com/office/drawing/2014/main" id="{248E1200-0209-70BC-9665-B131983328D6}"/>
              </a:ext>
            </a:extLst>
          </p:cNvPr>
          <p:cNvSpPr txBox="1">
            <a:spLocks/>
          </p:cNvSpPr>
          <p:nvPr/>
        </p:nvSpPr>
        <p:spPr>
          <a:xfrm>
            <a:off x="884829" y="3379511"/>
            <a:ext cx="3015531" cy="52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l"/>
            <a:r>
              <a:rPr lang="en-US" sz="1400">
                <a:solidFill>
                  <a:schemeClr val="accent5">
                    <a:lumMod val="20000"/>
                    <a:lumOff val="80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https://github.com/dickyalvion</a:t>
            </a:r>
            <a:r>
              <a:rPr lang="en-US" sz="140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endParaRPr lang="en-IN" sz="1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Google Shape;3284;p101">
            <a:extLst>
              <a:ext uri="{FF2B5EF4-FFF2-40B4-BE49-F238E27FC236}">
                <a16:creationId xmlns:a16="http://schemas.microsoft.com/office/drawing/2014/main" id="{5DA15AC0-89F5-F85F-94AF-5F0D03E92709}"/>
              </a:ext>
            </a:extLst>
          </p:cNvPr>
          <p:cNvSpPr txBox="1">
            <a:spLocks/>
          </p:cNvSpPr>
          <p:nvPr/>
        </p:nvSpPr>
        <p:spPr>
          <a:xfrm>
            <a:off x="606268" y="4147927"/>
            <a:ext cx="3016134" cy="364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en-US" b="1"/>
              <a:t>Full Dashboard and Queries:</a:t>
            </a:r>
          </a:p>
        </p:txBody>
      </p:sp>
      <p:sp>
        <p:nvSpPr>
          <p:cNvPr id="19" name="Google Shape;3284;p101">
            <a:extLst>
              <a:ext uri="{FF2B5EF4-FFF2-40B4-BE49-F238E27FC236}">
                <a16:creationId xmlns:a16="http://schemas.microsoft.com/office/drawing/2014/main" id="{66BCF941-B37E-70E2-4C91-FC73F1B6D447}"/>
              </a:ext>
            </a:extLst>
          </p:cNvPr>
          <p:cNvSpPr txBox="1">
            <a:spLocks/>
          </p:cNvSpPr>
          <p:nvPr/>
        </p:nvSpPr>
        <p:spPr>
          <a:xfrm>
            <a:off x="584432" y="4412192"/>
            <a:ext cx="5152799" cy="52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en-US">
                <a:solidFill>
                  <a:schemeClr val="accent5">
                    <a:lumMod val="20000"/>
                    <a:lumOff val="80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https://github.com/dickyalvion/netflix-analytics</a:t>
            </a:r>
            <a:r>
              <a:rPr lang="en-US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55"/>
          <p:cNvSpPr txBox="1">
            <a:spLocks noGrp="1"/>
          </p:cNvSpPr>
          <p:nvPr>
            <p:ph type="title" idx="2"/>
          </p:nvPr>
        </p:nvSpPr>
        <p:spPr>
          <a:xfrm>
            <a:off x="834300" y="1128050"/>
            <a:ext cx="3132300" cy="27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34" name="Google Shape;1034;p55"/>
          <p:cNvSpPr/>
          <p:nvPr/>
        </p:nvSpPr>
        <p:spPr>
          <a:xfrm>
            <a:off x="1305362" y="1627250"/>
            <a:ext cx="1591587" cy="141535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</a:t>
            </a:r>
            <a:r>
              <a:rPr lang="en-US"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2</a:t>
            </a:r>
            <a:endParaRPr b="1" i="0"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oboto Condensed"/>
            </a:endParaRPr>
          </a:p>
        </p:txBody>
      </p:sp>
      <p:sp>
        <p:nvSpPr>
          <p:cNvPr id="1035" name="Google Shape;1035;p55"/>
          <p:cNvSpPr txBox="1">
            <a:spLocks noGrp="1"/>
          </p:cNvSpPr>
          <p:nvPr>
            <p:ph type="title"/>
          </p:nvPr>
        </p:nvSpPr>
        <p:spPr>
          <a:xfrm>
            <a:off x="3407120" y="1844072"/>
            <a:ext cx="5337423" cy="11257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DATA SOURCES AND</a:t>
            </a:r>
            <a:br>
              <a:rPr lang="en" sz="4800"/>
            </a:br>
            <a:r>
              <a:rPr lang="en" sz="4800"/>
              <a:t>DATA CLEANING</a:t>
            </a:r>
            <a:endParaRPr sz="4800">
              <a:solidFill>
                <a:schemeClr val="lt1"/>
              </a:solidFill>
            </a:endParaRPr>
          </a:p>
        </p:txBody>
      </p:sp>
      <p:grpSp>
        <p:nvGrpSpPr>
          <p:cNvPr id="1037" name="Google Shape;1037;p55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038" name="Google Shape;1038;p55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5"/>
            <p:cNvSpPr/>
            <p:nvPr/>
          </p:nvSpPr>
          <p:spPr>
            <a:xfrm>
              <a:off x="891425" y="4642050"/>
              <a:ext cx="4140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0" name="Google Shape;1040;p55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55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55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55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3441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57"/>
          <p:cNvSpPr txBox="1">
            <a:spLocks noGrp="1"/>
          </p:cNvSpPr>
          <p:nvPr>
            <p:ph type="title"/>
          </p:nvPr>
        </p:nvSpPr>
        <p:spPr>
          <a:xfrm>
            <a:off x="602575" y="734700"/>
            <a:ext cx="3024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Requirement</a:t>
            </a:r>
            <a:endParaRPr/>
          </a:p>
        </p:txBody>
      </p:sp>
      <p:sp>
        <p:nvSpPr>
          <p:cNvPr id="1077" name="Google Shape;1077;p57"/>
          <p:cNvSpPr txBox="1">
            <a:spLocks noGrp="1"/>
          </p:cNvSpPr>
          <p:nvPr>
            <p:ph type="subTitle" idx="1"/>
          </p:nvPr>
        </p:nvSpPr>
        <p:spPr>
          <a:xfrm>
            <a:off x="475375" y="1519245"/>
            <a:ext cx="4754352" cy="9731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/>
              <a:t>This data comes from the Kaggel Dataset. For more details can be seen at the link below: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B0F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https://www.kaggle.com/datasets/victorsoeiro/netflix-tv-shows-and-movies</a:t>
            </a:r>
            <a:r>
              <a:rPr lang="en-US">
                <a:solidFill>
                  <a:srgbClr val="00B0F0"/>
                </a:solidFill>
              </a:rPr>
              <a:t> </a:t>
            </a:r>
          </a:p>
        </p:txBody>
      </p:sp>
      <p:grpSp>
        <p:nvGrpSpPr>
          <p:cNvPr id="1080" name="Google Shape;1080;p57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081" name="Google Shape;1081;p57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7"/>
            <p:cNvSpPr/>
            <p:nvPr/>
          </p:nvSpPr>
          <p:spPr>
            <a:xfrm>
              <a:off x="891425" y="4642050"/>
              <a:ext cx="8961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3" name="Google Shape;1083;p57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57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57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57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793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76;p57">
            <a:extLst>
              <a:ext uri="{FF2B5EF4-FFF2-40B4-BE49-F238E27FC236}">
                <a16:creationId xmlns:a16="http://schemas.microsoft.com/office/drawing/2014/main" id="{3973CDAA-1CB0-736D-B514-810470B3AE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046" y="201434"/>
            <a:ext cx="595767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About Data and Variables</a:t>
            </a:r>
            <a:endParaRPr sz="3200"/>
          </a:p>
        </p:txBody>
      </p:sp>
      <p:sp>
        <p:nvSpPr>
          <p:cNvPr id="7" name="Google Shape;1077;p57">
            <a:extLst>
              <a:ext uri="{FF2B5EF4-FFF2-40B4-BE49-F238E27FC236}">
                <a16:creationId xmlns:a16="http://schemas.microsoft.com/office/drawing/2014/main" id="{8F7CCEB1-DFAA-BB64-D76A-C2BBDB74CEA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710040"/>
            <a:ext cx="4830945" cy="44334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/>
              <a:t>	Table 1:  </a:t>
            </a:r>
            <a:r>
              <a:rPr lang="en-US" b="1"/>
              <a:t>titles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b="1"/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400" b="0" i="0">
                <a:solidFill>
                  <a:schemeClr val="bg1"/>
                </a:solidFill>
                <a:effectLst/>
                <a:latin typeface="inherit"/>
              </a:rPr>
              <a:t>id: The title ID on JustWatch.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400" b="0" i="0">
                <a:solidFill>
                  <a:schemeClr val="bg1"/>
                </a:solidFill>
                <a:effectLst/>
                <a:latin typeface="inherit"/>
              </a:rPr>
              <a:t>title: The name of the title.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400" b="0" i="0">
                <a:solidFill>
                  <a:schemeClr val="bg1"/>
                </a:solidFill>
                <a:effectLst/>
                <a:latin typeface="inherit"/>
              </a:rPr>
              <a:t>show_type: TV show or movie.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400" b="0" i="0">
                <a:solidFill>
                  <a:schemeClr val="bg1"/>
                </a:solidFill>
                <a:effectLst/>
                <a:latin typeface="inherit"/>
              </a:rPr>
              <a:t>description: A brief description.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400" b="0" i="0">
                <a:solidFill>
                  <a:schemeClr val="bg1"/>
                </a:solidFill>
                <a:effectLst/>
                <a:latin typeface="inherit"/>
              </a:rPr>
              <a:t>release_year: The release year.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400" b="0" i="0">
                <a:solidFill>
                  <a:schemeClr val="bg1"/>
                </a:solidFill>
                <a:effectLst/>
                <a:latin typeface="inherit"/>
              </a:rPr>
              <a:t>age_certification: The age certification.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400" b="0" i="0">
                <a:solidFill>
                  <a:schemeClr val="bg1"/>
                </a:solidFill>
                <a:effectLst/>
                <a:latin typeface="inherit"/>
              </a:rPr>
              <a:t>runtime: The length of the episode (SHOW) or movie.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400" b="0" i="0">
                <a:solidFill>
                  <a:schemeClr val="bg1"/>
                </a:solidFill>
                <a:effectLst/>
                <a:latin typeface="inherit"/>
              </a:rPr>
              <a:t>genres: A list of genres.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400" b="0" i="0">
                <a:solidFill>
                  <a:schemeClr val="bg1"/>
                </a:solidFill>
                <a:effectLst/>
                <a:latin typeface="inherit"/>
              </a:rPr>
              <a:t>production_countries: A list of countries that produced the title.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400" b="0" i="0">
                <a:solidFill>
                  <a:schemeClr val="bg1"/>
                </a:solidFill>
                <a:effectLst/>
                <a:latin typeface="inherit"/>
              </a:rPr>
              <a:t>seasons: Number of seasons if it's a SHOW.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400" b="0" i="0">
                <a:solidFill>
                  <a:schemeClr val="bg1"/>
                </a:solidFill>
                <a:effectLst/>
                <a:latin typeface="inherit"/>
              </a:rPr>
              <a:t>imdb_id: The title ID on IMDB.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400" b="0" i="0">
                <a:solidFill>
                  <a:schemeClr val="bg1"/>
                </a:solidFill>
                <a:effectLst/>
                <a:latin typeface="inherit"/>
              </a:rPr>
              <a:t>imdb_score: Score on IMDB.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400" b="0" i="0">
                <a:solidFill>
                  <a:schemeClr val="bg1"/>
                </a:solidFill>
                <a:effectLst/>
                <a:latin typeface="inherit"/>
              </a:rPr>
              <a:t>imdb_votes: Votes on IMDB.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400" b="0" i="0">
                <a:solidFill>
                  <a:schemeClr val="bg1"/>
                </a:solidFill>
                <a:effectLst/>
                <a:latin typeface="inherit"/>
              </a:rPr>
              <a:t>tmdb_popularity: Popularity on TMDB.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400" b="0" i="0">
                <a:solidFill>
                  <a:schemeClr val="bg1"/>
                </a:solidFill>
                <a:effectLst/>
                <a:latin typeface="inherit"/>
              </a:rPr>
              <a:t>tmdb_score: Score on TMDB.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b="1">
              <a:solidFill>
                <a:srgbClr val="00B0F0"/>
              </a:solidFill>
            </a:endParaRPr>
          </a:p>
        </p:txBody>
      </p:sp>
      <p:sp>
        <p:nvSpPr>
          <p:cNvPr id="8" name="Google Shape;1077;p57">
            <a:extLst>
              <a:ext uri="{FF2B5EF4-FFF2-40B4-BE49-F238E27FC236}">
                <a16:creationId xmlns:a16="http://schemas.microsoft.com/office/drawing/2014/main" id="{6CE15B2C-19C4-8DA2-4963-C6C9C08166D1}"/>
              </a:ext>
            </a:extLst>
          </p:cNvPr>
          <p:cNvSpPr txBox="1">
            <a:spLocks/>
          </p:cNvSpPr>
          <p:nvPr/>
        </p:nvSpPr>
        <p:spPr>
          <a:xfrm>
            <a:off x="5485578" y="774134"/>
            <a:ext cx="3277274" cy="2236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/>
              <a:t>	Table 1:  </a:t>
            </a:r>
            <a:r>
              <a:rPr lang="en-US" b="1"/>
              <a:t>credits</a:t>
            </a:r>
          </a:p>
          <a:p>
            <a:pPr marL="0" indent="0"/>
            <a:endParaRPr lang="en-US" b="1"/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  <a:latin typeface="inherit"/>
              </a:rPr>
              <a:t>person_ID: The person ID on JustWatch.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  <a:latin typeface="inherit"/>
              </a:rPr>
              <a:t>id: The title ID on JustWatch.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  <a:latin typeface="inherit"/>
              </a:rPr>
              <a:t>name: The actor or director's name.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  <a:latin typeface="inherit"/>
              </a:rPr>
              <a:t>character_name: The character name.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  <a:latin typeface="inherit"/>
              </a:rPr>
              <a:t>role: ACTOR or DIRECTOR.</a:t>
            </a:r>
            <a:endParaRPr lang="en-US" b="1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99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57"/>
          <p:cNvSpPr txBox="1">
            <a:spLocks noGrp="1"/>
          </p:cNvSpPr>
          <p:nvPr>
            <p:ph type="title"/>
          </p:nvPr>
        </p:nvSpPr>
        <p:spPr>
          <a:xfrm>
            <a:off x="602575" y="734700"/>
            <a:ext cx="3024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1077" name="Google Shape;1077;p57"/>
          <p:cNvSpPr txBox="1">
            <a:spLocks noGrp="1"/>
          </p:cNvSpPr>
          <p:nvPr>
            <p:ph type="subTitle" idx="1"/>
          </p:nvPr>
        </p:nvSpPr>
        <p:spPr>
          <a:xfrm>
            <a:off x="475375" y="1519245"/>
            <a:ext cx="4754352" cy="9731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"/>
              <a:t>Change Data Type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"/>
              <a:t>Change Data Structure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/>
              <a:t>Joining Variables</a:t>
            </a:r>
          </a:p>
        </p:txBody>
      </p:sp>
      <p:grpSp>
        <p:nvGrpSpPr>
          <p:cNvPr id="1080" name="Google Shape;1080;p57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081" name="Google Shape;1081;p57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7"/>
            <p:cNvSpPr/>
            <p:nvPr/>
          </p:nvSpPr>
          <p:spPr>
            <a:xfrm>
              <a:off x="891425" y="4642050"/>
              <a:ext cx="8961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3" name="Google Shape;1083;p57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57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57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57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8843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161E6C5-878D-2D3C-7F74-CF07B102C7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184" r="74425" b="19135"/>
          <a:stretch/>
        </p:blipFill>
        <p:spPr>
          <a:xfrm>
            <a:off x="0" y="1509932"/>
            <a:ext cx="3227924" cy="3172078"/>
          </a:xfrm>
          <a:prstGeom prst="rect">
            <a:avLst/>
          </a:prstGeom>
        </p:spPr>
      </p:pic>
      <p:sp>
        <p:nvSpPr>
          <p:cNvPr id="12" name="Google Shape;1148;p59">
            <a:extLst>
              <a:ext uri="{FF2B5EF4-FFF2-40B4-BE49-F238E27FC236}">
                <a16:creationId xmlns:a16="http://schemas.microsoft.com/office/drawing/2014/main" id="{E2A4778E-E378-192A-3D18-95D4113AA45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1759" y="1015767"/>
            <a:ext cx="2451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Titles</a:t>
            </a:r>
            <a:r>
              <a:rPr lang="en"/>
              <a:t> table data type</a:t>
            </a:r>
            <a:endParaRPr/>
          </a:p>
        </p:txBody>
      </p:sp>
      <p:sp>
        <p:nvSpPr>
          <p:cNvPr id="13" name="Google Shape;1148;p59">
            <a:extLst>
              <a:ext uri="{FF2B5EF4-FFF2-40B4-BE49-F238E27FC236}">
                <a16:creationId xmlns:a16="http://schemas.microsoft.com/office/drawing/2014/main" id="{46A21B86-0148-FD18-C122-3702C2BFC405}"/>
              </a:ext>
            </a:extLst>
          </p:cNvPr>
          <p:cNvSpPr txBox="1">
            <a:spLocks/>
          </p:cNvSpPr>
          <p:nvPr/>
        </p:nvSpPr>
        <p:spPr>
          <a:xfrm>
            <a:off x="3473129" y="1015767"/>
            <a:ext cx="2451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b="1"/>
              <a:t>Credits</a:t>
            </a:r>
            <a:r>
              <a:rPr lang="id-ID"/>
              <a:t> table data type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1FCD202-4606-AC56-0336-B7C9C2289D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5" t="41062" r="81217" b="39902"/>
          <a:stretch/>
        </p:blipFill>
        <p:spPr>
          <a:xfrm>
            <a:off x="3222511" y="1509932"/>
            <a:ext cx="2896949" cy="1747881"/>
          </a:xfrm>
          <a:prstGeom prst="rect">
            <a:avLst/>
          </a:prstGeom>
        </p:spPr>
      </p:pic>
      <p:sp>
        <p:nvSpPr>
          <p:cNvPr id="2" name="Google Shape;1035;p55">
            <a:extLst>
              <a:ext uri="{FF2B5EF4-FFF2-40B4-BE49-F238E27FC236}">
                <a16:creationId xmlns:a16="http://schemas.microsoft.com/office/drawing/2014/main" id="{CB82260D-C48B-BB55-815F-C52A2F6BCA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1759" y="132461"/>
            <a:ext cx="5337423" cy="11257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DATA TYPE</a:t>
            </a:r>
            <a:endParaRPr sz="48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886846"/>
      </p:ext>
    </p:extLst>
  </p:cSld>
  <p:clrMapOvr>
    <a:masterClrMapping/>
  </p:clrMapOvr>
</p:sld>
</file>

<file path=ppt/theme/theme1.xml><?xml version="1.0" encoding="utf-8"?>
<a:theme xmlns:a="http://schemas.openxmlformats.org/drawingml/2006/main" name="Series Screenwriter Portfolio Minitheme XL by Slidesgo">
  <a:themeElements>
    <a:clrScheme name="Simple Light">
      <a:dk1>
        <a:srgbClr val="141414"/>
      </a:dk1>
      <a:lt1>
        <a:srgbClr val="FFFFFF"/>
      </a:lt1>
      <a:dk2>
        <a:srgbClr val="3F4D86"/>
      </a:dk2>
      <a:lt2>
        <a:srgbClr val="543D3D"/>
      </a:lt2>
      <a:accent1>
        <a:srgbClr val="B1060F"/>
      </a:accent1>
      <a:accent2>
        <a:srgbClr val="E20812"/>
      </a:accent2>
      <a:accent3>
        <a:srgbClr val="BC6392"/>
      </a:accent3>
      <a:accent4>
        <a:srgbClr val="6DA39E"/>
      </a:accent4>
      <a:accent5>
        <a:srgbClr val="84BEDF"/>
      </a:accent5>
      <a:accent6>
        <a:srgbClr val="D3A23F"/>
      </a:accent6>
      <a:hlink>
        <a:srgbClr val="14141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</TotalTime>
  <Words>911</Words>
  <Application>Microsoft Office PowerPoint</Application>
  <PresentationFormat>On-screen Show (16:9)</PresentationFormat>
  <Paragraphs>161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inherit</vt:lpstr>
      <vt:lpstr>Roboto Condensed</vt:lpstr>
      <vt:lpstr>Roboto</vt:lpstr>
      <vt:lpstr>Arial</vt:lpstr>
      <vt:lpstr>Wingdings</vt:lpstr>
      <vt:lpstr>Series Screenwriter Portfolio Minitheme XL by Slidesgo</vt:lpstr>
      <vt:lpstr>Movies and TV Shows Analysis on Netflix </vt:lpstr>
      <vt:lpstr>01</vt:lpstr>
      <vt:lpstr>01</vt:lpstr>
      <vt:lpstr>INTRODUCTION</vt:lpstr>
      <vt:lpstr>01</vt:lpstr>
      <vt:lpstr>Data Requirement</vt:lpstr>
      <vt:lpstr>About Data and Variables</vt:lpstr>
      <vt:lpstr>Data Cleaning</vt:lpstr>
      <vt:lpstr>DATA TYPE</vt:lpstr>
      <vt:lpstr>CHANGE DATA STRUCTURE</vt:lpstr>
      <vt:lpstr>JOINING TABLE</vt:lpstr>
      <vt:lpstr>01</vt:lpstr>
      <vt:lpstr>Total Movies And TV Show</vt:lpstr>
      <vt:lpstr>Movies And TV Show by Genre</vt:lpstr>
      <vt:lpstr>Movies And TV Show by Rating</vt:lpstr>
      <vt:lpstr>Movies And TV Show by Year</vt:lpstr>
      <vt:lpstr>Movies And TV Show by Country</vt:lpstr>
      <vt:lpstr>Avg IMDB Score</vt:lpstr>
      <vt:lpstr>Highest IMDB Score</vt:lpstr>
      <vt:lpstr>Actor and Director with Most Movie and TV Show</vt:lpstr>
      <vt:lpstr>1</vt:lpstr>
      <vt:lpstr>CONCLUSION AND SUGGESTION</vt:lpstr>
      <vt:lpstr>PowerPoint Presentation</vt:lpstr>
      <vt:lpstr>PowerPoint Presentation</vt:lpstr>
      <vt:lpstr>HOW ABOUT THE QUERIES?</vt:lpstr>
      <vt:lpstr>ANALYSIS With SQL QUERIES</vt:lpstr>
      <vt:lpstr>Total Movie and Show</vt:lpstr>
      <vt:lpstr>Total Movie and Show by Genre</vt:lpstr>
      <vt:lpstr>Movie and Show Highest IMDB Score</vt:lpstr>
      <vt:lpstr>Movies with the Highest IMBD Score by Year of Release</vt:lpstr>
      <vt:lpstr>Shows with the Highest IMBD Score by Year of Release</vt:lpstr>
      <vt:lpstr>Movie with the Highest IMBD Score by Genre</vt:lpstr>
      <vt:lpstr>Show with the Highest IMBD Score by Genre</vt:lpstr>
      <vt:lpstr>Actor and Director with Most Movie and Show</vt:lpstr>
      <vt:lpstr>Actor with Most Movie and Show by Genre</vt:lpstr>
      <vt:lpstr>Director with Most Movie and Show by Genre</vt:lpstr>
      <vt:lpstr>Longest Running Movies and Shows</vt:lpstr>
      <vt:lpstr>Longest Running Movies by Genre</vt:lpstr>
      <vt:lpstr>Longest Running Shows by Genre</vt:lpstr>
      <vt:lpstr>Movies and Shows with the Most Years Produced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Analysis on Netflix  Using SQL</dc:title>
  <cp:lastModifiedBy>Dicky Alvion Abrar</cp:lastModifiedBy>
  <cp:revision>6</cp:revision>
  <dcterms:modified xsi:type="dcterms:W3CDTF">2023-11-17T09:27:37Z</dcterms:modified>
</cp:coreProperties>
</file>